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74" r:id="rId9"/>
    <p:sldId id="275" r:id="rId10"/>
    <p:sldId id="267" r:id="rId11"/>
    <p:sldId id="276" r:id="rId12"/>
    <p:sldId id="277" r:id="rId13"/>
    <p:sldId id="268" r:id="rId14"/>
    <p:sldId id="269" r:id="rId15"/>
    <p:sldId id="278" r:id="rId16"/>
    <p:sldId id="270" r:id="rId17"/>
    <p:sldId id="271" r:id="rId18"/>
    <p:sldId id="279" r:id="rId19"/>
    <p:sldId id="280" r:id="rId20"/>
    <p:sldId id="272" r:id="rId21"/>
    <p:sldId id="261" r:id="rId22"/>
    <p:sldId id="273" r:id="rId23"/>
    <p:sldId id="260" r:id="rId24"/>
    <p:sldId id="25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parvezd2k@gmail.com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610600" cy="990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omputer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0"/>
            <a:ext cx="38100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flower-bloom-animated-gif1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1447800"/>
            <a:ext cx="4572000" cy="45720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MOTIAR\D,contennt Picture 2\em 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44196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gmail login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685800"/>
            <a:ext cx="3763273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09600" y="5334000"/>
            <a:ext cx="800100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আইডি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সাইন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ইন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228600"/>
            <a:ext cx="8763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Gmail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Yahoo mail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পেইজ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দেখাবে</a:t>
            </a:r>
            <a:endParaRPr lang="en-US" sz="32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gmail home page 3.png"/>
          <p:cNvPicPr>
            <a:picLocks noChangeAspect="1"/>
          </p:cNvPicPr>
          <p:nvPr/>
        </p:nvPicPr>
        <p:blipFill>
          <a:blip r:embed="rId2"/>
          <a:srcRect l="893" t="2952" r="893"/>
          <a:stretch>
            <a:fillRect/>
          </a:stretch>
        </p:blipFill>
        <p:spPr>
          <a:xfrm>
            <a:off x="304800" y="914400"/>
            <a:ext cx="8382000" cy="4953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62000" y="5943600"/>
            <a:ext cx="70866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Gmail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মূলপাতা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homepage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5000" y="177225"/>
            <a:ext cx="56388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Yahoo mail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পেইজ</a:t>
            </a:r>
            <a:endParaRPr lang="en-US" sz="32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Motiar\Desktop\y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14400"/>
            <a:ext cx="7543800" cy="2590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yahoo homep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33800"/>
            <a:ext cx="76962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MOTIAR\D,contennt Picture 2\em 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4038600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381000"/>
            <a:ext cx="7772400" cy="1323439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Gmail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Yahoo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“Compose”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0800000" flipV="1">
            <a:off x="1295400" y="2286000"/>
            <a:ext cx="1447800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mail compose.jpg"/>
          <p:cNvPicPr>
            <a:picLocks noChangeAspect="1"/>
          </p:cNvPicPr>
          <p:nvPr/>
        </p:nvPicPr>
        <p:blipFill>
          <a:blip r:embed="rId3">
            <a:lum bright="10000" contrast="10000"/>
          </a:blip>
          <a:stretch>
            <a:fillRect/>
          </a:stretch>
        </p:blipFill>
        <p:spPr>
          <a:xfrm>
            <a:off x="4648200" y="1905000"/>
            <a:ext cx="4267200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Straight Arrow Connector 11"/>
          <p:cNvCxnSpPr/>
          <p:nvPr/>
        </p:nvCxnSpPr>
        <p:spPr>
          <a:xfrm rot="10800000" flipV="1">
            <a:off x="5334000" y="2438400"/>
            <a:ext cx="6096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MOTIAR\D,contennt Picture 2\em 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1" y="1295400"/>
            <a:ext cx="8077199" cy="5029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457200"/>
            <a:ext cx="84582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পাঠাতে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চান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To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2096294" y="951706"/>
            <a:ext cx="1600200" cy="1525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rst-Gmail-Message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09600"/>
            <a:ext cx="8534400" cy="5791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1371600" y="1981200"/>
            <a:ext cx="281940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467600" y="2133600"/>
            <a:ext cx="11430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MOTIAR\D,contennt Picture 2\em 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229600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877669"/>
            <a:ext cx="8839200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৮।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চিঠি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মেইলের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1295400" y="1828800"/>
            <a:ext cx="2971800" cy="2362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ail-Sending-from-Gma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42912"/>
            <a:ext cx="8610600" cy="59721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7400" y="5029200"/>
            <a:ext cx="36576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8763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Attach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চিহ্নে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32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ttach-files-in-gma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83820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ahoo Attach-from-Dropbo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62000"/>
            <a:ext cx="84582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533400" y="2209800"/>
            <a:ext cx="5562600" cy="54864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উপস্থাপনায়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half" idx="4294967295"/>
          </p:nvPr>
        </p:nvSpPr>
        <p:spPr>
          <a:xfrm>
            <a:off x="381000" y="3048000"/>
            <a:ext cx="4191000" cy="3276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হামিদ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উল্লাহ</a:t>
            </a:r>
            <a:endParaRPr lang="bn-BD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34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তম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বিসিএস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ক্যাডার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সহাকারী শিক্ষক (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দৌলতখান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উচ্চ বিদ্যালয়</a:t>
            </a:r>
          </a:p>
          <a:p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ভোলা</a:t>
            </a: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ফেসবুকঃ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Hamid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Parvez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6400800" y="2209800"/>
            <a:ext cx="2438400" cy="5486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6477000" y="3200400"/>
            <a:ext cx="2438400" cy="304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buNone/>
            </a:pPr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 –</a:t>
            </a:r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buNone/>
            </a:pPr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 – </a:t>
            </a:r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আইসিটি</a:t>
            </a:r>
            <a:endParaRPr lang="bn-BD" sz="32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buNone/>
            </a:pPr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 –</a:t>
            </a:r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৫ম</a:t>
            </a:r>
            <a:endParaRPr lang="bn-BD" sz="32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4600" y="838200"/>
            <a:ext cx="3886200" cy="10668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7200" i="1" dirty="0" smtClean="0">
                <a:solidFill>
                  <a:srgbClr val="00B050"/>
                </a:solidFill>
                <a:latin typeface="ChandrabatiMJ" pitchFamily="2" charset="0"/>
                <a:cs typeface="NikoshBAN" pitchFamily="2" charset="0"/>
              </a:rPr>
              <a:t>পরিচিতি</a:t>
            </a:r>
            <a:r>
              <a:rPr lang="bn-BD" dirty="0" smtClean="0">
                <a:solidFill>
                  <a:srgbClr val="00B050"/>
                </a:solidFill>
                <a:latin typeface="ChandrabatiMJ" pitchFamily="2" charset="0"/>
              </a:rPr>
              <a:t> </a:t>
            </a:r>
            <a:endParaRPr lang="en-US" dirty="0">
              <a:solidFill>
                <a:srgbClr val="00B050"/>
              </a:solidFill>
              <a:latin typeface="ChandrabatiMJ" pitchFamily="2" charset="0"/>
              <a:cs typeface="ChandrabatiMJ" pitchFamily="2" charset="0"/>
            </a:endParaRPr>
          </a:p>
        </p:txBody>
      </p:sp>
      <p:pic>
        <p:nvPicPr>
          <p:cNvPr id="10" name="Picture 9" descr="18055713_1435309929868620_1926517207399092358_o_1435309929868620.jpg"/>
          <p:cNvPicPr>
            <a:picLocks noChangeAspect="1"/>
          </p:cNvPicPr>
          <p:nvPr/>
        </p:nvPicPr>
        <p:blipFill>
          <a:blip r:embed="rId2" cstate="print"/>
          <a:srcRect r="8717"/>
          <a:stretch>
            <a:fillRect/>
          </a:stretch>
        </p:blipFill>
        <p:spPr>
          <a:xfrm>
            <a:off x="4648200" y="3048000"/>
            <a:ext cx="17526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otiar\Desktop\yahoo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8001000" cy="4011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1447800"/>
            <a:ext cx="7772400" cy="76944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Send এ </a:t>
            </a:r>
            <a:r>
              <a:rPr lang="en-US" sz="4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মেইলটি</a:t>
            </a:r>
            <a:r>
              <a:rPr lang="en-US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যাবে</a:t>
            </a:r>
            <a:endParaRPr lang="en-US" sz="4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1638300" y="3619500"/>
            <a:ext cx="3733800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81000" y="609600"/>
            <a:ext cx="84582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১০।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পাঠাতে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Send এ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ail-Sending-from-Gmail.png"/>
          <p:cNvPicPr>
            <a:picLocks noChangeAspect="1"/>
          </p:cNvPicPr>
          <p:nvPr/>
        </p:nvPicPr>
        <p:blipFill>
          <a:blip r:embed="rId2"/>
          <a:srcRect l="18000"/>
          <a:stretch>
            <a:fillRect/>
          </a:stretch>
        </p:blipFill>
        <p:spPr>
          <a:xfrm>
            <a:off x="381000" y="228600"/>
            <a:ext cx="8382000" cy="6415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438400"/>
            <a:ext cx="8077200" cy="28623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পাঠাতে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অত্যাবশ্যকীয়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পাঠাতে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প্রাপকের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চিঠি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পাঠাতে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990600"/>
            <a:ext cx="388620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81000"/>
            <a:ext cx="4953000" cy="929640"/>
          </a:xfr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/>
          </a:p>
        </p:txBody>
      </p:sp>
      <p:pic>
        <p:nvPicPr>
          <p:cNvPr id="4" name="Picture 3" descr="WSP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47800"/>
            <a:ext cx="3505200" cy="2133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3886200"/>
            <a:ext cx="7620000" cy="1219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  <a:hlinkClick r:id="rId3"/>
              </a:rPr>
              <a:t>parvezd2k@gmail.com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এই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ঠিকানায়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একটি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ইমেইল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পাঠাতে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হবে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অথবা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,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5334000"/>
            <a:ext cx="7620000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ইমেইল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পাঠানোর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ধাপগুলো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লিখ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House 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447800"/>
            <a:ext cx="3810000" cy="21336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  <p:bldP spid="6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19800"/>
            <a:ext cx="8763000" cy="548640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অংশগ্রহন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ধ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ন্যবাদ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304800"/>
            <a:ext cx="8001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ভালো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থেকো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নিরাপদে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থেকো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Computer Devices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47800"/>
            <a:ext cx="822960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381000"/>
            <a:ext cx="5638799" cy="72357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15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b="1" spc="-15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000" b="1" spc="-15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b="1" spc="-15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spc="-15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দেখো</a:t>
            </a:r>
            <a:r>
              <a:rPr lang="en-US" sz="4000" b="1" spc="-15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email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44196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email 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524000"/>
            <a:ext cx="35814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914400" y="5943600"/>
            <a:ext cx="6858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1676400"/>
            <a:ext cx="7772400" cy="1447800"/>
          </a:xfrm>
          <a:solidFill>
            <a:schemeClr val="accent5"/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115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115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115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পাঠানো</a:t>
            </a:r>
            <a:endParaRPr lang="en-US" sz="115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81000"/>
            <a:ext cx="7848600" cy="1066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টপিক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Email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276600"/>
            <a:ext cx="24384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Email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257550"/>
            <a:ext cx="2133600" cy="2762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Email 6.png"/>
          <p:cNvPicPr>
            <a:picLocks noChangeAspect="1"/>
          </p:cNvPicPr>
          <p:nvPr/>
        </p:nvPicPr>
        <p:blipFill>
          <a:blip r:embed="rId4"/>
          <a:srcRect l="26774" r="24194"/>
          <a:stretch>
            <a:fillRect/>
          </a:stretch>
        </p:blipFill>
        <p:spPr>
          <a:xfrm>
            <a:off x="3200400" y="3295650"/>
            <a:ext cx="2895600" cy="2800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438400"/>
            <a:ext cx="8610600" cy="3733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u="sng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u="sng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…</a:t>
            </a:r>
            <a:r>
              <a:rPr lang="bn-BD" sz="4400" u="sng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4400" u="sng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১। ই-</a:t>
            </a:r>
            <a:r>
              <a:rPr lang="en-US" sz="4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4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২। ই-</a:t>
            </a:r>
            <a:r>
              <a:rPr lang="en-US" sz="4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পাঠাতে</a:t>
            </a:r>
            <a:r>
              <a:rPr lang="en-US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৩। ই-</a:t>
            </a:r>
            <a:r>
              <a:rPr lang="en-US" sz="4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মেইলে</a:t>
            </a:r>
            <a:r>
              <a:rPr lang="en-US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0" y="685800"/>
            <a:ext cx="4495800" cy="1371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 smtClean="0">
              <a:ln w="18415" cmpd="sng"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33400" y="363676"/>
            <a:ext cx="8267700" cy="5732324"/>
            <a:chOff x="609600" y="716101"/>
            <a:chExt cx="8267700" cy="5732324"/>
          </a:xfrm>
        </p:grpSpPr>
        <p:sp>
          <p:nvSpPr>
            <p:cNvPr id="4" name="TextBox 3"/>
            <p:cNvSpPr txBox="1"/>
            <p:nvPr/>
          </p:nvSpPr>
          <p:spPr>
            <a:xfrm>
              <a:off x="685800" y="716101"/>
              <a:ext cx="8153400" cy="317009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4800" b="1" i="1" u="sng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ই-মেইল পাঠানোর জন্য যা প্রয়োজন ---</a:t>
              </a:r>
            </a:p>
            <a:p>
              <a:r>
                <a:rPr lang="bn-IN" sz="5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১। মোবাইল</a:t>
              </a:r>
              <a:r>
                <a:rPr lang="en-US" sz="5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/</a:t>
              </a:r>
              <a:r>
                <a:rPr lang="bn-IN" sz="5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কম্পি</a:t>
              </a:r>
              <a:r>
                <a:rPr lang="en-US" sz="5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উ</a:t>
              </a:r>
              <a:r>
                <a:rPr lang="bn-IN" sz="5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টার বা ল্যাপটপ ।</a:t>
              </a:r>
            </a:p>
            <a:p>
              <a:r>
                <a:rPr lang="bn-IN" sz="5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২। ইন্টারনেট সংযোগ।</a:t>
              </a:r>
            </a:p>
            <a:p>
              <a:r>
                <a:rPr lang="bn-IN" sz="4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৩। ঠিকানা- যেমনঃ</a:t>
              </a:r>
              <a:r>
                <a:rPr lang="en-US" sz="4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parvezd2k@gmail.com</a:t>
              </a:r>
              <a:endPara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" name="Picture 4" descr="Laptop 1.jpg"/>
            <p:cNvPicPr>
              <a:picLocks noChangeAspect="1"/>
            </p:cNvPicPr>
            <p:nvPr/>
          </p:nvPicPr>
          <p:blipFill>
            <a:blip r:embed="rId2" cstate="print"/>
            <a:srcRect l="18478" r="5435"/>
            <a:stretch>
              <a:fillRect/>
            </a:stretch>
          </p:blipFill>
          <p:spPr>
            <a:xfrm>
              <a:off x="609600" y="4038600"/>
              <a:ext cx="2971800" cy="2343150"/>
            </a:xfrm>
            <a:prstGeom prst="rect">
              <a:avLst/>
            </a:prstGeom>
            <a:ln w="38100" cap="sq">
              <a:solidFill>
                <a:srgbClr val="FFFF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 descr="Mobile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2400" y="4038600"/>
              <a:ext cx="2590800" cy="2409825"/>
            </a:xfrm>
            <a:prstGeom prst="rect">
              <a:avLst/>
            </a:prstGeom>
            <a:ln w="38100" cap="sq">
              <a:solidFill>
                <a:srgbClr val="00B0F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 descr="Internet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81800" y="4038600"/>
              <a:ext cx="2095500" cy="2362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5943600" cy="685800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5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sz="5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1457980"/>
            <a:ext cx="327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4983540"/>
            <a:ext cx="8382000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4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ব্রাউজারে</a:t>
            </a:r>
            <a:r>
              <a:rPr lang="en-US" sz="4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ডাবল</a:t>
            </a:r>
            <a:r>
              <a:rPr lang="en-US" sz="4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4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brouser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66800"/>
            <a:ext cx="82296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76600" y="1457980"/>
            <a:ext cx="327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048000" y="2219980"/>
            <a:ext cx="762000" cy="2590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5800" y="533400"/>
            <a:ext cx="8001000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গুগল</a:t>
            </a:r>
            <a:r>
              <a:rPr 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হোম</a:t>
            </a:r>
            <a:r>
              <a:rPr 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পেইজ</a:t>
            </a:r>
            <a:r>
              <a:rPr 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4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আসলে</a:t>
            </a:r>
            <a:r>
              <a:rPr 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google.com </a:t>
            </a:r>
            <a:endParaRPr lang="en-US" sz="36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google home page.jpg"/>
          <p:cNvPicPr>
            <a:picLocks noChangeAspect="1"/>
          </p:cNvPicPr>
          <p:nvPr/>
        </p:nvPicPr>
        <p:blipFill>
          <a:blip r:embed="rId2"/>
          <a:srcRect l="7500" r="7500"/>
          <a:stretch>
            <a:fillRect/>
          </a:stretch>
        </p:blipFill>
        <p:spPr>
          <a:xfrm>
            <a:off x="457200" y="1981200"/>
            <a:ext cx="83058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" accel="10000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76600" y="1457980"/>
            <a:ext cx="327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048000" y="2219980"/>
            <a:ext cx="762000" cy="2590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09600" y="609600"/>
            <a:ext cx="800100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গুগল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বক্সে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gmail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login </a:t>
            </a:r>
            <a:r>
              <a:rPr lang="en-US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yahoo login </a:t>
            </a:r>
            <a:r>
              <a:rPr lang="en-US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Enter </a:t>
            </a:r>
            <a:r>
              <a:rPr lang="en-US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google home page.jpg"/>
          <p:cNvPicPr>
            <a:picLocks noChangeAspect="1"/>
          </p:cNvPicPr>
          <p:nvPr/>
        </p:nvPicPr>
        <p:blipFill>
          <a:blip r:embed="rId2"/>
          <a:srcRect l="7500" r="7500"/>
          <a:stretch>
            <a:fillRect/>
          </a:stretch>
        </p:blipFill>
        <p:spPr>
          <a:xfrm>
            <a:off x="457200" y="1905000"/>
            <a:ext cx="83058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362200" y="5105400"/>
            <a:ext cx="42672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gmail</a:t>
            </a:r>
            <a:r>
              <a:rPr lang="en-US" sz="2400" dirty="0" smtClean="0"/>
              <a:t> login/yahoo login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" accel="10000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320</Words>
  <Application>Microsoft Office PowerPoint</Application>
  <PresentationFormat>On-screen Show (4:3)</PresentationFormat>
  <Paragraphs>53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পরিচিতি </vt:lpstr>
      <vt:lpstr>Slide 3</vt:lpstr>
      <vt:lpstr>ই-মেইল পাঠানো</vt:lpstr>
      <vt:lpstr>Slide 5</vt:lpstr>
      <vt:lpstr>Slide 6</vt:lpstr>
      <vt:lpstr>ই-মেইল পাঠানোর প্রক্রিয়া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বাড়ির কাজ</vt:lpstr>
      <vt:lpstr>ক্লাসে অংশগ্রহন করার জন্য 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Md. Hamid Ullah</dc:creator>
  <cp:lastModifiedBy>DELL</cp:lastModifiedBy>
  <cp:revision>7</cp:revision>
  <dcterms:created xsi:type="dcterms:W3CDTF">2006-08-16T00:00:00Z</dcterms:created>
  <dcterms:modified xsi:type="dcterms:W3CDTF">2020-10-11T20:00:46Z</dcterms:modified>
</cp:coreProperties>
</file>