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387D4-8ECD-4CEA-AB1A-A5C91A87AF9E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EC432-C49C-4899-BB66-F120D7FE40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432-C49C-4899-BB66-F120D7FE406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432-C49C-4899-BB66-F120D7FE40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50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432-C49C-4899-BB66-F120D7FE40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0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432-C49C-4899-BB66-F120D7FE40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2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432-C49C-4899-BB66-F120D7FE40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8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432-C49C-4899-BB66-F120D7FE40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432-C49C-4899-BB66-F120D7FE40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52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432-C49C-4899-BB66-F120D7FE40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32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432-C49C-4899-BB66-F120D7FE40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432-C49C-4899-BB66-F120D7FE40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7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432-C49C-4899-BB66-F120D7FE40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4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EC432-C49C-4899-BB66-F120D7FE40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" y="6927"/>
            <a:ext cx="9053080" cy="6851073"/>
          </a:xfrm>
          <a:prstGeom prst="rect">
            <a:avLst/>
          </a:prstGeom>
        </p:spPr>
      </p:pic>
      <p:pic>
        <p:nvPicPr>
          <p:cNvPr id="5" name="Picture 4" descr="62164846_369798020597588_83406352768879820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762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83" y="65782"/>
            <a:ext cx="8233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ফুলকোট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নবোদয়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কারিগরি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উচ্চ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sz="32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3200" b="1" dirty="0" err="1" smtClean="0">
                <a:solidFill>
                  <a:srgbClr val="FFFF00"/>
                </a:solidFill>
              </a:rPr>
              <a:t>শাজাহানপুর,বগুড়া</a:t>
            </a:r>
            <a:r>
              <a:rPr lang="en-US" sz="3200" dirty="0" smtClean="0">
                <a:solidFill>
                  <a:srgbClr val="FFFF00"/>
                </a:solidFill>
              </a:rPr>
              <a:t>।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78970"/>
            <a:ext cx="6926175" cy="461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" y="85900"/>
            <a:ext cx="9053080" cy="6851073"/>
          </a:xfrm>
          <a:prstGeom prst="rect">
            <a:avLst/>
          </a:prstGeom>
        </p:spPr>
      </p:pic>
      <p:pic>
        <p:nvPicPr>
          <p:cNvPr id="5" name="Picture 4" descr="62164846_369798020597588_83406352768879820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762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83" y="65782"/>
            <a:ext cx="8233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ফুলকোট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নবোদয়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কারিগরি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উচ্চ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sz="16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শাজাহানপুর,বগুড়া</a:t>
            </a:r>
            <a:r>
              <a:rPr lang="en-US" sz="1600" dirty="0" smtClean="0">
                <a:solidFill>
                  <a:srgbClr val="FFFF00"/>
                </a:solidFill>
              </a:rPr>
              <a:t>।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90" y="6488668"/>
            <a:ext cx="894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মোঃ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আতিকুর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রহমান,ট্রেড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ইন্সট্রাক্টর,ফুলকোট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নবোদয়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কারিগরি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উচ্চ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বিদ্যালয়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940070" y="685800"/>
            <a:ext cx="4765530" cy="683752"/>
          </a:xfrm>
          <a:prstGeom prst="round2DiagRect">
            <a:avLst>
              <a:gd name="adj1" fmla="val 50000"/>
              <a:gd name="adj2" fmla="val 50000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2400" dirty="0">
              <a:ln>
                <a:solidFill>
                  <a:srgbClr val="00B05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9" y="1675436"/>
            <a:ext cx="990599" cy="916326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 flipH="1">
            <a:off x="574531" y="1896629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0১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1371600" y="1797948"/>
            <a:ext cx="7086600" cy="762001"/>
          </a:xfrm>
          <a:prstGeom prst="can">
            <a:avLst>
              <a:gd name="adj" fmla="val 1440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1614055" y="1917412"/>
            <a:ext cx="6632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রেজিস্টিভ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সার্কিট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কোকে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বলে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1219200" y="4669181"/>
            <a:ext cx="7086600" cy="762001"/>
          </a:xfrm>
          <a:prstGeom prst="can">
            <a:avLst>
              <a:gd name="adj" fmla="val 1440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1371600" y="3210610"/>
            <a:ext cx="7086600" cy="762001"/>
          </a:xfrm>
          <a:prstGeom prst="can">
            <a:avLst>
              <a:gd name="adj" fmla="val 14408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flipH="1">
            <a:off x="2722583" y="3411349"/>
            <a:ext cx="6632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ইনডাকট্যান্স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কি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32" y="4578241"/>
            <a:ext cx="990599" cy="916326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TextBox 21"/>
          <p:cNvSpPr txBox="1"/>
          <p:nvPr/>
        </p:nvSpPr>
        <p:spPr>
          <a:xfrm flipH="1">
            <a:off x="457633" y="4739165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0৩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1" y="3137145"/>
            <a:ext cx="990599" cy="916326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" name="TextBox 29"/>
          <p:cNvSpPr txBox="1"/>
          <p:nvPr/>
        </p:nvSpPr>
        <p:spPr>
          <a:xfrm flipH="1">
            <a:off x="1371600" y="4817254"/>
            <a:ext cx="6632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রেজিস্টিভ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সার্কিট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এর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পাওয়ার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কি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449190" y="332253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0২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6" grpId="0"/>
      <p:bldP spid="8" grpId="0" animBg="1"/>
      <p:bldP spid="14" grpId="0"/>
      <p:bldP spid="18" grpId="0" animBg="1"/>
      <p:bldP spid="19" grpId="0" animBg="1"/>
      <p:bldP spid="20" grpId="0"/>
      <p:bldP spid="22" grpId="0"/>
      <p:bldP spid="3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" y="0"/>
            <a:ext cx="9053080" cy="6851073"/>
          </a:xfrm>
          <a:prstGeom prst="rect">
            <a:avLst/>
          </a:prstGeom>
        </p:spPr>
      </p:pic>
      <p:pic>
        <p:nvPicPr>
          <p:cNvPr id="5" name="Picture 4" descr="62164846_369798020597588_83406352768879820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762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83" y="65782"/>
            <a:ext cx="8233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ফুলকোট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নবোদয়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কারিগরি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উচ্চ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sz="16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শাজাহানপুর,বগুড়া</a:t>
            </a:r>
            <a:r>
              <a:rPr lang="en-US" sz="1600" dirty="0" smtClean="0">
                <a:solidFill>
                  <a:srgbClr val="FFFF00"/>
                </a:solidFill>
              </a:rPr>
              <a:t>।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90" y="6488668"/>
            <a:ext cx="894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মোঃ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আতিকুর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রহমান,ট্রেড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ইন্সট্রাক্টর,ফুলকোট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নবোদয়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কারিগরি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উচ্চ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বিদ্যালয়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905651" y="714321"/>
            <a:ext cx="4765530" cy="683752"/>
          </a:xfrm>
          <a:prstGeom prst="round2DiagRect">
            <a:avLst>
              <a:gd name="adj1" fmla="val 0"/>
              <a:gd name="adj2" fmla="val 50000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0070C0"/>
                  </a:solidFill>
                </a:ln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বাড়ির</a:t>
            </a:r>
            <a:r>
              <a:rPr lang="en-US" sz="2400" b="1" dirty="0" smtClean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কাজ</a:t>
            </a:r>
            <a:endParaRPr lang="en-US" sz="2400" dirty="0">
              <a:ln w="6600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33400" y="3429000"/>
            <a:ext cx="79555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0১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1673370" y="3249826"/>
            <a:ext cx="6861030" cy="95410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বিশুদ্ধ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রেজিস্টিভ,ইন্ডাকটিভ</a:t>
            </a:r>
            <a:r>
              <a:rPr lang="en-US" sz="2800" dirty="0" smtClean="0">
                <a:solidFill>
                  <a:schemeClr val="bg1"/>
                </a:solidFill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</a:rPr>
              <a:t>ক্যাপাসিটিভ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সার্কিটে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কারেন্ট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ভোল্টেজের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সম্পর্ক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দেখাও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732091"/>
            <a:ext cx="2624137" cy="170973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049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 animBg="1"/>
      <p:bldP spid="6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" y="103909"/>
            <a:ext cx="9053080" cy="6573844"/>
          </a:xfrm>
          <a:prstGeom prst="rect">
            <a:avLst/>
          </a:prstGeom>
        </p:spPr>
      </p:pic>
      <p:pic>
        <p:nvPicPr>
          <p:cNvPr id="5" name="Picture 4" descr="62164846_369798020597588_83406352768879820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762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83" y="65782"/>
            <a:ext cx="8233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ফুলকোট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নবোদয়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কারিগরি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উচ্চ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sz="16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শাজাহানপুর,বগুড়া</a:t>
            </a:r>
            <a:r>
              <a:rPr lang="en-US" sz="1600" dirty="0" smtClean="0">
                <a:solidFill>
                  <a:srgbClr val="FFFF00"/>
                </a:solidFill>
              </a:rPr>
              <a:t>।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20" y="6308421"/>
            <a:ext cx="894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মোঃ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আতিকুর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রহমান,ট্রেড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ইন্সট্রাক্টর,ফুলকোট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নবোদয়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কারিগরি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উচ্চ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বিদ্যালয়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65450"/>
            <a:ext cx="7010400" cy="46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" y="65782"/>
            <a:ext cx="9053080" cy="6851073"/>
          </a:xfrm>
          <a:prstGeom prst="rect">
            <a:avLst/>
          </a:prstGeom>
        </p:spPr>
      </p:pic>
      <p:pic>
        <p:nvPicPr>
          <p:cNvPr id="5" name="Picture 4" descr="62164846_369798020597588_83406352768879820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762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83" y="65782"/>
            <a:ext cx="8233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ফুলকোট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নবোদয়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কারিগরি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উচ্চ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sz="16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শাজাহানপুর,বগুড়া</a:t>
            </a:r>
            <a:r>
              <a:rPr lang="en-US" sz="1600" dirty="0" smtClean="0">
                <a:solidFill>
                  <a:srgbClr val="FFFF00"/>
                </a:solidFill>
              </a:rPr>
              <a:t>।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313" y="740190"/>
            <a:ext cx="4237087" cy="92761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9836" y="2012419"/>
            <a:ext cx="3200677" cy="4267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1644" y="1984710"/>
            <a:ext cx="3389683" cy="4274497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946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0"/>
            <a:ext cx="9053080" cy="6851073"/>
          </a:xfrm>
          <a:prstGeom prst="rect">
            <a:avLst/>
          </a:prstGeom>
        </p:spPr>
      </p:pic>
      <p:pic>
        <p:nvPicPr>
          <p:cNvPr id="5" name="Picture 4" descr="62164846_369798020597588_83406352768879820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762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83" y="65782"/>
            <a:ext cx="8233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ফুলকোট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নবোদয়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কারিগরি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উচ্চ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sz="16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শাজাহানপুর,বগুড়া</a:t>
            </a:r>
            <a:r>
              <a:rPr lang="en-US" sz="1600" dirty="0" smtClean="0">
                <a:solidFill>
                  <a:srgbClr val="FFFF00"/>
                </a:solidFill>
              </a:rPr>
              <a:t>।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525" y="990600"/>
            <a:ext cx="4157832" cy="725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078" y="2153795"/>
            <a:ext cx="8412120" cy="720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078" y="2696104"/>
            <a:ext cx="8412122" cy="9787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866" y="4525385"/>
            <a:ext cx="1700586" cy="720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8525" y="4525385"/>
            <a:ext cx="6498554" cy="7114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310" y="3598037"/>
            <a:ext cx="1713997" cy="68227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62200" y="3662268"/>
            <a:ext cx="6430163" cy="45720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</a:rPr>
              <a:t>অধ্যায়</a:t>
            </a:r>
            <a:r>
              <a:rPr lang="en-US" sz="2000" dirty="0" smtClean="0">
                <a:solidFill>
                  <a:schemeClr val="tx2"/>
                </a:solidFill>
              </a:rPr>
              <a:t> ১৩: </a:t>
            </a:r>
            <a:r>
              <a:rPr lang="en-US" sz="2000" dirty="0" err="1" smtClean="0">
                <a:solidFill>
                  <a:schemeClr val="tx2"/>
                </a:solidFill>
              </a:rPr>
              <a:t>এসি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সার্কিটে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বিভিন্ন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প্রকৃতির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লোড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13843" y="5278300"/>
            <a:ext cx="6430163" cy="45720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88229" y="5278300"/>
            <a:ext cx="1698223" cy="457200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সময়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9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28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0"/>
            <a:ext cx="9053080" cy="6851073"/>
          </a:xfrm>
          <a:prstGeom prst="rect">
            <a:avLst/>
          </a:prstGeom>
        </p:spPr>
      </p:pic>
      <p:pic>
        <p:nvPicPr>
          <p:cNvPr id="5" name="Picture 4" descr="62164846_369798020597588_83406352768879820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762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83" y="65782"/>
            <a:ext cx="8233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ফুলকোট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নবোদয়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কারিগরি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উচ্চ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sz="16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শাজাহানপুর,বগুড়া</a:t>
            </a:r>
            <a:r>
              <a:rPr lang="en-US" sz="1600" dirty="0" smtClean="0">
                <a:solidFill>
                  <a:srgbClr val="FFFF00"/>
                </a:solidFill>
              </a:rPr>
              <a:t>।</a:t>
            </a:r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390" y="719407"/>
            <a:ext cx="4249280" cy="92928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1981200"/>
            <a:ext cx="725487" cy="5730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2057400" y="1981200"/>
            <a:ext cx="6477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রেজিস্টিভ</a:t>
            </a:r>
            <a:r>
              <a:rPr lang="en-US" dirty="0" smtClean="0"/>
              <a:t> </a:t>
            </a:r>
            <a:r>
              <a:rPr lang="en-US" dirty="0" err="1" smtClean="0"/>
              <a:t>সার্কিট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জানতে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430" y="3142047"/>
            <a:ext cx="725487" cy="566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Rectangle 18"/>
          <p:cNvSpPr/>
          <p:nvPr/>
        </p:nvSpPr>
        <p:spPr>
          <a:xfrm>
            <a:off x="2029691" y="3158835"/>
            <a:ext cx="6477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পাওয়ার</a:t>
            </a:r>
            <a:r>
              <a:rPr lang="en-US" dirty="0" smtClean="0"/>
              <a:t> </a:t>
            </a:r>
            <a:r>
              <a:rPr lang="en-US" dirty="0" err="1" smtClean="0"/>
              <a:t>ফ্যাক্টর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জানতে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8981" y="4341823"/>
            <a:ext cx="725487" cy="5669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Rectangle 19"/>
          <p:cNvSpPr/>
          <p:nvPr/>
        </p:nvSpPr>
        <p:spPr>
          <a:xfrm>
            <a:off x="2022764" y="4358483"/>
            <a:ext cx="6477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বিশুদ্ধ</a:t>
            </a:r>
            <a:r>
              <a:rPr lang="en-US" dirty="0" smtClean="0"/>
              <a:t> </a:t>
            </a:r>
            <a:r>
              <a:rPr lang="en-US" dirty="0" err="1" smtClean="0"/>
              <a:t>ইন্ডাকটিভ</a:t>
            </a:r>
            <a:r>
              <a:rPr lang="en-US" dirty="0" smtClean="0"/>
              <a:t> ও </a:t>
            </a:r>
            <a:r>
              <a:rPr lang="en-US" dirty="0" err="1" smtClean="0"/>
              <a:t>ক্যাপাসিটিভ</a:t>
            </a:r>
            <a:r>
              <a:rPr lang="en-US" dirty="0" smtClean="0"/>
              <a:t> </a:t>
            </a:r>
            <a:r>
              <a:rPr lang="en-US" dirty="0" err="1" smtClean="0"/>
              <a:t>সার্কিট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জানতে</a:t>
            </a:r>
            <a:r>
              <a:rPr lang="en-US" dirty="0" smtClean="0"/>
              <a:t> </a:t>
            </a:r>
            <a:r>
              <a:rPr lang="en-US" dirty="0" err="1" smtClean="0"/>
              <a:t>পারবে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490" y="6327017"/>
            <a:ext cx="894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মোঃ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আতিকুর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রহমান,ট্রেড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ইন্সট্রাক্টর,ফুলকোট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নবোদয়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কারিগরি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উচ্চ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বিদ্যালয়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9" grpId="0" animBg="1"/>
      <p:bldP spid="2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0"/>
            <a:ext cx="9053080" cy="6851073"/>
          </a:xfrm>
          <a:prstGeom prst="rect">
            <a:avLst/>
          </a:prstGeom>
        </p:spPr>
      </p:pic>
      <p:pic>
        <p:nvPicPr>
          <p:cNvPr id="5" name="Picture 4" descr="62164846_369798020597588_83406352768879820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762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83" y="65782"/>
            <a:ext cx="8233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ফুলকোট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নবোদয়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কারিগরি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উচ্চ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sz="16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শাজাহানপুর,বগুড়া</a:t>
            </a:r>
            <a:r>
              <a:rPr lang="en-US" sz="1600" dirty="0" smtClean="0">
                <a:solidFill>
                  <a:srgbClr val="FFFF00"/>
                </a:solidFill>
              </a:rPr>
              <a:t>।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90" y="6327017"/>
            <a:ext cx="894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মোঃ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আতিকুর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রহমান,ট্রেড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ইন্সট্রাক্টর,ফুলকোট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নবোদয়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কারিগরি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উচ্চ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বিদ্যালয়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022330" y="914400"/>
            <a:ext cx="5105400" cy="762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রেজিস্টিভ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সার্কিট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2170" y="2438400"/>
            <a:ext cx="3840319" cy="3163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যে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সার্কিট</a:t>
            </a:r>
            <a:r>
              <a:rPr lang="en-US" sz="3200" dirty="0" smtClean="0"/>
              <a:t> </a:t>
            </a:r>
            <a:r>
              <a:rPr lang="en-US" sz="3200" dirty="0" err="1" smtClean="0"/>
              <a:t>হওমিক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রেজিস্ট্যান্স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নিয়ে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r>
              <a:rPr lang="en-US" sz="3200" dirty="0" err="1" smtClean="0"/>
              <a:t>তোকে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রেজিস্টিভ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সার্কিট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।</a:t>
            </a:r>
          </a:p>
          <a:p>
            <a:pPr algn="ctr"/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5" name="Rounded Rectangle 14"/>
          <p:cNvSpPr/>
          <p:nvPr/>
        </p:nvSpPr>
        <p:spPr>
          <a:xfrm>
            <a:off x="4072370" y="2228624"/>
            <a:ext cx="4919230" cy="3622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90800"/>
            <a:ext cx="4441231" cy="27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 animBg="1"/>
      <p:bldP spid="9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" y="65782"/>
            <a:ext cx="9053080" cy="6851073"/>
          </a:xfrm>
          <a:prstGeom prst="rect">
            <a:avLst/>
          </a:prstGeom>
        </p:spPr>
      </p:pic>
      <p:pic>
        <p:nvPicPr>
          <p:cNvPr id="5" name="Picture 4" descr="62164846_369798020597588_83406352768879820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762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83" y="65782"/>
            <a:ext cx="8233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ফুলকোট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নবোদয়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কারিগরি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উচ্চ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sz="16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শাজাহানপুর,বগুড়া</a:t>
            </a:r>
            <a:r>
              <a:rPr lang="en-US" sz="1600" dirty="0" smtClean="0">
                <a:solidFill>
                  <a:srgbClr val="FFFF00"/>
                </a:solidFill>
              </a:rPr>
              <a:t>।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90" y="6327017"/>
            <a:ext cx="894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মোঃ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আতিকুর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রহমান,ট্রেড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ইন্সট্রাক্টর,ফুলকোট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নবোদয়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কারিগরি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উচ্চ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বিদ্যালয়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2022330" y="914400"/>
            <a:ext cx="5105400" cy="7620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7030A0"/>
                </a:solidFill>
              </a:rPr>
              <a:t>ইন্ডাকটিভ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সার্কিট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47800" y="1865899"/>
            <a:ext cx="6834623" cy="31633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সার্কিটে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শুধূ</a:t>
            </a:r>
            <a:r>
              <a:rPr lang="en-US" sz="2800" dirty="0" smtClean="0"/>
              <a:t> </a:t>
            </a:r>
            <a:r>
              <a:rPr lang="en-US" sz="2800" dirty="0" err="1" smtClean="0"/>
              <a:t>ইন্ডাকটিভ</a:t>
            </a:r>
            <a:r>
              <a:rPr lang="en-US" sz="2800" dirty="0" smtClean="0"/>
              <a:t> </a:t>
            </a:r>
            <a:r>
              <a:rPr lang="en-US" sz="2800" dirty="0" err="1" smtClean="0"/>
              <a:t>কয়ের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ইন্ডাকটিভ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সার্কিট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বলে</a:t>
            </a:r>
            <a:r>
              <a:rPr lang="en-US" sz="2800" dirty="0" smtClean="0"/>
              <a:t>।</a:t>
            </a:r>
          </a:p>
          <a:p>
            <a:pPr algn="ctr"/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3960357"/>
            <a:ext cx="6019800" cy="76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0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" y="65782"/>
            <a:ext cx="9053080" cy="6851073"/>
          </a:xfrm>
          <a:prstGeom prst="rect">
            <a:avLst/>
          </a:prstGeom>
        </p:spPr>
      </p:pic>
      <p:pic>
        <p:nvPicPr>
          <p:cNvPr id="5" name="Picture 4" descr="62164846_369798020597588_83406352768879820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762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83" y="65782"/>
            <a:ext cx="8233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ফুলকোট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নবোদয়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কারিগরি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উচ্চ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sz="16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শাজাহানপুর,বগুড়া</a:t>
            </a:r>
            <a:r>
              <a:rPr lang="en-US" sz="1600" dirty="0" smtClean="0">
                <a:solidFill>
                  <a:srgbClr val="FFFF00"/>
                </a:solidFill>
              </a:rPr>
              <a:t>।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90" y="6327017"/>
            <a:ext cx="894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মোঃ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আতিকুর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রহমান,ট্রেড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ইন্সট্রাক্টর,ফুলকোট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নবোদয়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কারিগরি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উচ্চ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বিদ্যালয়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559070" y="838200"/>
            <a:ext cx="6060930" cy="838200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ইন্ডাকট্যান্স</a:t>
            </a:r>
            <a:r>
              <a:rPr lang="en-US" sz="2400" dirty="0" smtClean="0">
                <a:solidFill>
                  <a:srgbClr val="7030A0"/>
                </a:solidFill>
              </a:rPr>
              <a:t> ও </a:t>
            </a:r>
            <a:r>
              <a:rPr lang="en-US" sz="2400" dirty="0" err="1" smtClean="0">
                <a:solidFill>
                  <a:srgbClr val="7030A0"/>
                </a:solidFill>
              </a:rPr>
              <a:t>ইনডাকটিভ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রিয়্যাকট্যান্সের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মধ্যে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সম্পর্ক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2593217"/>
            <a:ext cx="8516214" cy="351329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08664"/>
            <a:ext cx="7655497" cy="2682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447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" y="65782"/>
            <a:ext cx="9053080" cy="6851073"/>
          </a:xfrm>
          <a:prstGeom prst="rect">
            <a:avLst/>
          </a:prstGeom>
        </p:spPr>
      </p:pic>
      <p:pic>
        <p:nvPicPr>
          <p:cNvPr id="5" name="Picture 4" descr="62164846_369798020597588_83406352768879820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762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83" y="65782"/>
            <a:ext cx="8233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ফুলকোট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নবোদয়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কারিগরি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উচ্চ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sz="16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শাজাহানপুর,বগুড়া</a:t>
            </a:r>
            <a:r>
              <a:rPr lang="en-US" sz="1600" dirty="0" smtClean="0">
                <a:solidFill>
                  <a:srgbClr val="FFFF00"/>
                </a:solidFill>
              </a:rPr>
              <a:t>।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90" y="6327017"/>
            <a:ext cx="894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মোঃ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আতিকুর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রহমান,ট্রেড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ইন্সট্রাক্টর,ফুলকোট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নবোদয়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কারিগরি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উচ্চ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বিদ্যালয়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711470" y="838200"/>
            <a:ext cx="4765530" cy="68375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1"/>
          </a:lnRef>
          <a:fillRef idx="1002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ক্যাপাসিটিভ</a:t>
            </a:r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সার্কিট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0483" y="1676769"/>
            <a:ext cx="8554302" cy="205703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400" dirty="0"/>
              <a:t>যে সার্কিটে রেজিস্ট্যান্স ও ইন্ডাকটেন্স নেই,শুধুমাত্র ক্যাপাসিটর লাগানো আছে এধরনের সার্কিটকে ক্যাপাসিটিভ সার্কিট বলে।ক্যাপা‌সি‌টিভ লোড এক‌টি এ‌সি বৈদু‌তিক লোড যা লোড কা‌রেন্ট‌কে ভো‌ল্টেজ থে‌কে সাম‌নের দি‌কে এ‌গি‌য়ে দেয় ।</a:t>
            </a:r>
          </a:p>
          <a:p>
            <a:pPr algn="just"/>
            <a:r>
              <a:rPr lang="bn-IN" sz="2400" dirty="0"/>
              <a:t>‌যেমন ক্যাপা‌সি‌টি ব্যাংক</a:t>
            </a:r>
            <a:r>
              <a:rPr lang="bn-IN" sz="2800" dirty="0"/>
              <a:t>, </a:t>
            </a:r>
            <a:r>
              <a:rPr lang="bn-IN" sz="2400" dirty="0"/>
              <a:t>সিন‌ক্রোনাস মোটর ইত্যা‌দি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31852"/>
            <a:ext cx="7010399" cy="2240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312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8" y="65782"/>
            <a:ext cx="9053080" cy="6851073"/>
          </a:xfrm>
          <a:prstGeom prst="rect">
            <a:avLst/>
          </a:prstGeom>
        </p:spPr>
      </p:pic>
      <p:pic>
        <p:nvPicPr>
          <p:cNvPr id="5" name="Picture 4" descr="62164846_369798020597588_83406352768879820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7200" y="762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83" y="65782"/>
            <a:ext cx="82339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ফুলকোট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নবোদয়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কারিগরি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উচ্চ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sz="16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শাজাহানপুর,বগুড়া</a:t>
            </a:r>
            <a:r>
              <a:rPr lang="en-US" sz="1600" dirty="0" smtClean="0">
                <a:solidFill>
                  <a:srgbClr val="FFFF00"/>
                </a:solidFill>
              </a:rPr>
              <a:t>।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90" y="6488668"/>
            <a:ext cx="894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B0F0"/>
                </a:solidFill>
              </a:rPr>
              <a:t>মোঃ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আতিকুর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রহমান,ট্রেড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ইন্সট্রাক্টর,ফুলকোট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নবোদয়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কারিগরি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উচ্চ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বিদ্যালয়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" name="Round Diagonal Corner Rectangle 1"/>
          <p:cNvSpPr/>
          <p:nvPr/>
        </p:nvSpPr>
        <p:spPr>
          <a:xfrm>
            <a:off x="1940070" y="685800"/>
            <a:ext cx="4765530" cy="683752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পাওয়ার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ফ্যাক্টর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1098" y="1524000"/>
            <a:ext cx="8554302" cy="205703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2400" dirty="0"/>
              <a:t>পাওয়ার ফ্যাক্টর হলো সাধারণত ভোল্টেজ ও কারেন্টের </a:t>
            </a:r>
            <a:r>
              <a:rPr lang="bn-IN" sz="2400" dirty="0" smtClean="0"/>
              <a:t>মধ্যবর্তী </a:t>
            </a:r>
            <a:r>
              <a:rPr lang="bn-IN" sz="2400" dirty="0"/>
              <a:t>কোসাইন কোণ। অন্যভাবে বলতে গেলে একটিভ পাওয়ার এবং এপারেন্ট পাওয়ারের অনুপাতকে পাওয়ার ফ্যাক্টর বলে। পাওয়ার ফ্যাক্টর কে সাধারণত </a:t>
            </a:r>
            <a:r>
              <a:rPr lang="en-US" sz="2400" dirty="0"/>
              <a:t>cos</a:t>
            </a:r>
            <a:r>
              <a:rPr lang="el-GR" sz="2400" dirty="0"/>
              <a:t>θ </a:t>
            </a:r>
            <a:r>
              <a:rPr lang="bn-IN" sz="2400" dirty="0"/>
              <a:t>দ্বারা প্রকাশ করা হয়। ইহার কোন একক নেই এবং ইহাকে শতকরা হিসেবে প্রকাশ করা হয়।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31383"/>
            <a:ext cx="6585127" cy="2593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1547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377</Words>
  <Application>Microsoft Office PowerPoint</Application>
  <PresentationFormat>On-screen Show (4:3)</PresentationFormat>
  <Paragraphs>73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</dc:creator>
  <cp:lastModifiedBy>r</cp:lastModifiedBy>
  <cp:revision>9</cp:revision>
  <dcterms:created xsi:type="dcterms:W3CDTF">2006-08-16T00:00:00Z</dcterms:created>
  <dcterms:modified xsi:type="dcterms:W3CDTF">2020-10-12T13:41:50Z</dcterms:modified>
</cp:coreProperties>
</file>