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FF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354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3453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5241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399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8222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935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122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9327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6579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8811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8388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FF"/>
            </a:gs>
            <a:gs pos="41000">
              <a:schemeClr val="accent1">
                <a:lumMod val="45000"/>
                <a:lumOff val="55000"/>
              </a:schemeClr>
            </a:gs>
            <a:gs pos="82000">
              <a:srgbClr val="FFCC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BF65F-E568-44C7-978E-31C4AF8027E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6960A-0A8F-4E62-BA80-8961E60D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8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47364" y="2649070"/>
            <a:ext cx="4182035" cy="14791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Hide Slide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12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475" y="532742"/>
            <a:ext cx="3671047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629" y="4852024"/>
            <a:ext cx="7812741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অভিস্রবণ প্রক্রিয়ার শর্ত গুলো লেখ।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07" y="1546412"/>
            <a:ext cx="5043840" cy="29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19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475" y="532742"/>
            <a:ext cx="3671047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7639" y="1534712"/>
            <a:ext cx="6548717" cy="2070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 কিছু কিচমিচ পানিতে ভিজিয়ে রাখার কিছু সময় পর সে গুলো স্ফিত হয়ে গেল।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8662" y="3899645"/>
            <a:ext cx="6548717" cy="20708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১)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ঘটনার আলোকে 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অভিস্রবণ ব্যাখ্যা কর।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242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0051" y="2534856"/>
            <a:ext cx="3784921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590804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1" y="1814008"/>
            <a:ext cx="5455024" cy="4909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141" y="215153"/>
            <a:ext cx="545502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9600" b="1" dirty="0" smtClean="0">
                <a:ln w="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0">
                <a:solidFill>
                  <a:srgbClr val="FF0000"/>
                </a:solidFill>
              </a:ln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11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617" y="1129553"/>
            <a:ext cx="4504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পরিচিতি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1999" y="2057400"/>
            <a:ext cx="0" cy="3383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383741" y="2635624"/>
            <a:ext cx="1" cy="23128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60257" y="2635624"/>
            <a:ext cx="1" cy="23128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2201" y="2841099"/>
            <a:ext cx="2689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শ্রেনি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তৃতীয়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8515" y="3007241"/>
            <a:ext cx="30592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হামিদুজ্জামান হামিদ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বিএন স্কুল এন্ড কলেজ, মংলা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/>
              <a:t>01917-054344</a:t>
            </a:r>
          </a:p>
          <a:p>
            <a:r>
              <a:rPr lang="en-US" sz="2000" dirty="0" smtClean="0"/>
              <a:t>Hamid.zoology@gmail.com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34" y="1016598"/>
            <a:ext cx="1408176" cy="1764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90" y="1033865"/>
            <a:ext cx="1340533" cy="1737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8091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917" y="1600200"/>
            <a:ext cx="533848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0917" y="2629593"/>
            <a:ext cx="6723530" cy="156044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অভিস্রবণ প্রক্রিয়া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অভিস্রবণ প্রক্রিয়া ব্যাখ্যা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58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41" y="1879787"/>
            <a:ext cx="6096000" cy="4362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258" y="484094"/>
            <a:ext cx="42761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4258" y="484094"/>
            <a:ext cx="427616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এমন হয় ?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359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5" y="2529658"/>
            <a:ext cx="7496880" cy="3865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5624" y="699248"/>
            <a:ext cx="4091194" cy="1015663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30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0" y="122606"/>
            <a:ext cx="2006600" cy="23241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522405" y="1519372"/>
            <a:ext cx="1274584" cy="268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70095" y="1284656"/>
            <a:ext cx="22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(একটি দ্রাবক)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9" y="2745566"/>
            <a:ext cx="1586945" cy="2413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70" y="2807901"/>
            <a:ext cx="1910203" cy="2487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444" y="5295607"/>
            <a:ext cx="328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হালকা দ্রবণ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2566" y="5451512"/>
            <a:ext cx="291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76" y="306617"/>
            <a:ext cx="1895777" cy="2280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77628" y="1257762"/>
            <a:ext cx="207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(একটি দ্রব্য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38322" y="1505925"/>
            <a:ext cx="1274584" cy="268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528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59" y="484095"/>
            <a:ext cx="8001000" cy="1015663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1" y="2164977"/>
            <a:ext cx="2857500" cy="2581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82" y="2164977"/>
            <a:ext cx="3010766" cy="2581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24" y="2164977"/>
            <a:ext cx="2736476" cy="2581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4023" y="4904198"/>
            <a:ext cx="2857500" cy="1077218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ডিমের আবরণ</a:t>
            </a:r>
          </a:p>
          <a:p>
            <a:pPr algn="ctr"/>
            <a:r>
              <a:rPr lang="b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অর্ধভেধ্য পর্দা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661" y="4904198"/>
            <a:ext cx="2857500" cy="1077218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</a:p>
          <a:p>
            <a:pPr algn="ctr"/>
            <a:r>
              <a:rPr lang="b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অভেধ্য পর্দা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2024" y="4894491"/>
            <a:ext cx="2802414" cy="1077218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প্রাচীর</a:t>
            </a:r>
          </a:p>
          <a:p>
            <a:pPr algn="ctr"/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ভেধ্য </a:t>
            </a:r>
            <a:r>
              <a:rPr lang="b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3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3953" y="685801"/>
            <a:ext cx="5056094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একটি ভিডিও দেখি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64" y="1603699"/>
            <a:ext cx="4935071" cy="3608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7741" y="685801"/>
            <a:ext cx="5056094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 কী ঘটছে ?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21749"/>
            <a:ext cx="8337176" cy="584775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ভিডিওটির আলোকে অভিস্রবণ ব্যখ্যা কর। 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632843"/>
              </p:ext>
            </p:extLst>
          </p:nvPr>
        </p:nvGraphicFramePr>
        <p:xfrm>
          <a:off x="4114800" y="3086100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4" imgW="914760" imgH="685800" progId="Package">
                  <p:embed/>
                </p:oleObj>
              </mc:Choice>
              <mc:Fallback>
                <p:oleObj name="Packager Shell Object" showAsIcon="1" r:id="rId4" imgW="9147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86100"/>
                        <a:ext cx="914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223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141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</dc:creator>
  <cp:lastModifiedBy>gs</cp:lastModifiedBy>
  <cp:revision>31</cp:revision>
  <dcterms:created xsi:type="dcterms:W3CDTF">2017-05-30T04:28:20Z</dcterms:created>
  <dcterms:modified xsi:type="dcterms:W3CDTF">2017-07-26T02:43:52Z</dcterms:modified>
</cp:coreProperties>
</file>