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0" r:id="rId5"/>
    <p:sldId id="269" r:id="rId6"/>
    <p:sldId id="262" r:id="rId7"/>
    <p:sldId id="261" r:id="rId8"/>
    <p:sldId id="268" r:id="rId9"/>
    <p:sldId id="263" r:id="rId10"/>
    <p:sldId id="264" r:id="rId11"/>
    <p:sldId id="270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FFFF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9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E155-95B0-48B9-B507-FC3DC8431CD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3812-B3B4-4466-AC09-0938C8D2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903"/>
            <a:ext cx="12192000" cy="683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039" y="687220"/>
            <a:ext cx="7849510" cy="3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9618" y="368490"/>
            <a:ext cx="873456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শ্বাসক্রিয়া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28" y="1310185"/>
            <a:ext cx="3389684" cy="477358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696222" y="1842868"/>
            <a:ext cx="1885071" cy="506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17322" y="2465235"/>
            <a:ext cx="1821767" cy="131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81293" y="1519702"/>
            <a:ext cx="9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81293" y="2235658"/>
            <a:ext cx="9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37811" y="3896751"/>
            <a:ext cx="2285686" cy="28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92308" y="3587262"/>
            <a:ext cx="137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086901" y="4797085"/>
            <a:ext cx="2705407" cy="28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92307" y="4532832"/>
            <a:ext cx="166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2939" y="2152357"/>
            <a:ext cx="3032796" cy="1434905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শ্বাসক্রিয়া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সম্পন্ন হচ্ছে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ragonbridgecapital.com/wp-content/uploads/2013/03/Teamwo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14" y="296214"/>
            <a:ext cx="3539383" cy="25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736978" y="2691684"/>
            <a:ext cx="10617959" cy="39795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4650" y="5143142"/>
            <a:ext cx="96626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ফুসফুসের চিত্র এঁকে বিভিন্ন অংশ চিহ্নিত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898524" y="296214"/>
            <a:ext cx="4288665" cy="239547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15764" y="418460"/>
            <a:ext cx="5556371" cy="1615055"/>
          </a:xfrm>
          <a:prstGeom prst="star32">
            <a:avLst>
              <a:gd name="adj" fmla="val 27926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2462029" y="2532184"/>
            <a:ext cx="7863839" cy="3935596"/>
          </a:xfrm>
          <a:prstGeom prst="doubleWave">
            <a:avLst>
              <a:gd name="adj1" fmla="val 6250"/>
              <a:gd name="adj2" fmla="val -92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 কাকে বলে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বিভিন্ন অংশের নাম বল।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শ্বাসক্রিয়ায় মধ্যচ্ছদার ভূমিকা উল্লেখ কর।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 গ্যাস বিনিময় ব্যাখ্যা কর।</a:t>
            </a: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706" y="4516582"/>
            <a:ext cx="8365588" cy="1061829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182880" rtlCol="0" anchor="t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মানব্দেহে ফুসফুসের গুরুত্ব বিশ্লেষণ কর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371601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02741"/>
            <a:ext cx="5638800" cy="3276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1239982"/>
            <a:ext cx="2590800" cy="8174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2963" y="809524"/>
            <a:ext cx="4601570" cy="144655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সবার জীবন হোক সুন্দর ও  সাফল্যমন্ডিত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311" y="3528978"/>
            <a:ext cx="558487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8000" b="1" dirty="0">
              <a:solidFill>
                <a:srgbClr val="7030A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96" y="674670"/>
            <a:ext cx="5478290" cy="47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92120"/>
          </a:xfrm>
          <a:prstGeom prst="rect">
            <a:avLst/>
          </a:prstGeom>
        </p:spPr>
      </p:pic>
      <p:pic>
        <p:nvPicPr>
          <p:cNvPr id="4" name="Picture 3" descr="D:\Pictures\Personal(B)\Hamid 3 - Copy -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16" y="1444512"/>
            <a:ext cx="3590234" cy="4323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382603" y="2264959"/>
            <a:ext cx="5486400" cy="2616529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9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1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হামিদুজ্জামান</a:t>
            </a:r>
            <a:r>
              <a:rPr lang="en-US" sz="1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endParaRPr lang="en-US" sz="135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বিএন</a:t>
            </a:r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11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1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endParaRPr lang="en-US" sz="11100" dirty="0" smtClean="0">
              <a:solidFill>
                <a:srgbClr val="CC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600" dirty="0" err="1" smtClean="0">
                <a:solidFill>
                  <a:srgbClr val="FFFF00"/>
                </a:solidFill>
              </a:rPr>
              <a:t>Email:hamid.zoology@gmail.com</a:t>
            </a:r>
            <a:endParaRPr lang="en-US" sz="8600" dirty="0">
              <a:solidFill>
                <a:srgbClr val="FFFF00"/>
              </a:solidFill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4110111" y="254327"/>
            <a:ext cx="3398292" cy="1089671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92D050"/>
            </a:gs>
            <a:gs pos="86000">
              <a:srgbClr val="00B0F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0" y="657708"/>
            <a:ext cx="624605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115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endParaRPr lang="en-US" sz="115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গ্যাসীয় বিনিময়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0371" y="775073"/>
            <a:ext cx="3432235" cy="46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5651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34 -3.7037E-6 L -0.59492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191" y="2483892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শ্বসনতন্ত্র কাকে বলে তা 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শ্বসনতন্ত্রের অংশগুলোর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 আঁকতে পারবে।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ফুসফুসের </a:t>
            </a:r>
            <a:r>
              <a:rPr lang="bn-BD" sz="4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গঠন সম্মন্ধে বলতে পারবে।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শ্বাসক্রিয়া ব্যাখ্যা করতে 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3466532" y="95534"/>
            <a:ext cx="4763068" cy="1924335"/>
          </a:xfrm>
          <a:prstGeom prst="irregularSeal2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/>
              </a:rPr>
              <a:t>শিখনফল</a:t>
            </a:r>
            <a:endParaRPr lang="en-US" sz="3600" b="1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5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87" y="245967"/>
            <a:ext cx="962167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 কর-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60" y="1189279"/>
            <a:ext cx="7020067" cy="3747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972" y="5276952"/>
            <a:ext cx="10699845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সাথে মানব দেহের কোন তন্ত্রের মিল আছে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701" y="1336431"/>
            <a:ext cx="9634689" cy="302455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</a:t>
            </a:r>
            <a:r>
              <a:rPr lang="bn-BD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33CC"/>
                </a:solidFill>
              </a:rPr>
              <a:t>(</a:t>
            </a:r>
            <a:r>
              <a:rPr lang="en-US" sz="7200" b="1" dirty="0">
                <a:solidFill>
                  <a:srgbClr val="FF33CC"/>
                </a:solidFill>
              </a:rPr>
              <a:t>Respiratory System</a:t>
            </a:r>
            <a:r>
              <a:rPr lang="en-US" sz="7200" b="1" dirty="0" smtClean="0">
                <a:solidFill>
                  <a:srgbClr val="FF33CC"/>
                </a:solidFill>
              </a:rPr>
              <a:t>)</a:t>
            </a:r>
            <a:endParaRPr lang="en-US" sz="72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321" y="1254076"/>
            <a:ext cx="2852383" cy="3845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119" y="1131246"/>
            <a:ext cx="2961564" cy="3781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6876" y="5267416"/>
            <a:ext cx="50360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 কাকে বলে ?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888" y="245967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ছবিদুটি লক্ষ কর-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6413" y="1076964"/>
            <a:ext cx="9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37427" y="1484210"/>
            <a:ext cx="77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16923" y="1523520"/>
            <a:ext cx="309490" cy="84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78290" y="1807375"/>
            <a:ext cx="57320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941" y="1705970"/>
            <a:ext cx="4037462" cy="4037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9618" y="368490"/>
            <a:ext cx="873456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বিভিন্ন অংশ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84644" y="2006221"/>
            <a:ext cx="3840480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74492" y="2635815"/>
            <a:ext cx="3749040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7961" y="4355433"/>
            <a:ext cx="3452883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09448" y="5051229"/>
            <a:ext cx="2743200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90615" y="5680583"/>
            <a:ext cx="2194560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285175" y="1705970"/>
            <a:ext cx="2391088" cy="545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স্বরযন্ত্র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85175" y="2376267"/>
            <a:ext cx="2391088" cy="545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ট্রাকিয়া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85175" y="4082477"/>
            <a:ext cx="2391088" cy="545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ব্রঙ্কাস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85175" y="4744931"/>
            <a:ext cx="2391088" cy="545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ব্রঙ্কিওল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85175" y="5407385"/>
            <a:ext cx="2391088" cy="545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প্লুরা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358" y="177419"/>
            <a:ext cx="745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ফুসফুসের গঠন</a:t>
            </a:r>
            <a:endParaRPr lang="en-US" sz="4800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683450"/>
              </p:ext>
            </p:extLst>
          </p:nvPr>
        </p:nvGraphicFramePr>
        <p:xfrm>
          <a:off x="5199797" y="271619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9797" y="271619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155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</dc:creator>
  <cp:lastModifiedBy>gs</cp:lastModifiedBy>
  <cp:revision>27</cp:revision>
  <dcterms:created xsi:type="dcterms:W3CDTF">2015-07-04T04:45:34Z</dcterms:created>
  <dcterms:modified xsi:type="dcterms:W3CDTF">2020-10-12T13:57:21Z</dcterms:modified>
</cp:coreProperties>
</file>