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71" r:id="rId8"/>
    <p:sldId id="262" r:id="rId9"/>
    <p:sldId id="267" r:id="rId10"/>
    <p:sldId id="263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4" autoAdjust="0"/>
    <p:restoredTop sz="94660"/>
  </p:normalViewPr>
  <p:slideViewPr>
    <p:cSldViewPr>
      <p:cViewPr varScale="1">
        <p:scale>
          <a:sx n="69" d="100"/>
          <a:sy n="69" d="100"/>
        </p:scale>
        <p:origin x="-129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198" y="1905000"/>
            <a:ext cx="5791201" cy="34471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781800" cy="3599543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5562123"/>
            <a:ext cx="1585480" cy="1147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123"/>
            <a:ext cx="1571624" cy="995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4" y="228600"/>
            <a:ext cx="1466849" cy="1185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2" y="228600"/>
            <a:ext cx="1390650" cy="103849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0224" y="533400"/>
            <a:ext cx="5438776" cy="881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838200"/>
            <a:ext cx="396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2895600"/>
            <a:ext cx="5410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8194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অতন্ত্য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তন্ত।অপটিকাল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2" y="1447800"/>
            <a:ext cx="2857500" cy="198206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9" y="1447800"/>
            <a:ext cx="2971800" cy="1982066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90800" y="381000"/>
            <a:ext cx="434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8153400" cy="3276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ইদানিং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সংযুক্ত।অনেক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নেবার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সেটিকে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তলদেশ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হয়।এই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SEA-ME-WE-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4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199"/>
            <a:ext cx="2809875" cy="25907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200"/>
            <a:ext cx="2438400" cy="25907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7200"/>
            <a:ext cx="2667000" cy="25907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7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491836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752600"/>
            <a:ext cx="67056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২।বাংলাদেশ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609600"/>
            <a:ext cx="457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209800"/>
            <a:ext cx="6781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2200" y="2133600"/>
            <a:ext cx="53340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0"/>
            <a:ext cx="2788011" cy="1566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" y="5256502"/>
            <a:ext cx="2788011" cy="1566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94" y="0"/>
            <a:ext cx="2788011" cy="1566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92" y="5256502"/>
            <a:ext cx="2788011" cy="1566862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762001"/>
            <a:ext cx="5105400" cy="990599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46482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রিপা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আকতার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দেউলিয়া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বদলগাছী,নওগাঁ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71519"/>
            <a:ext cx="2314898" cy="25911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143000"/>
            <a:ext cx="3352800" cy="7620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4572000" cy="29718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২য়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১৪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400"/>
            <a:ext cx="2362200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934200" cy="6858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448175" cy="44958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95400"/>
            <a:ext cx="3733800" cy="44958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6" name="Frame 5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04801"/>
            <a:ext cx="5029200" cy="1523999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6002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অপটিকাল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457201"/>
            <a:ext cx="4648200" cy="1066799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4038600"/>
          </a:xfrm>
        </p:spPr>
        <p:txBody>
          <a:bodyPr>
            <a:normAutofit fontScale="92500"/>
          </a:bodyPr>
          <a:lstStyle/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।স্যাটেলাইট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।অপটিকাল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কি?তা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609600"/>
            <a:ext cx="8077201" cy="5562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Frame 2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01000" cy="2590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থাকে।পৃথিবীর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মাধ্যাকর্ষণ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আসে,স্যাটেলাইটকে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ঘুরিয়ে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5867400" cy="330041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399" y="914401"/>
            <a:ext cx="6553202" cy="3657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914400"/>
            <a:ext cx="70866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4648200"/>
            <a:ext cx="7696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২০১৮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প্রেরণকারী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৫৭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হলো।২০২১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নিঃসন্দেহে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7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330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শিক্ষক পরিচিতি</vt:lpstr>
      <vt:lpstr>পাঠ পরিচিতি</vt:lpstr>
      <vt:lpstr>এসো আমরা ছবিগুলোর দিকে লক্ষ্য করি</vt:lpstr>
      <vt:lpstr>আজকের পাঠ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শুভেচ্ছা</dc:title>
  <dc:creator>RIPA</dc:creator>
  <cp:lastModifiedBy>ismail - [2010]</cp:lastModifiedBy>
  <cp:revision>25</cp:revision>
  <dcterms:created xsi:type="dcterms:W3CDTF">2006-08-16T00:00:00Z</dcterms:created>
  <dcterms:modified xsi:type="dcterms:W3CDTF">2020-10-07T15:09:16Z</dcterms:modified>
</cp:coreProperties>
</file>