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7" r:id="rId2"/>
    <p:sldId id="339" r:id="rId3"/>
    <p:sldId id="318" r:id="rId4"/>
    <p:sldId id="319" r:id="rId5"/>
    <p:sldId id="333" r:id="rId6"/>
    <p:sldId id="320" r:id="rId7"/>
    <p:sldId id="322" r:id="rId8"/>
    <p:sldId id="324" r:id="rId9"/>
    <p:sldId id="323" r:id="rId10"/>
    <p:sldId id="325" r:id="rId11"/>
    <p:sldId id="326" r:id="rId12"/>
    <p:sldId id="327" r:id="rId13"/>
    <p:sldId id="328" r:id="rId14"/>
    <p:sldId id="329" r:id="rId15"/>
    <p:sldId id="332" r:id="rId16"/>
    <p:sldId id="330" r:id="rId17"/>
    <p:sldId id="334" r:id="rId18"/>
    <p:sldId id="335" r:id="rId19"/>
    <p:sldId id="33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37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59359-60AB-41E4-A3E9-97BD1E1CF9CC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E3AD7-01A1-4F4F-B5E3-F6B43C939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6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9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99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6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4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3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33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3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8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0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9F8FF-475E-43EB-8298-F1E774AC5B7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2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9F8FF-475E-43EB-8298-F1E774AC5B7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1B27-1023-4616-B6FF-2628ADD689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6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311E53-8031-48D8-BAAC-3EB64E202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197224" y="109371"/>
            <a:ext cx="11887200" cy="654692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C00000"/>
            </a:solidFill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FEA679E-9566-4C9E-A947-1E505DDCD10D}"/>
              </a:ext>
            </a:extLst>
          </p:cNvPr>
          <p:cNvGrpSpPr/>
          <p:nvPr/>
        </p:nvGrpSpPr>
        <p:grpSpPr>
          <a:xfrm>
            <a:off x="3077696" y="565894"/>
            <a:ext cx="6389034" cy="3817847"/>
            <a:chOff x="2163295" y="1991283"/>
            <a:chExt cx="6964456" cy="4381500"/>
          </a:xfrm>
          <a:solidFill>
            <a:schemeClr val="accent2">
              <a:lumMod val="60000"/>
              <a:lumOff val="40000"/>
            </a:schemeClr>
          </a:solidFill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9AD2C6-C8A9-4554-8521-A047C3016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6872" y="4263838"/>
              <a:ext cx="2190750" cy="209550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160517-249E-483D-81FC-F030211E2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001" y="4277283"/>
              <a:ext cx="2190750" cy="209550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FFAD2F1-42E2-46FF-9BE7-079CD8036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3295" y="4250390"/>
              <a:ext cx="2190750" cy="209550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A3721C0-F969-41AF-A5A5-55E9D957E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448" y="1991284"/>
              <a:ext cx="2190750" cy="209550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ED3775-451A-42D4-BEAE-542692764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9743" y="1991283"/>
              <a:ext cx="2190750" cy="209550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76EDCE8-5F7B-4894-AFA9-45D389048A49}"/>
              </a:ext>
            </a:extLst>
          </p:cNvPr>
          <p:cNvSpPr txBox="1"/>
          <p:nvPr/>
        </p:nvSpPr>
        <p:spPr>
          <a:xfrm>
            <a:off x="5579830" y="5266683"/>
            <a:ext cx="2192570" cy="1015663"/>
          </a:xfrm>
          <a:prstGeom prst="rect">
            <a:avLst/>
          </a:prstGeom>
          <a:solidFill>
            <a:srgbClr val="00B0F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6000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6EC568-D1F3-4D2B-B1E9-4C640BF87F77}"/>
              </a:ext>
            </a:extLst>
          </p:cNvPr>
          <p:cNvSpPr txBox="1"/>
          <p:nvPr/>
        </p:nvSpPr>
        <p:spPr>
          <a:xfrm>
            <a:off x="9466030" y="5293576"/>
            <a:ext cx="2192570" cy="1015663"/>
          </a:xfrm>
          <a:prstGeom prst="rect">
            <a:avLst/>
          </a:prstGeom>
          <a:solidFill>
            <a:srgbClr val="00B0F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6000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65FF91-084C-4ADD-9885-DB52E8FC5560}"/>
              </a:ext>
            </a:extLst>
          </p:cNvPr>
          <p:cNvSpPr txBox="1"/>
          <p:nvPr/>
        </p:nvSpPr>
        <p:spPr>
          <a:xfrm>
            <a:off x="9439136" y="681236"/>
            <a:ext cx="2192570" cy="1015663"/>
          </a:xfrm>
          <a:prstGeom prst="rect">
            <a:avLst/>
          </a:prstGeom>
          <a:solidFill>
            <a:srgbClr val="00B0F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6000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24E814-654B-4305-983C-2E17AA32078D}"/>
              </a:ext>
            </a:extLst>
          </p:cNvPr>
          <p:cNvSpPr txBox="1"/>
          <p:nvPr/>
        </p:nvSpPr>
        <p:spPr>
          <a:xfrm>
            <a:off x="779230" y="654342"/>
            <a:ext cx="2192570" cy="1015663"/>
          </a:xfrm>
          <a:prstGeom prst="rect">
            <a:avLst/>
          </a:prstGeom>
          <a:solidFill>
            <a:srgbClr val="00B0F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6000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5D15BE-07C0-42AF-B180-998DBF7A209D}"/>
              </a:ext>
            </a:extLst>
          </p:cNvPr>
          <p:cNvSpPr txBox="1"/>
          <p:nvPr/>
        </p:nvSpPr>
        <p:spPr>
          <a:xfrm>
            <a:off x="927147" y="5266683"/>
            <a:ext cx="2192570" cy="1015663"/>
          </a:xfrm>
          <a:prstGeom prst="rect">
            <a:avLst/>
          </a:prstGeom>
          <a:solidFill>
            <a:srgbClr val="00B0F0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CC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IN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6000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4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6266C3-7452-435C-ADA6-84395C8E9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147918" y="136266"/>
            <a:ext cx="11887200" cy="654692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60A7E42-2560-4F67-AE10-8E764C0CC222}"/>
              </a:ext>
            </a:extLst>
          </p:cNvPr>
          <p:cNvGrpSpPr/>
          <p:nvPr/>
        </p:nvGrpSpPr>
        <p:grpSpPr>
          <a:xfrm>
            <a:off x="2124635" y="793376"/>
            <a:ext cx="7996517" cy="3281083"/>
            <a:chOff x="612396" y="1094352"/>
            <a:chExt cx="10355921" cy="4207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5FD772-7F6D-40D2-8EF1-C309F3321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8092" y="1284034"/>
              <a:ext cx="4870225" cy="387519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02AD98-E0AE-4117-A8AD-0F4127A10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797" t="2747" r="2703" b="3467"/>
            <a:stretch/>
          </p:blipFill>
          <p:spPr>
            <a:xfrm>
              <a:off x="612396" y="1094352"/>
              <a:ext cx="5067668" cy="420749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B39E774-EC02-450A-A2AE-FE091929915C}"/>
              </a:ext>
            </a:extLst>
          </p:cNvPr>
          <p:cNvSpPr/>
          <p:nvPr/>
        </p:nvSpPr>
        <p:spPr>
          <a:xfrm>
            <a:off x="914401" y="4383740"/>
            <a:ext cx="10502152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দূষণ: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পুড়িয়ে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বায়ুও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বৈশ্বিক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উষ্ণায়ন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8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87FB46-0720-46B2-ADE8-CFB5756549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147918" y="136266"/>
            <a:ext cx="11887200" cy="654692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9875EBA-375F-41C3-9B6A-25FDF69F040B}"/>
              </a:ext>
            </a:extLst>
          </p:cNvPr>
          <p:cNvGrpSpPr/>
          <p:nvPr/>
        </p:nvGrpSpPr>
        <p:grpSpPr>
          <a:xfrm>
            <a:off x="1812329" y="564776"/>
            <a:ext cx="8837742" cy="2905057"/>
            <a:chOff x="494517" y="427298"/>
            <a:chExt cx="11102364" cy="4790654"/>
          </a:xfrm>
        </p:grpSpPr>
        <p:pic>
          <p:nvPicPr>
            <p:cNvPr id="4" name="Picture 3" descr="Screen Clipping">
              <a:extLst>
                <a:ext uri="{FF2B5EF4-FFF2-40B4-BE49-F238E27FC236}">
                  <a16:creationId xmlns:a16="http://schemas.microsoft.com/office/drawing/2014/main" id="{1C56A152-F0A8-40BB-8F09-8F77B1ED4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517" y="456660"/>
              <a:ext cx="5417973" cy="47319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6AC03EC-055A-4A62-A725-311D2C90A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3492" y="427298"/>
              <a:ext cx="5533389" cy="479065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E386E0-2066-497F-B13F-BC43C602E6F6}"/>
              </a:ext>
            </a:extLst>
          </p:cNvPr>
          <p:cNvSpPr txBox="1"/>
          <p:nvPr/>
        </p:nvSpPr>
        <p:spPr>
          <a:xfrm>
            <a:off x="675149" y="4235824"/>
            <a:ext cx="1092966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দূষণ: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অধিক </a:t>
            </a:r>
            <a:r>
              <a:rPr lang="en-US" sz="2400" b="1" noProof="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উৎপাদনে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করে।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ব্যব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হারের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মারাত্বক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bn-BD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7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E176A9-05F2-4256-BE7A-3A43855F89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188259" y="109372"/>
            <a:ext cx="11887200" cy="654692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1F8E90E-E24E-4E0C-B9B4-D3E33EA7F1FA}"/>
              </a:ext>
            </a:extLst>
          </p:cNvPr>
          <p:cNvGrpSpPr/>
          <p:nvPr/>
        </p:nvGrpSpPr>
        <p:grpSpPr>
          <a:xfrm>
            <a:off x="2231947" y="564776"/>
            <a:ext cx="8297101" cy="3141417"/>
            <a:chOff x="1196523" y="547861"/>
            <a:chExt cx="9561074" cy="459716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5150444-D99B-4642-97EC-03CD76287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6523" y="547861"/>
              <a:ext cx="4751271" cy="459716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A7126D6-2641-45D2-8949-A6BA5E6AB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3308" y="547862"/>
              <a:ext cx="4684289" cy="459716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1826CE-A42C-4BDB-858B-DE5FC8F6DCBD}"/>
              </a:ext>
            </a:extLst>
          </p:cNvPr>
          <p:cNvSpPr txBox="1"/>
          <p:nvPr/>
        </p:nvSpPr>
        <p:spPr>
          <a:xfrm>
            <a:off x="813171" y="4287707"/>
            <a:ext cx="10764747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তৈরিঃ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ব্যবহার।যেমন-বন্দুক,বোমা,ট্যাংক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5532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46A8A2-F541-4D99-80A1-E83FF5794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147918" y="136266"/>
            <a:ext cx="11887200" cy="654692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2AD013-AE21-4ECC-9561-C35A0B1F1856}"/>
              </a:ext>
            </a:extLst>
          </p:cNvPr>
          <p:cNvGrpSpPr/>
          <p:nvPr/>
        </p:nvGrpSpPr>
        <p:grpSpPr>
          <a:xfrm>
            <a:off x="1763050" y="766482"/>
            <a:ext cx="9263539" cy="2694840"/>
            <a:chOff x="458685" y="419449"/>
            <a:chExt cx="11094974" cy="48572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7A2218D-29F2-4919-9880-0B60C9A85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685" y="419449"/>
              <a:ext cx="6000837" cy="485722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1A91CF-2527-4D84-8FE1-7D325782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3315" y="419449"/>
              <a:ext cx="4950344" cy="4798504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630D816-1FEE-41D2-93D6-B1A8E3F3BA04}"/>
              </a:ext>
            </a:extLst>
          </p:cNvPr>
          <p:cNvSpPr/>
          <p:nvPr/>
        </p:nvSpPr>
        <p:spPr>
          <a:xfrm>
            <a:off x="1065279" y="4003143"/>
            <a:ext cx="1041851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অন্যান্য</a:t>
            </a:r>
            <a:r>
              <a:rPr lang="en-US" sz="36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sz="36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প্রভাব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নেশায়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হয়।টেলিভিশন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ঘটায়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5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F04DB2-C4A8-49E1-B581-0688D7602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147918" y="136266"/>
            <a:ext cx="11887200" cy="654692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79856BA-73CE-4541-B68A-5D73E6FD96F4}"/>
              </a:ext>
            </a:extLst>
          </p:cNvPr>
          <p:cNvGrpSpPr/>
          <p:nvPr/>
        </p:nvGrpSpPr>
        <p:grpSpPr>
          <a:xfrm>
            <a:off x="1636092" y="578223"/>
            <a:ext cx="9699779" cy="3461445"/>
            <a:chOff x="519986" y="570145"/>
            <a:chExt cx="10943706" cy="463941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09FF23F-DAB3-4EA1-BC91-C7B2BDC5A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986" y="570145"/>
              <a:ext cx="5255075" cy="46394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A144D3-9055-4EE9-803C-727C31B9C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1016" y="570145"/>
              <a:ext cx="5532676" cy="463941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C2878012-A8D2-4668-8F3F-6B3DA1C8F823}"/>
              </a:ext>
            </a:extLst>
          </p:cNvPr>
          <p:cNvSpPr/>
          <p:nvPr/>
        </p:nvSpPr>
        <p:spPr>
          <a:xfrm>
            <a:off x="828415" y="4515735"/>
            <a:ext cx="1080329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খেলাধুলা,ব্যায়াম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মুক্তচিন্তার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2400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করে।এক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নাগাড়ে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ঘন্টার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5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55E0E-4A2D-4EDA-8221-52DDD270E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304800" y="0"/>
            <a:ext cx="11887200" cy="654692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09718F2-5C41-4A0D-A238-6DE8AE4AEC3F}"/>
              </a:ext>
            </a:extLst>
          </p:cNvPr>
          <p:cNvGrpSpPr/>
          <p:nvPr/>
        </p:nvGrpSpPr>
        <p:grpSpPr>
          <a:xfrm>
            <a:off x="779929" y="329292"/>
            <a:ext cx="10744201" cy="2938343"/>
            <a:chOff x="2971800" y="1060811"/>
            <a:chExt cx="6133502" cy="134778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A92166-FCFE-45C1-8432-0F861C1F3187}"/>
                </a:ext>
              </a:extLst>
            </p:cNvPr>
            <p:cNvSpPr/>
            <p:nvPr/>
          </p:nvSpPr>
          <p:spPr>
            <a:xfrm>
              <a:off x="2971800" y="1066800"/>
              <a:ext cx="2895600" cy="8382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জোড়ায়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DF89A6E-A700-4A37-9547-3424ED842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416" y="1060811"/>
              <a:ext cx="2167886" cy="1347788"/>
            </a:xfrm>
            <a:prstGeom prst="rect">
              <a:avLst/>
            </a:prstGeom>
          </p:spPr>
        </p:pic>
      </p:grp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B93DEE5-BFD4-4A82-B87D-3F80739081C7}"/>
              </a:ext>
            </a:extLst>
          </p:cNvPr>
          <p:cNvSpPr/>
          <p:nvPr/>
        </p:nvSpPr>
        <p:spPr>
          <a:xfrm>
            <a:off x="1371599" y="4262718"/>
            <a:ext cx="9762566" cy="131754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প্রভাব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নেশায়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 টি </a:t>
            </a:r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IN" sz="36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খ।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0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ACA214-555F-4E7C-9338-28B67957D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174812" y="176607"/>
            <a:ext cx="11887200" cy="654692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</p:pic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F9D98E60-904E-470D-A8D7-3C4EA7DC31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" t="2782"/>
          <a:stretch/>
        </p:blipFill>
        <p:spPr>
          <a:xfrm>
            <a:off x="6430409" y="730680"/>
            <a:ext cx="5013038" cy="5308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40C88C-9988-4D0A-BFDA-FFA6DC09ADC1}"/>
              </a:ext>
            </a:extLst>
          </p:cNvPr>
          <p:cNvSpPr txBox="1"/>
          <p:nvPr/>
        </p:nvSpPr>
        <p:spPr>
          <a:xfrm>
            <a:off x="2192977" y="593176"/>
            <a:ext cx="3282383" cy="830997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</a:t>
            </a:r>
            <a:endParaRPr lang="en-US" sz="48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E0CFF-72FC-4093-B7C5-31304664FF7A}"/>
              </a:ext>
            </a:extLst>
          </p:cNvPr>
          <p:cNvSpPr txBox="1"/>
          <p:nvPr/>
        </p:nvSpPr>
        <p:spPr>
          <a:xfrm>
            <a:off x="1196378" y="2832683"/>
            <a:ext cx="4172925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বইয়ের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খুলে মনযোগ সহকারে পড়।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08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80C693-DC34-45F6-82BD-5B541634B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147918" y="136266"/>
            <a:ext cx="11887200" cy="654692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8FCDF63-451A-4601-B1D2-49858623ED17}"/>
              </a:ext>
            </a:extLst>
          </p:cNvPr>
          <p:cNvSpPr/>
          <p:nvPr/>
        </p:nvSpPr>
        <p:spPr>
          <a:xfrm>
            <a:off x="5975614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01BB5-02E4-4D8C-AFA1-0858AEBFAF57}"/>
              </a:ext>
            </a:extLst>
          </p:cNvPr>
          <p:cNvSpPr txBox="1"/>
          <p:nvPr/>
        </p:nvSpPr>
        <p:spPr>
          <a:xfrm>
            <a:off x="1695275" y="3293905"/>
            <a:ext cx="9144000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4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</a:t>
            </a:r>
            <a:r>
              <a:rPr lang="en-US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BD" sz="4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২. প্রযুক্তি</a:t>
            </a:r>
            <a:r>
              <a:rPr lang="en-US" sz="4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অস্ত্র</a:t>
            </a:r>
            <a:r>
              <a:rPr lang="en-US" sz="4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4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ফেলছে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40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488414-6B9F-4781-8787-B61985FD3D81}"/>
              </a:ext>
            </a:extLst>
          </p:cNvPr>
          <p:cNvSpPr txBox="1"/>
          <p:nvPr/>
        </p:nvSpPr>
        <p:spPr>
          <a:xfrm>
            <a:off x="4547285" y="1216691"/>
            <a:ext cx="2762244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4B84CF-C35B-470B-8CE9-60F2242A0F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147918" y="136266"/>
            <a:ext cx="11887200" cy="654692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FA6ABC3-D75C-437D-8D83-BA0122FC206E}"/>
              </a:ext>
            </a:extLst>
          </p:cNvPr>
          <p:cNvGrpSpPr/>
          <p:nvPr/>
        </p:nvGrpSpPr>
        <p:grpSpPr>
          <a:xfrm>
            <a:off x="2771206" y="479844"/>
            <a:ext cx="8766369" cy="3337211"/>
            <a:chOff x="1278582" y="2200335"/>
            <a:chExt cx="8766369" cy="333721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BD0ACBE-00E0-405B-8605-DB4193C1AE45}"/>
                </a:ext>
              </a:extLst>
            </p:cNvPr>
            <p:cNvSpPr txBox="1"/>
            <p:nvPr/>
          </p:nvSpPr>
          <p:spPr>
            <a:xfrm>
              <a:off x="3941222" y="2582891"/>
              <a:ext cx="6103729" cy="2954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6600" u="sng" dirty="0" err="1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বাড়ির</a:t>
              </a:r>
              <a:r>
                <a:rPr lang="en-US" sz="6600" u="sng" dirty="0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6600" u="sng" dirty="0" err="1">
                  <a:solidFill>
                    <a:srgbClr val="FF0000"/>
                  </a:solidFill>
                  <a:latin typeface="SutonnyOMJ" pitchFamily="2" charset="0"/>
                  <a:cs typeface="SutonnyOMJ" pitchFamily="2" charset="0"/>
                </a:rPr>
                <a:t>কাজ</a:t>
              </a:r>
              <a:endParaRPr lang="en-US" sz="6600" u="sng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  <a:p>
              <a:pPr algn="ctr"/>
              <a:endParaRPr lang="en-US" sz="6600" u="sng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5400" dirty="0">
                  <a:latin typeface="SutonnyOMJ" pitchFamily="2" charset="0"/>
                  <a:cs typeface="SutonnyOMJ" pitchFamily="2" charset="0"/>
                </a:rPr>
                <a:t> 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99FAD6-C687-4B4A-B244-53511908A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582" y="2200335"/>
              <a:ext cx="3674378" cy="1959493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030144F-C8B9-42B4-910F-CD7DC2177178}"/>
              </a:ext>
            </a:extLst>
          </p:cNvPr>
          <p:cNvSpPr txBox="1"/>
          <p:nvPr/>
        </p:nvSpPr>
        <p:spPr>
          <a:xfrm>
            <a:off x="1482302" y="3272530"/>
            <a:ext cx="9253757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# প্রযুক্তি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বিরূপ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0891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46B2D4-833D-471B-B934-6C4F7F5F3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304800" y="311078"/>
            <a:ext cx="11887200" cy="654692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E9CE08-DECE-4918-A171-503375726355}"/>
              </a:ext>
            </a:extLst>
          </p:cNvPr>
          <p:cNvSpPr txBox="1"/>
          <p:nvPr/>
        </p:nvSpPr>
        <p:spPr>
          <a:xfrm>
            <a:off x="3540154" y="5048592"/>
            <a:ext cx="4924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DBCE5-8BCF-449E-87A6-52810AFEE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300" y="2504692"/>
            <a:ext cx="2031347" cy="192443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6EC0A0-3206-482C-B264-E7CD6EE13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043" y="2397114"/>
            <a:ext cx="2031347" cy="192443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1332B4-0FBC-4964-9402-056E4C84D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8" y="4508302"/>
            <a:ext cx="2031347" cy="192443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FE0BC3-CE6A-49B9-8D58-0F0C9D8ED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806" y="393501"/>
            <a:ext cx="2031347" cy="192443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43F706-55E1-4390-9EA5-1797BF23B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3" y="581761"/>
            <a:ext cx="2031347" cy="192443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D208AB-8909-4181-8960-AD0A1727B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910" y="4427619"/>
            <a:ext cx="2031347" cy="192443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7ACEAA-1415-4FA7-A346-B713AB641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24" y="581763"/>
            <a:ext cx="2031347" cy="1924434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46505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92020D-C60E-414A-9EAE-FF83129C38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94129" y="311078"/>
            <a:ext cx="11887200" cy="654692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7030A0"/>
            </a:solidFill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81977F7-114A-47D2-9EC7-4DEF20459032}"/>
              </a:ext>
            </a:extLst>
          </p:cNvPr>
          <p:cNvSpPr txBox="1">
            <a:spLocks/>
          </p:cNvSpPr>
          <p:nvPr/>
        </p:nvSpPr>
        <p:spPr>
          <a:xfrm>
            <a:off x="6736976" y="2474259"/>
            <a:ext cx="4202760" cy="35096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7030A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মনিকা রানী দাশ</a:t>
            </a:r>
            <a:br>
              <a:rPr lang="bn-BD" sz="1200" dirty="0">
                <a:latin typeface="NikoshBAN" pitchFamily="2" charset="0"/>
                <a:cs typeface="NikoshBAN" pitchFamily="2" charset="0"/>
              </a:rPr>
            </a:br>
            <a:r>
              <a:rPr lang="bn-IN" sz="4000" dirty="0">
                <a:latin typeface="NikoshBAN" pitchFamily="2" charset="0"/>
                <a:cs typeface="NikoshBAN" pitchFamily="2" charset="0"/>
              </a:rPr>
              <a:t>প্রঃ শিঃ চলতি দায়িত্ব</a:t>
            </a:r>
          </a:p>
          <a:p>
            <a:pPr algn="ctr"/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ডাঃবসন্তকুমার আচার্য্য </a:t>
            </a:r>
          </a:p>
          <a:p>
            <a:pPr algn="ctr"/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সপ্রাবি</a:t>
            </a: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বানিয়াচং, হবিগঞ্জ।</a:t>
            </a:r>
          </a:p>
          <a:p>
            <a:pPr algn="ctr"/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26DCC-5EDA-4CF5-8A8D-C82968346403}"/>
              </a:ext>
            </a:extLst>
          </p:cNvPr>
          <p:cNvSpPr txBox="1"/>
          <p:nvPr/>
        </p:nvSpPr>
        <p:spPr>
          <a:xfrm>
            <a:off x="4759561" y="667788"/>
            <a:ext cx="2372686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4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blipFill>
                <a:blip r:embed="rId4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EDFF78-3ACD-419B-B6AF-B6C1620552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96"/>
          <a:stretch/>
        </p:blipFill>
        <p:spPr>
          <a:xfrm>
            <a:off x="1125910" y="2127339"/>
            <a:ext cx="3819679" cy="3856602"/>
          </a:xfrm>
          <a:prstGeom prst="bevel">
            <a:avLst/>
          </a:prstGeom>
        </p:spPr>
      </p:pic>
    </p:spTree>
    <p:extLst>
      <p:ext uri="{BB962C8B-B14F-4D97-AF65-F5344CB8AC3E}">
        <p14:creationId xmlns:p14="http://schemas.microsoft.com/office/powerpoint/2010/main" val="102310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68601C-B5DE-4073-B5F5-BD50C09E62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147918" y="136266"/>
            <a:ext cx="11887200" cy="654692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1BCE16-F3A4-4D0C-A7C2-24159D3058B4}"/>
              </a:ext>
            </a:extLst>
          </p:cNvPr>
          <p:cNvSpPr txBox="1"/>
          <p:nvPr/>
        </p:nvSpPr>
        <p:spPr>
          <a:xfrm>
            <a:off x="6307123" y="1694329"/>
            <a:ext cx="4867383" cy="390876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শ্রেণীঃ পঞ্চম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৯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পাঠ শিরোনামঃ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694340-52AD-4F08-9BAD-0E1E3230FF9B}"/>
              </a:ext>
            </a:extLst>
          </p:cNvPr>
          <p:cNvSpPr txBox="1"/>
          <p:nvPr/>
        </p:nvSpPr>
        <p:spPr>
          <a:xfrm>
            <a:off x="3925842" y="533318"/>
            <a:ext cx="2372686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blipFill>
                <a:blip r:embed="rId5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666A-557C-447C-B3AE-1A17A3D00E7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6555" y="1665057"/>
            <a:ext cx="2926103" cy="3888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2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4ABEF5-BBB1-4EB0-9F6C-D35064A42E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147918" y="136266"/>
            <a:ext cx="11887200" cy="654692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C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BAA110-0339-409B-873F-287ECE883D6C}"/>
              </a:ext>
            </a:extLst>
          </p:cNvPr>
          <p:cNvSpPr txBox="1"/>
          <p:nvPr/>
        </p:nvSpPr>
        <p:spPr>
          <a:xfrm>
            <a:off x="1877351" y="3991527"/>
            <a:ext cx="9365673" cy="156966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শিক্ষার্থীরা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3200" dirty="0">
                <a:latin typeface="SutonnyOMJ" pitchFamily="2" charset="0"/>
                <a:cs typeface="SutonnyOMJ" pitchFamily="2" charset="0"/>
              </a:rPr>
              <a:t>১০.২.১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বিকাশ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ব্যবহারের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মাধ্যমে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জীবনযাপনের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মান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উন্নয়নের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বর্ণনা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latin typeface="SutonnyOMJ" pitchFamily="2" charset="0"/>
                <a:cs typeface="SutonnyOMJ" pitchFamily="2" charset="0"/>
              </a:rPr>
              <a:t>পারবে</a:t>
            </a:r>
            <a:r>
              <a:rPr lang="en-US" sz="3200" dirty="0">
                <a:latin typeface="SutonnyOMJ" pitchFamily="2" charset="0"/>
                <a:cs typeface="SutonnyOMJ" pitchFamily="2" charset="0"/>
              </a:rPr>
              <a:t>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B10D8-8D20-46AB-99B1-B10AEBA4CAEE}"/>
              </a:ext>
            </a:extLst>
          </p:cNvPr>
          <p:cNvSpPr txBox="1"/>
          <p:nvPr/>
        </p:nvSpPr>
        <p:spPr>
          <a:xfrm>
            <a:off x="4633560" y="1156895"/>
            <a:ext cx="2827091" cy="1200329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3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B05F3B-7EE5-4BDB-A32C-4671EF970D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174813" y="190054"/>
            <a:ext cx="11887200" cy="654692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91451C27-11CA-47A8-ADD4-BCB918F556AA}"/>
              </a:ext>
            </a:extLst>
          </p:cNvPr>
          <p:cNvSpPr/>
          <p:nvPr/>
        </p:nvSpPr>
        <p:spPr>
          <a:xfrm>
            <a:off x="3344177" y="543709"/>
            <a:ext cx="4769090" cy="880844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D18574-431A-4B48-8A33-61765F80E780}"/>
              </a:ext>
            </a:extLst>
          </p:cNvPr>
          <p:cNvGrpSpPr/>
          <p:nvPr/>
        </p:nvGrpSpPr>
        <p:grpSpPr>
          <a:xfrm>
            <a:off x="1110432" y="1653988"/>
            <a:ext cx="10158203" cy="4532894"/>
            <a:chOff x="1813562" y="1266091"/>
            <a:chExt cx="8710472" cy="5218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25D199-F4D7-4C11-8B68-CBB9C5E4B1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92" r="16587"/>
            <a:stretch/>
          </p:blipFill>
          <p:spPr>
            <a:xfrm>
              <a:off x="3890998" y="1266091"/>
              <a:ext cx="4208302" cy="2460289"/>
            </a:xfrm>
            <a:prstGeom prst="rect">
              <a:avLst/>
            </a:prstGeom>
            <a:ln w="5715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AC1132-18B8-451B-BEC1-CFDDB4306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13562" y="3911003"/>
              <a:ext cx="4208302" cy="2573688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E19F433-FACF-4934-BBC6-074B313DB5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455" r="15095"/>
            <a:stretch/>
          </p:blipFill>
          <p:spPr>
            <a:xfrm>
              <a:off x="6392409" y="3911003"/>
              <a:ext cx="4131625" cy="2573688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6123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75679F-6B2E-4AC9-93FD-4B15720A15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147918" y="136266"/>
            <a:ext cx="11887200" cy="654692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rgbClr val="C0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215324-68DB-439B-9FB0-1DF066CA558A}"/>
              </a:ext>
            </a:extLst>
          </p:cNvPr>
          <p:cNvSpPr txBox="1"/>
          <p:nvPr/>
        </p:nvSpPr>
        <p:spPr>
          <a:xfrm>
            <a:off x="1008529" y="3025587"/>
            <a:ext cx="10327341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40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পাঠ-৩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8800" b="1" dirty="0">
                <a:solidFill>
                  <a:srgbClr val="9933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9C89807-ABC9-4E44-A5D1-158F35BFED7B}"/>
              </a:ext>
            </a:extLst>
          </p:cNvPr>
          <p:cNvGrpSpPr/>
          <p:nvPr/>
        </p:nvGrpSpPr>
        <p:grpSpPr>
          <a:xfrm>
            <a:off x="1634869" y="1385047"/>
            <a:ext cx="9163119" cy="1426622"/>
            <a:chOff x="1096987" y="1304365"/>
            <a:chExt cx="9163119" cy="142662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EE347C-AF64-4416-A7BF-AFDD3C676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92" r="16587"/>
            <a:stretch/>
          </p:blipFill>
          <p:spPr>
            <a:xfrm>
              <a:off x="1096987" y="1325973"/>
              <a:ext cx="3015236" cy="1403780"/>
            </a:xfrm>
            <a:prstGeom prst="rect">
              <a:avLst/>
            </a:prstGeom>
            <a:ln w="57150" cap="sq">
              <a:solidFill>
                <a:srgbClr val="FF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5E1E2DA-E755-46A5-86B5-EA8CA4E09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9467" y="1334335"/>
              <a:ext cx="3125391" cy="1381971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A08849-C6FC-4216-B15C-39789FBC1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3455" r="15095"/>
            <a:stretch/>
          </p:blipFill>
          <p:spPr>
            <a:xfrm>
              <a:off x="7330944" y="1304365"/>
              <a:ext cx="2929162" cy="1426622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3597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BE0CC3-F3A7-40FE-B261-616D437153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0" y="0"/>
            <a:ext cx="11887200" cy="654692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BACBDE-10F5-4970-ACFB-9ABB8E0CA4ED}"/>
              </a:ext>
            </a:extLst>
          </p:cNvPr>
          <p:cNvSpPr txBox="1"/>
          <p:nvPr/>
        </p:nvSpPr>
        <p:spPr>
          <a:xfrm>
            <a:off x="1358152" y="349623"/>
            <a:ext cx="9480177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250A13-0F3A-4FFD-A71E-F65027D7CA67}"/>
              </a:ext>
            </a:extLst>
          </p:cNvPr>
          <p:cNvGrpSpPr/>
          <p:nvPr/>
        </p:nvGrpSpPr>
        <p:grpSpPr>
          <a:xfrm>
            <a:off x="416861" y="1401426"/>
            <a:ext cx="11053482" cy="4811116"/>
            <a:chOff x="1372841" y="3835928"/>
            <a:chExt cx="9843246" cy="63709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461CDBF-B190-4B26-8647-7F1E7292423F}"/>
                </a:ext>
              </a:extLst>
            </p:cNvPr>
            <p:cNvSpPr txBox="1"/>
            <p:nvPr/>
          </p:nvSpPr>
          <p:spPr>
            <a:xfrm>
              <a:off x="1372841" y="3835928"/>
              <a:ext cx="9843246" cy="6370975"/>
            </a:xfrm>
            <a:prstGeom prst="rect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685800" indent="-685800" algn="ctr">
                <a:buFont typeface="Wingdings" panose="05000000000000000000" pitchFamily="2" charset="2"/>
                <a:buChar char="v"/>
              </a:pPr>
              <a:endPara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endParaRPr>
            </a:p>
            <a:p>
              <a:pPr marL="685800" indent="-685800" algn="ctr">
                <a:buFont typeface="Wingdings" panose="05000000000000000000" pitchFamily="2" charset="2"/>
                <a:buChar char="v"/>
              </a:pPr>
              <a:endPara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endParaRPr>
            </a:p>
            <a:p>
              <a:pPr marL="685800" indent="-685800" algn="ctr">
                <a:buFont typeface="Wingdings" panose="05000000000000000000" pitchFamily="2" charset="2"/>
                <a:buChar char="v"/>
              </a:pPr>
              <a:endPara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endParaRPr>
            </a:p>
            <a:p>
              <a:pPr marL="685800" indent="-685800" algn="ctr">
                <a:buFont typeface="Wingdings" panose="05000000000000000000" pitchFamily="2" charset="2"/>
                <a:buChar char="v"/>
              </a:pPr>
              <a:endPara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endParaRPr>
            </a:p>
            <a:p>
              <a:pPr marL="685800" indent="-685800" algn="ctr">
                <a:buFont typeface="Wingdings" panose="05000000000000000000" pitchFamily="2" charset="2"/>
                <a:buChar char="v"/>
              </a:pPr>
              <a:endPara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endParaRPr>
            </a:p>
            <a:p>
              <a:pPr marL="685800" indent="-685800" algn="ctr">
                <a:buFont typeface="Wingdings" panose="05000000000000000000" pitchFamily="2" charset="2"/>
                <a:buChar char="v"/>
              </a:pP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প্রযুক্তির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ক্ষতিকর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প্রভাব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0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কি</a:t>
              </a:r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bn-IN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? দুটি প্রভাব লিখ।</a:t>
              </a:r>
            </a:p>
            <a:p>
              <a:pPr algn="ctr"/>
              <a:endPara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endParaRPr>
            </a:p>
            <a:p>
              <a:pPr marL="685800" indent="-685800" algn="ctr">
                <a:buFont typeface="Wingdings" panose="05000000000000000000" pitchFamily="2" charset="2"/>
                <a:buChar char="v"/>
              </a:pPr>
              <a:endPara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endParaRPr>
            </a:p>
            <a:p>
              <a:pPr algn="ctr"/>
              <a:endPara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endParaRPr>
            </a:p>
            <a:p>
              <a:pPr algn="ctr"/>
              <a:r>
                <a: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bn-BD" sz="4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15D25A2-5350-4C8E-B36D-13F83026F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9375" y="4376731"/>
              <a:ext cx="2984403" cy="2059238"/>
            </a:xfrm>
            <a:prstGeom prst="rect">
              <a:avLst/>
            </a:prstGeom>
            <a:ln w="127000" cap="sq">
              <a:solidFill>
                <a:srgbClr val="00B05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41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132795-FC1D-48B2-97FA-F302C50465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147918" y="136266"/>
            <a:ext cx="11887200" cy="654692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DF80D7-2C3D-48B0-BDF9-7CB2768AACAF}"/>
              </a:ext>
            </a:extLst>
          </p:cNvPr>
          <p:cNvSpPr/>
          <p:nvPr/>
        </p:nvSpPr>
        <p:spPr>
          <a:xfrm>
            <a:off x="1640540" y="2433916"/>
            <a:ext cx="8915401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>
                <a:latin typeface="SutonnyOMJ" pitchFamily="2" charset="0"/>
                <a:cs typeface="SutonnyOMJ" pitchFamily="2" charset="0"/>
              </a:rPr>
              <a:t> </a:t>
            </a:r>
          </a:p>
          <a:p>
            <a:r>
              <a:rPr lang="en-US" sz="2800" dirty="0" err="1">
                <a:latin typeface="SutonnyOMJ" pitchFamily="2" charset="0"/>
                <a:cs typeface="SutonnyOMJ" pitchFamily="2" charset="0"/>
              </a:rPr>
              <a:t>প্রযুক্তির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প্রভাবঃ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  <a:p>
            <a:r>
              <a:rPr lang="en-US" sz="2800" dirty="0">
                <a:latin typeface="SutonnyOMJ" pitchFamily="2" charset="0"/>
                <a:cs typeface="SutonnyOMJ" pitchFamily="2" charset="0"/>
              </a:rPr>
              <a:t>                            ১।পরিবেশ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দূষণ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,</a:t>
            </a:r>
          </a:p>
          <a:p>
            <a:r>
              <a:rPr lang="en-US" sz="2800" dirty="0">
                <a:latin typeface="SutonnyOMJ" pitchFamily="2" charset="0"/>
                <a:cs typeface="SutonnyOMJ" pitchFamily="2" charset="0"/>
              </a:rPr>
              <a:t>                            ২।অস্ত্র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তৈরি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,</a:t>
            </a:r>
          </a:p>
          <a:p>
            <a:r>
              <a:rPr lang="en-US" sz="2800" dirty="0">
                <a:latin typeface="SutonnyOMJ" pitchFamily="2" charset="0"/>
                <a:cs typeface="SutonnyOMJ" pitchFamily="2" charset="0"/>
              </a:rPr>
              <a:t>                            ৩।অন্যান্য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ক্ষতিকর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প্রভাব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  <a:p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4C009-574D-42FD-9888-D2E70F04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125" y="392649"/>
            <a:ext cx="4522922" cy="13909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3352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0476AA-14F0-4B02-8734-AF3A41991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" t="6666" r="5637" b="7255"/>
          <a:stretch/>
        </p:blipFill>
        <p:spPr>
          <a:xfrm>
            <a:off x="147918" y="136266"/>
            <a:ext cx="11887200" cy="6546922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CD68424-EB26-48D1-8761-D40F975C73CE}"/>
              </a:ext>
            </a:extLst>
          </p:cNvPr>
          <p:cNvGrpSpPr/>
          <p:nvPr/>
        </p:nvGrpSpPr>
        <p:grpSpPr>
          <a:xfrm>
            <a:off x="1277470" y="618565"/>
            <a:ext cx="9627792" cy="3792808"/>
            <a:chOff x="386636" y="699430"/>
            <a:chExt cx="11083403" cy="43842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B8D2F3D-C839-4E19-9794-8B3664323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636" y="699431"/>
              <a:ext cx="5571133" cy="438429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2F1B9B-B761-4964-AEDC-8E846B7E9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5028" y="699430"/>
              <a:ext cx="5395011" cy="4384295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EB58120C-49AC-498A-B129-19030E892711}"/>
              </a:ext>
            </a:extLst>
          </p:cNvPr>
          <p:cNvSpPr/>
          <p:nvPr/>
        </p:nvSpPr>
        <p:spPr>
          <a:xfrm>
            <a:off x="562062" y="4742058"/>
            <a:ext cx="10410738" cy="120032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নিরাপদ,উন্নত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আরামদায়ক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নানারকম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1169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338</Words>
  <Application>Microsoft Office PowerPoint</Application>
  <PresentationFormat>Widescreen</PresentationFormat>
  <Paragraphs>63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SutonnyOMJ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HP</cp:lastModifiedBy>
  <cp:revision>326</cp:revision>
  <dcterms:created xsi:type="dcterms:W3CDTF">2015-06-29T05:13:51Z</dcterms:created>
  <dcterms:modified xsi:type="dcterms:W3CDTF">2020-10-12T09:34:42Z</dcterms:modified>
</cp:coreProperties>
</file>