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60" r:id="rId4"/>
    <p:sldId id="284" r:id="rId5"/>
    <p:sldId id="285" r:id="rId6"/>
    <p:sldId id="290" r:id="rId7"/>
    <p:sldId id="291" r:id="rId8"/>
    <p:sldId id="268" r:id="rId9"/>
    <p:sldId id="288" r:id="rId10"/>
    <p:sldId id="263" r:id="rId11"/>
    <p:sldId id="279" r:id="rId12"/>
    <p:sldId id="264" r:id="rId13"/>
    <p:sldId id="293" r:id="rId14"/>
    <p:sldId id="280" r:id="rId15"/>
    <p:sldId id="262" r:id="rId16"/>
    <p:sldId id="282" r:id="rId17"/>
    <p:sldId id="287" r:id="rId18"/>
    <p:sldId id="273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139" autoAdjust="0"/>
  </p:normalViewPr>
  <p:slideViewPr>
    <p:cSldViewPr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3CC85-0E62-4CED-883A-05823F3764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A3E49-77A3-415F-96A1-C5C17CF81289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পানি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বিশুদ্ধ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bn-BD" sz="3600" dirty="0">
              <a:latin typeface="NikoshBAN" pitchFamily="2" charset="0"/>
              <a:cs typeface="NikoshBAN" pitchFamily="2" charset="0"/>
            </a:rPr>
            <a:t>করন</a:t>
          </a:r>
          <a:endParaRPr lang="en-US" sz="3600" dirty="0"/>
        </a:p>
      </dgm:t>
    </dgm:pt>
    <dgm:pt modelId="{5E0CEF26-6615-4605-943D-989A763AC00C}" type="parTrans" cxnId="{E6E1EF92-ECB2-4158-ACFE-823530CF5EBC}">
      <dgm:prSet/>
      <dgm:spPr/>
      <dgm:t>
        <a:bodyPr/>
        <a:lstStyle/>
        <a:p>
          <a:endParaRPr lang="en-US"/>
        </a:p>
      </dgm:t>
    </dgm:pt>
    <dgm:pt modelId="{8C6D937D-1BBC-4B03-8DB2-3F02DBE15598}" type="sibTrans" cxnId="{E6E1EF92-ECB2-4158-ACFE-823530CF5EBC}">
      <dgm:prSet/>
      <dgm:spPr/>
      <dgm:t>
        <a:bodyPr/>
        <a:lstStyle/>
        <a:p>
          <a:endParaRPr lang="en-US"/>
        </a:p>
      </dgm:t>
    </dgm:pt>
    <dgm:pt modelId="{5B8A6F32-E7FE-4B4F-A3EC-F589F8858AC4}">
      <dgm:prSet phldrT="[Text]" custT="1"/>
      <dgm:spPr/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ক্লোরিনেশন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A0E271-E124-4158-9028-E87E139484E4}" type="parTrans" cxnId="{3A392A49-64BD-4AD7-A550-0C0EC3F841CF}">
      <dgm:prSet/>
      <dgm:spPr/>
      <dgm:t>
        <a:bodyPr/>
        <a:lstStyle/>
        <a:p>
          <a:endParaRPr lang="en-US"/>
        </a:p>
      </dgm:t>
    </dgm:pt>
    <dgm:pt modelId="{703DD4AE-E7B3-4F08-8EEF-2AE292CBB907}" type="sibTrans" cxnId="{3A392A49-64BD-4AD7-A550-0C0EC3F841CF}">
      <dgm:prSet/>
      <dgm:spPr/>
      <dgm:t>
        <a:bodyPr/>
        <a:lstStyle/>
        <a:p>
          <a:endParaRPr lang="en-US"/>
        </a:p>
      </dgm:t>
    </dgm:pt>
    <dgm:pt modelId="{1C5FF320-280E-48FA-87D7-241EF6D36900}">
      <dgm:prSet phldrT="[Text]" custT="1"/>
      <dgm:spPr/>
      <dgm:t>
        <a:bodyPr/>
        <a:lstStyle/>
        <a:p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ফুটন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C2983-EC66-4A79-A843-E28CDF2BA204}" type="parTrans" cxnId="{A37B5952-946A-4415-931E-C46DE0F859BC}">
      <dgm:prSet/>
      <dgm:spPr/>
      <dgm:t>
        <a:bodyPr/>
        <a:lstStyle/>
        <a:p>
          <a:endParaRPr lang="en-US"/>
        </a:p>
      </dgm:t>
    </dgm:pt>
    <dgm:pt modelId="{18AA6218-8311-4276-A377-188E14C5BD9B}" type="sibTrans" cxnId="{A37B5952-946A-4415-931E-C46DE0F859BC}">
      <dgm:prSet/>
      <dgm:spPr/>
      <dgm:t>
        <a:bodyPr/>
        <a:lstStyle/>
        <a:p>
          <a:endParaRPr lang="en-US"/>
        </a:p>
      </dgm:t>
    </dgm:pt>
    <dgm:pt modelId="{80DFBDB0-2933-4F8B-BB13-3AC7783097D2}">
      <dgm:prSet phldrT="[Text]" custT="1"/>
      <dgm:spPr/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ছাকন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917DF3-E6F4-47DD-B77E-03B4470797AA}" type="parTrans" cxnId="{2124F2B4-8C82-4957-9248-9F567DD066D2}">
      <dgm:prSet/>
      <dgm:spPr/>
      <dgm:t>
        <a:bodyPr/>
        <a:lstStyle/>
        <a:p>
          <a:endParaRPr lang="en-US"/>
        </a:p>
      </dgm:t>
    </dgm:pt>
    <dgm:pt modelId="{EB4AC745-613E-4CCD-AC44-4BE1C5F24D16}" type="sibTrans" cxnId="{2124F2B4-8C82-4957-9248-9F567DD066D2}">
      <dgm:prSet/>
      <dgm:spPr/>
      <dgm:t>
        <a:bodyPr/>
        <a:lstStyle/>
        <a:p>
          <a:endParaRPr lang="en-US"/>
        </a:p>
      </dgm:t>
    </dgm:pt>
    <dgm:pt modelId="{71FD68CE-CACB-421E-A6D9-D5BAFCC14C9A}">
      <dgm:prSet custT="1"/>
      <dgm:spPr/>
      <dgm:t>
        <a:bodyPr/>
        <a:lstStyle/>
        <a:p>
          <a:r>
            <a: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পাতন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5CB2F3-C64C-4F9E-BF7E-2419FAE0B418}" type="parTrans" cxnId="{815E534A-350D-4B02-96A5-B386953F16BC}">
      <dgm:prSet/>
      <dgm:spPr/>
      <dgm:t>
        <a:bodyPr/>
        <a:lstStyle/>
        <a:p>
          <a:endParaRPr lang="en-US"/>
        </a:p>
      </dgm:t>
    </dgm:pt>
    <dgm:pt modelId="{3B0A4D5D-CE8E-48BA-BA35-32955B6207DB}" type="sibTrans" cxnId="{815E534A-350D-4B02-96A5-B386953F16BC}">
      <dgm:prSet/>
      <dgm:spPr/>
      <dgm:t>
        <a:bodyPr/>
        <a:lstStyle/>
        <a:p>
          <a:endParaRPr lang="en-US"/>
        </a:p>
      </dgm:t>
    </dgm:pt>
    <dgm:pt modelId="{23FE6E53-9E65-4FCB-9566-0CD812078FD0}" type="pres">
      <dgm:prSet presAssocID="{9973CC85-0E62-4CED-883A-05823F3764C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2E1DBA-96B7-4370-8FCC-9512A803A855}" type="pres">
      <dgm:prSet presAssocID="{4E0A3E49-77A3-415F-96A1-C5C17CF81289}" presName="centerShape" presStyleLbl="node0" presStyleIdx="0" presStyleCnt="1" custScaleX="161578" custScaleY="111393"/>
      <dgm:spPr/>
    </dgm:pt>
    <dgm:pt modelId="{B650E70C-4CCD-4BF6-BFAD-6D11B48F69AF}" type="pres">
      <dgm:prSet presAssocID="{65A0E271-E124-4158-9028-E87E139484E4}" presName="parTrans" presStyleLbl="sibTrans2D1" presStyleIdx="0" presStyleCnt="4"/>
      <dgm:spPr/>
    </dgm:pt>
    <dgm:pt modelId="{9902F469-4214-4730-84EA-EC760850F828}" type="pres">
      <dgm:prSet presAssocID="{65A0E271-E124-4158-9028-E87E139484E4}" presName="connectorText" presStyleLbl="sibTrans2D1" presStyleIdx="0" presStyleCnt="4"/>
      <dgm:spPr/>
    </dgm:pt>
    <dgm:pt modelId="{DD82B128-3908-4C53-BF5C-8E4887CC2597}" type="pres">
      <dgm:prSet presAssocID="{5B8A6F32-E7FE-4B4F-A3EC-F589F8858AC4}" presName="node" presStyleLbl="node1" presStyleIdx="0" presStyleCnt="4" custScaleX="215327" custScaleY="83709" custRadScaleRad="97541" custRadScaleInc="2151">
        <dgm:presLayoutVars>
          <dgm:bulletEnabled val="1"/>
        </dgm:presLayoutVars>
      </dgm:prSet>
      <dgm:spPr/>
    </dgm:pt>
    <dgm:pt modelId="{223D76DC-E963-4334-A715-8C68746469A1}" type="pres">
      <dgm:prSet presAssocID="{67CC2983-EC66-4A79-A843-E28CDF2BA204}" presName="parTrans" presStyleLbl="sibTrans2D1" presStyleIdx="1" presStyleCnt="4"/>
      <dgm:spPr/>
    </dgm:pt>
    <dgm:pt modelId="{2DDB1EFE-72DA-4BD3-BC47-F1A171C88A06}" type="pres">
      <dgm:prSet presAssocID="{67CC2983-EC66-4A79-A843-E28CDF2BA204}" presName="connectorText" presStyleLbl="sibTrans2D1" presStyleIdx="1" presStyleCnt="4"/>
      <dgm:spPr/>
    </dgm:pt>
    <dgm:pt modelId="{EA176B55-081B-43EF-BEA6-0586AAA18E70}" type="pres">
      <dgm:prSet presAssocID="{1C5FF320-280E-48FA-87D7-241EF6D36900}" presName="node" presStyleLbl="node1" presStyleIdx="1" presStyleCnt="4" custScaleX="144752" custScaleY="125306" custRadScaleRad="127287" custRadScaleInc="-9044">
        <dgm:presLayoutVars>
          <dgm:bulletEnabled val="1"/>
        </dgm:presLayoutVars>
      </dgm:prSet>
      <dgm:spPr/>
    </dgm:pt>
    <dgm:pt modelId="{DA5104B2-29E1-4308-B062-C8C17D538B68}" type="pres">
      <dgm:prSet presAssocID="{91917DF3-E6F4-47DD-B77E-03B4470797AA}" presName="parTrans" presStyleLbl="sibTrans2D1" presStyleIdx="2" presStyleCnt="4"/>
      <dgm:spPr/>
    </dgm:pt>
    <dgm:pt modelId="{5A19611B-0EA8-42E6-904B-21B6889B6990}" type="pres">
      <dgm:prSet presAssocID="{91917DF3-E6F4-47DD-B77E-03B4470797AA}" presName="connectorText" presStyleLbl="sibTrans2D1" presStyleIdx="2" presStyleCnt="4"/>
      <dgm:spPr/>
    </dgm:pt>
    <dgm:pt modelId="{A54CEF24-2C8E-4A0D-88C2-74F55B48EE6B}" type="pres">
      <dgm:prSet presAssocID="{80DFBDB0-2933-4F8B-BB13-3AC7783097D2}" presName="node" presStyleLbl="node1" presStyleIdx="2" presStyleCnt="4" custScaleX="198834" custScaleY="115001" custRadScaleRad="98491" custRadScaleInc="-21017">
        <dgm:presLayoutVars>
          <dgm:bulletEnabled val="1"/>
        </dgm:presLayoutVars>
      </dgm:prSet>
      <dgm:spPr/>
    </dgm:pt>
    <dgm:pt modelId="{000BC303-F2C0-4009-BC66-1718B7DD5C96}" type="pres">
      <dgm:prSet presAssocID="{545CB2F3-C64C-4F9E-BF7E-2419FAE0B418}" presName="parTrans" presStyleLbl="sibTrans2D1" presStyleIdx="3" presStyleCnt="4"/>
      <dgm:spPr/>
    </dgm:pt>
    <dgm:pt modelId="{6050E486-0BFA-4911-AAD1-0885868E1EC2}" type="pres">
      <dgm:prSet presAssocID="{545CB2F3-C64C-4F9E-BF7E-2419FAE0B418}" presName="connectorText" presStyleLbl="sibTrans2D1" presStyleIdx="3" presStyleCnt="4"/>
      <dgm:spPr/>
    </dgm:pt>
    <dgm:pt modelId="{103CD48C-93D4-4A73-8680-78BEF4E12CB2}" type="pres">
      <dgm:prSet presAssocID="{71FD68CE-CACB-421E-A6D9-D5BAFCC14C9A}" presName="node" presStyleLbl="node1" presStyleIdx="3" presStyleCnt="4" custScaleX="129251" custScaleY="126504" custRadScaleRad="116975" custRadScaleInc="-2671">
        <dgm:presLayoutVars>
          <dgm:bulletEnabled val="1"/>
        </dgm:presLayoutVars>
      </dgm:prSet>
      <dgm:spPr/>
    </dgm:pt>
  </dgm:ptLst>
  <dgm:cxnLst>
    <dgm:cxn modelId="{C1250F2E-5D40-4F19-837E-24A25939E474}" type="presOf" srcId="{65A0E271-E124-4158-9028-E87E139484E4}" destId="{9902F469-4214-4730-84EA-EC760850F828}" srcOrd="1" destOrd="0" presId="urn:microsoft.com/office/officeart/2005/8/layout/radial5"/>
    <dgm:cxn modelId="{8AC9F547-7A34-4A92-BE43-21074DFAAE0C}" type="presOf" srcId="{4E0A3E49-77A3-415F-96A1-C5C17CF81289}" destId="{1C2E1DBA-96B7-4370-8FCC-9512A803A855}" srcOrd="0" destOrd="0" presId="urn:microsoft.com/office/officeart/2005/8/layout/radial5"/>
    <dgm:cxn modelId="{D4737368-BBA0-462D-8BAD-8CE03DF66CAC}" type="presOf" srcId="{71FD68CE-CACB-421E-A6D9-D5BAFCC14C9A}" destId="{103CD48C-93D4-4A73-8680-78BEF4E12CB2}" srcOrd="0" destOrd="0" presId="urn:microsoft.com/office/officeart/2005/8/layout/radial5"/>
    <dgm:cxn modelId="{3A392A49-64BD-4AD7-A550-0C0EC3F841CF}" srcId="{4E0A3E49-77A3-415F-96A1-C5C17CF81289}" destId="{5B8A6F32-E7FE-4B4F-A3EC-F589F8858AC4}" srcOrd="0" destOrd="0" parTransId="{65A0E271-E124-4158-9028-E87E139484E4}" sibTransId="{703DD4AE-E7B3-4F08-8EEF-2AE292CBB907}"/>
    <dgm:cxn modelId="{815E534A-350D-4B02-96A5-B386953F16BC}" srcId="{4E0A3E49-77A3-415F-96A1-C5C17CF81289}" destId="{71FD68CE-CACB-421E-A6D9-D5BAFCC14C9A}" srcOrd="3" destOrd="0" parTransId="{545CB2F3-C64C-4F9E-BF7E-2419FAE0B418}" sibTransId="{3B0A4D5D-CE8E-48BA-BA35-32955B6207DB}"/>
    <dgm:cxn modelId="{A37B5952-946A-4415-931E-C46DE0F859BC}" srcId="{4E0A3E49-77A3-415F-96A1-C5C17CF81289}" destId="{1C5FF320-280E-48FA-87D7-241EF6D36900}" srcOrd="1" destOrd="0" parTransId="{67CC2983-EC66-4A79-A843-E28CDF2BA204}" sibTransId="{18AA6218-8311-4276-A377-188E14C5BD9B}"/>
    <dgm:cxn modelId="{F2E11573-9CB0-407A-8A29-214DD1423F4B}" type="presOf" srcId="{65A0E271-E124-4158-9028-E87E139484E4}" destId="{B650E70C-4CCD-4BF6-BFAD-6D11B48F69AF}" srcOrd="0" destOrd="0" presId="urn:microsoft.com/office/officeart/2005/8/layout/radial5"/>
    <dgm:cxn modelId="{76470155-040C-4AA4-A01B-DA81D90360CA}" type="presOf" srcId="{5B8A6F32-E7FE-4B4F-A3EC-F589F8858AC4}" destId="{DD82B128-3908-4C53-BF5C-8E4887CC2597}" srcOrd="0" destOrd="0" presId="urn:microsoft.com/office/officeart/2005/8/layout/radial5"/>
    <dgm:cxn modelId="{1339377A-D724-4C8D-AF42-7828DA823989}" type="presOf" srcId="{91917DF3-E6F4-47DD-B77E-03B4470797AA}" destId="{DA5104B2-29E1-4308-B062-C8C17D538B68}" srcOrd="0" destOrd="0" presId="urn:microsoft.com/office/officeart/2005/8/layout/radial5"/>
    <dgm:cxn modelId="{E6E1EF92-ECB2-4158-ACFE-823530CF5EBC}" srcId="{9973CC85-0E62-4CED-883A-05823F3764C7}" destId="{4E0A3E49-77A3-415F-96A1-C5C17CF81289}" srcOrd="0" destOrd="0" parTransId="{5E0CEF26-6615-4605-943D-989A763AC00C}" sibTransId="{8C6D937D-1BBC-4B03-8DB2-3F02DBE15598}"/>
    <dgm:cxn modelId="{57103C99-01DC-4A07-8E48-BDA13CFB6192}" type="presOf" srcId="{80DFBDB0-2933-4F8B-BB13-3AC7783097D2}" destId="{A54CEF24-2C8E-4A0D-88C2-74F55B48EE6B}" srcOrd="0" destOrd="0" presId="urn:microsoft.com/office/officeart/2005/8/layout/radial5"/>
    <dgm:cxn modelId="{920E61B4-BF14-4793-8242-4D38962024B1}" type="presOf" srcId="{545CB2F3-C64C-4F9E-BF7E-2419FAE0B418}" destId="{6050E486-0BFA-4911-AAD1-0885868E1EC2}" srcOrd="1" destOrd="0" presId="urn:microsoft.com/office/officeart/2005/8/layout/radial5"/>
    <dgm:cxn modelId="{2124F2B4-8C82-4957-9248-9F567DD066D2}" srcId="{4E0A3E49-77A3-415F-96A1-C5C17CF81289}" destId="{80DFBDB0-2933-4F8B-BB13-3AC7783097D2}" srcOrd="2" destOrd="0" parTransId="{91917DF3-E6F4-47DD-B77E-03B4470797AA}" sibTransId="{EB4AC745-613E-4CCD-AC44-4BE1C5F24D16}"/>
    <dgm:cxn modelId="{A8FE4DCB-60C2-4529-8207-C6CD60922BB9}" type="presOf" srcId="{9973CC85-0E62-4CED-883A-05823F3764C7}" destId="{23FE6E53-9E65-4FCB-9566-0CD812078FD0}" srcOrd="0" destOrd="0" presId="urn:microsoft.com/office/officeart/2005/8/layout/radial5"/>
    <dgm:cxn modelId="{D2D939D7-7C7B-413E-87EA-380160C3C209}" type="presOf" srcId="{1C5FF320-280E-48FA-87D7-241EF6D36900}" destId="{EA176B55-081B-43EF-BEA6-0586AAA18E70}" srcOrd="0" destOrd="0" presId="urn:microsoft.com/office/officeart/2005/8/layout/radial5"/>
    <dgm:cxn modelId="{88C9BDDC-36B3-4B44-8376-99B26347BBC4}" type="presOf" srcId="{91917DF3-E6F4-47DD-B77E-03B4470797AA}" destId="{5A19611B-0EA8-42E6-904B-21B6889B6990}" srcOrd="1" destOrd="0" presId="urn:microsoft.com/office/officeart/2005/8/layout/radial5"/>
    <dgm:cxn modelId="{1635D4DC-29ED-452A-91CB-22C04429A0F0}" type="presOf" srcId="{545CB2F3-C64C-4F9E-BF7E-2419FAE0B418}" destId="{000BC303-F2C0-4009-BC66-1718B7DD5C96}" srcOrd="0" destOrd="0" presId="urn:microsoft.com/office/officeart/2005/8/layout/radial5"/>
    <dgm:cxn modelId="{DDA8DEE0-BADA-4F85-A166-3BFB3F92F957}" type="presOf" srcId="{67CC2983-EC66-4A79-A843-E28CDF2BA204}" destId="{223D76DC-E963-4334-A715-8C68746469A1}" srcOrd="0" destOrd="0" presId="urn:microsoft.com/office/officeart/2005/8/layout/radial5"/>
    <dgm:cxn modelId="{E3D601E6-B131-4A88-BF06-56C7C1BA84BD}" type="presOf" srcId="{67CC2983-EC66-4A79-A843-E28CDF2BA204}" destId="{2DDB1EFE-72DA-4BD3-BC47-F1A171C88A06}" srcOrd="1" destOrd="0" presId="urn:microsoft.com/office/officeart/2005/8/layout/radial5"/>
    <dgm:cxn modelId="{81898A63-7DBE-4ECC-A92C-4FD1C55363F8}" type="presParOf" srcId="{23FE6E53-9E65-4FCB-9566-0CD812078FD0}" destId="{1C2E1DBA-96B7-4370-8FCC-9512A803A855}" srcOrd="0" destOrd="0" presId="urn:microsoft.com/office/officeart/2005/8/layout/radial5"/>
    <dgm:cxn modelId="{CF2B2B20-A181-456D-96AD-B2287547D136}" type="presParOf" srcId="{23FE6E53-9E65-4FCB-9566-0CD812078FD0}" destId="{B650E70C-4CCD-4BF6-BFAD-6D11B48F69AF}" srcOrd="1" destOrd="0" presId="urn:microsoft.com/office/officeart/2005/8/layout/radial5"/>
    <dgm:cxn modelId="{D93738AA-34D7-4401-A8A4-C654FBB33210}" type="presParOf" srcId="{B650E70C-4CCD-4BF6-BFAD-6D11B48F69AF}" destId="{9902F469-4214-4730-84EA-EC760850F828}" srcOrd="0" destOrd="0" presId="urn:microsoft.com/office/officeart/2005/8/layout/radial5"/>
    <dgm:cxn modelId="{D09663BF-9708-4A86-9836-2E590F68E96E}" type="presParOf" srcId="{23FE6E53-9E65-4FCB-9566-0CD812078FD0}" destId="{DD82B128-3908-4C53-BF5C-8E4887CC2597}" srcOrd="2" destOrd="0" presId="urn:microsoft.com/office/officeart/2005/8/layout/radial5"/>
    <dgm:cxn modelId="{ABA17462-0443-4800-B775-92DE27279A9B}" type="presParOf" srcId="{23FE6E53-9E65-4FCB-9566-0CD812078FD0}" destId="{223D76DC-E963-4334-A715-8C68746469A1}" srcOrd="3" destOrd="0" presId="urn:microsoft.com/office/officeart/2005/8/layout/radial5"/>
    <dgm:cxn modelId="{DB0472D5-02EE-4183-AF4C-B463730811D3}" type="presParOf" srcId="{223D76DC-E963-4334-A715-8C68746469A1}" destId="{2DDB1EFE-72DA-4BD3-BC47-F1A171C88A06}" srcOrd="0" destOrd="0" presId="urn:microsoft.com/office/officeart/2005/8/layout/radial5"/>
    <dgm:cxn modelId="{EC467F9C-C17A-4DBA-888E-C7426D1B86BB}" type="presParOf" srcId="{23FE6E53-9E65-4FCB-9566-0CD812078FD0}" destId="{EA176B55-081B-43EF-BEA6-0586AAA18E70}" srcOrd="4" destOrd="0" presId="urn:microsoft.com/office/officeart/2005/8/layout/radial5"/>
    <dgm:cxn modelId="{C771BF68-BEFA-4321-A040-4DAD183F4A70}" type="presParOf" srcId="{23FE6E53-9E65-4FCB-9566-0CD812078FD0}" destId="{DA5104B2-29E1-4308-B062-C8C17D538B68}" srcOrd="5" destOrd="0" presId="urn:microsoft.com/office/officeart/2005/8/layout/radial5"/>
    <dgm:cxn modelId="{DA04BD11-E657-42DA-8881-8A08852D1E9C}" type="presParOf" srcId="{DA5104B2-29E1-4308-B062-C8C17D538B68}" destId="{5A19611B-0EA8-42E6-904B-21B6889B6990}" srcOrd="0" destOrd="0" presId="urn:microsoft.com/office/officeart/2005/8/layout/radial5"/>
    <dgm:cxn modelId="{07C8E31D-CDFD-4CCE-8197-DD62F0257C4B}" type="presParOf" srcId="{23FE6E53-9E65-4FCB-9566-0CD812078FD0}" destId="{A54CEF24-2C8E-4A0D-88C2-74F55B48EE6B}" srcOrd="6" destOrd="0" presId="urn:microsoft.com/office/officeart/2005/8/layout/radial5"/>
    <dgm:cxn modelId="{73D5089B-9F4A-4AD0-AF1C-788EEEA01CE0}" type="presParOf" srcId="{23FE6E53-9E65-4FCB-9566-0CD812078FD0}" destId="{000BC303-F2C0-4009-BC66-1718B7DD5C96}" srcOrd="7" destOrd="0" presId="urn:microsoft.com/office/officeart/2005/8/layout/radial5"/>
    <dgm:cxn modelId="{50343EB6-2989-4D54-98BD-33B60CA5800B}" type="presParOf" srcId="{000BC303-F2C0-4009-BC66-1718B7DD5C96}" destId="{6050E486-0BFA-4911-AAD1-0885868E1EC2}" srcOrd="0" destOrd="0" presId="urn:microsoft.com/office/officeart/2005/8/layout/radial5"/>
    <dgm:cxn modelId="{ACB84C01-9818-4D05-9055-CBF6DD64455C}" type="presParOf" srcId="{23FE6E53-9E65-4FCB-9566-0CD812078FD0}" destId="{103CD48C-93D4-4A73-8680-78BEF4E12C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E1DBA-96B7-4370-8FCC-9512A803A855}">
      <dsp:nvSpPr>
        <dsp:cNvPr id="0" name=""/>
        <dsp:cNvSpPr/>
      </dsp:nvSpPr>
      <dsp:spPr>
        <a:xfrm>
          <a:off x="3434553" y="2385013"/>
          <a:ext cx="3043312" cy="2098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পানি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বিশুদ্ধ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600" kern="1200" dirty="0">
              <a:latin typeface="NikoshBAN" pitchFamily="2" charset="0"/>
              <a:cs typeface="NikoshBAN" pitchFamily="2" charset="0"/>
            </a:rPr>
            <a:t>করন</a:t>
          </a:r>
          <a:endParaRPr lang="en-US" sz="3600" kern="1200" dirty="0"/>
        </a:p>
      </dsp:txBody>
      <dsp:txXfrm>
        <a:off x="3880236" y="2692270"/>
        <a:ext cx="2151946" cy="1483566"/>
      </dsp:txXfrm>
    </dsp:sp>
    <dsp:sp modelId="{B650E70C-4CCD-4BF6-BFAD-6D11B48F69AF}">
      <dsp:nvSpPr>
        <dsp:cNvPr id="0" name=""/>
        <dsp:cNvSpPr/>
      </dsp:nvSpPr>
      <dsp:spPr>
        <a:xfrm rot="16258077">
          <a:off x="4785649" y="1709353"/>
          <a:ext cx="388580" cy="640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842951" y="1895710"/>
        <a:ext cx="272006" cy="384232"/>
      </dsp:txXfrm>
    </dsp:sp>
    <dsp:sp modelId="{DD82B128-3908-4C53-BF5C-8E4887CC2597}">
      <dsp:nvSpPr>
        <dsp:cNvPr id="0" name=""/>
        <dsp:cNvSpPr/>
      </dsp:nvSpPr>
      <dsp:spPr>
        <a:xfrm>
          <a:off x="2971801" y="75380"/>
          <a:ext cx="4055671" cy="1576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ক্লোরিনেশন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740" y="306276"/>
        <a:ext cx="2867793" cy="1114862"/>
      </dsp:txXfrm>
    </dsp:sp>
    <dsp:sp modelId="{223D76DC-E963-4334-A715-8C68746469A1}">
      <dsp:nvSpPr>
        <dsp:cNvPr id="0" name=""/>
        <dsp:cNvSpPr/>
      </dsp:nvSpPr>
      <dsp:spPr>
        <a:xfrm rot="21355812">
          <a:off x="6573784" y="2989808"/>
          <a:ext cx="251845" cy="640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73879" y="3120567"/>
        <a:ext cx="176292" cy="384232"/>
      </dsp:txXfrm>
    </dsp:sp>
    <dsp:sp modelId="{EA176B55-081B-43EF-BEA6-0586AAA18E70}">
      <dsp:nvSpPr>
        <dsp:cNvPr id="0" name=""/>
        <dsp:cNvSpPr/>
      </dsp:nvSpPr>
      <dsp:spPr>
        <a:xfrm>
          <a:off x="6939227" y="2015901"/>
          <a:ext cx="2726395" cy="2360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ফুটন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38498" y="2361534"/>
        <a:ext cx="1927853" cy="1668865"/>
      </dsp:txXfrm>
    </dsp:sp>
    <dsp:sp modelId="{DA5104B2-29E1-4308-B062-C8C17D538B68}">
      <dsp:nvSpPr>
        <dsp:cNvPr id="0" name=""/>
        <dsp:cNvSpPr/>
      </dsp:nvSpPr>
      <dsp:spPr>
        <a:xfrm rot="4832541">
          <a:off x="5047115" y="4369571"/>
          <a:ext cx="236548" cy="640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076767" y="4462649"/>
        <a:ext cx="165584" cy="384232"/>
      </dsp:txXfrm>
    </dsp:sp>
    <dsp:sp modelId="{A54CEF24-2C8E-4A0D-88C2-74F55B48EE6B}">
      <dsp:nvSpPr>
        <dsp:cNvPr id="0" name=""/>
        <dsp:cNvSpPr/>
      </dsp:nvSpPr>
      <dsp:spPr>
        <a:xfrm>
          <a:off x="3510226" y="4911502"/>
          <a:ext cx="3745027" cy="2166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ছাকন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8673" y="5228711"/>
        <a:ext cx="2648133" cy="1531619"/>
      </dsp:txXfrm>
    </dsp:sp>
    <dsp:sp modelId="{000BC303-F2C0-4009-BC66-1718B7DD5C96}">
      <dsp:nvSpPr>
        <dsp:cNvPr id="0" name=""/>
        <dsp:cNvSpPr/>
      </dsp:nvSpPr>
      <dsp:spPr>
        <a:xfrm rot="10727883">
          <a:off x="3176988" y="3149275"/>
          <a:ext cx="182535" cy="640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231742" y="3276779"/>
        <a:ext cx="127775" cy="384232"/>
      </dsp:txXfrm>
    </dsp:sp>
    <dsp:sp modelId="{103CD48C-93D4-4A73-8680-78BEF4E12CB2}">
      <dsp:nvSpPr>
        <dsp:cNvPr id="0" name=""/>
        <dsp:cNvSpPr/>
      </dsp:nvSpPr>
      <dsp:spPr>
        <a:xfrm>
          <a:off x="656770" y="2307374"/>
          <a:ext cx="2434435" cy="238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পাতন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3285" y="2656312"/>
        <a:ext cx="1721405" cy="168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382A-F3DE-4A54-89BF-866AF6BB353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5FD2-EA6C-4827-AE20-4024B7508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7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5FD2-EA6C-4827-AE20-4024B7508D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0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62200" y="13716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6937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সময়-৫মিনিট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পানিদূষণ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75369"/>
            <a:ext cx="7337352" cy="33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03631"/>
            <a:ext cx="3733800" cy="2957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" y="304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পানিদূষণের কুফল সমূহ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27778"/>
            <a:ext cx="3276599" cy="3309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2" y="4357811"/>
            <a:ext cx="297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বিকলাঙগ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893"/>
            <a:ext cx="9144000" cy="67867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/>
              <a:t>। 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2248" y="1365805"/>
            <a:ext cx="3390366" cy="33585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636331" y="4724401"/>
            <a:ext cx="2362200" cy="2342274"/>
          </a:xfrm>
          <a:prstGeom prst="downArrow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কলেরা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512614" y="2495563"/>
            <a:ext cx="2631386" cy="1374530"/>
          </a:xfrm>
          <a:prstGeom prst="rightArrow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হেপাটাইটিস বি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72237" y="2250395"/>
            <a:ext cx="2360248" cy="1864865"/>
          </a:xfrm>
          <a:prstGeom prst="leftArrow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টাইফয়েড জ্বর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636331" y="-234396"/>
            <a:ext cx="2057401" cy="1676400"/>
          </a:xfrm>
          <a:prstGeom prst="upArrow">
            <a:avLst>
              <a:gd name="adj1" fmla="val 50000"/>
              <a:gd name="adj2" fmla="val 43098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743200" cy="3996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4170968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" y="449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স্তি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ষ্ক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বিকল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114800"/>
            <a:ext cx="287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5714999" cy="5163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5334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"/>
            <a:ext cx="8237180" cy="5998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1371600" y="571723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উর্বতা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7056211"/>
              </p:ext>
            </p:extLst>
          </p:nvPr>
        </p:nvGraphicFramePr>
        <p:xfrm>
          <a:off x="-457200" y="-152400"/>
          <a:ext cx="100584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35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121164" cy="5334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704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সময়-১০ মিনিট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দূষিতপানি পান করার কফুল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বিশূদ্ধকরণ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8689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7467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b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পানিবাহিত রোগের নাম কি?</a:t>
            </a:r>
            <a:b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মরা নদী কীভাবে সৃষ্টি হয় ?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৩। দূষিত পানি পান করার তিনটি কুফল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বল। </a:t>
            </a:r>
            <a:b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b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b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14400" y="152400"/>
            <a:ext cx="5486400" cy="1066800"/>
          </a:xfrm>
          <a:prstGeom prst="rightArrow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 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752600"/>
            <a:ext cx="7620000" cy="3657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পাগলা হাই স্কুল এন্ড কলেজ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 সুনামগঞ্জ-সুনামগঞ্জ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মোবাইল নং -০১৭১৪৭৭১১৭৭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Bodruzzaman1177@gmail.com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6629400" y="1423012"/>
            <a:ext cx="2133600" cy="1853588"/>
          </a:xfrm>
          <a:prstGeom prst="cub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438400" y="3505200"/>
            <a:ext cx="5867400" cy="129539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45798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   </a:t>
            </a:r>
            <a:r>
              <a:rPr lang="bn-BD" sz="2800" dirty="0"/>
              <a:t>বদরুজ্জামান খান   </a:t>
            </a:r>
            <a:endParaRPr lang="en-US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28A49-C74C-4F3E-AFF7-33BD6284188C}"/>
              </a:ext>
            </a:extLst>
          </p:cNvPr>
          <p:cNvSpPr/>
          <p:nvPr/>
        </p:nvSpPr>
        <p:spPr>
          <a:xfrm>
            <a:off x="6096000" y="1457980"/>
            <a:ext cx="2209800" cy="291173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19200" y="13716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 কে ধন্যবাদ</a:t>
            </a:r>
            <a:endParaRPr lang="en-US" sz="8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1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শ্রেনি-১০ম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অধ্যায়-২য়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533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ভিডিও টি সবাই 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2419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0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033898" cy="327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39" y="1828800"/>
            <a:ext cx="4236802" cy="3276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838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নিচের ছবি দিকে লক্ষ্য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 –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ও পানি বিশুদ্ধকরণ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316974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১।পানিদূষণ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বলতে পারবে। </a:t>
            </a:r>
            <a:b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পানিদূষণ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ব্যাখা করতে পারবে।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৩। দূষিতপানি পান করার  কুফল  সমূহ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৪।পানি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4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81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508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0960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পানিদূষ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 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5719"/>
            <a:ext cx="2895600" cy="3158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975"/>
            <a:ext cx="3429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3276600" y="2060222"/>
            <a:ext cx="2514600" cy="1752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3429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9815"/>
            <a:ext cx="4175395" cy="2173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2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222</Words>
  <Application>Microsoft Office PowerPoint</Application>
  <PresentationFormat>On-screen Show (4:3)</PresentationFormat>
  <Paragraphs>64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সবাক</dc:title>
  <dc:creator>Pagla high school</dc:creator>
  <cp:lastModifiedBy>c7-std13</cp:lastModifiedBy>
  <cp:revision>367</cp:revision>
  <dcterms:created xsi:type="dcterms:W3CDTF">2006-08-16T00:00:00Z</dcterms:created>
  <dcterms:modified xsi:type="dcterms:W3CDTF">2020-10-12T08:02:52Z</dcterms:modified>
</cp:coreProperties>
</file>