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8"/>
  </p:notesMasterIdLst>
  <p:sldIdLst>
    <p:sldId id="256" r:id="rId2"/>
    <p:sldId id="257" r:id="rId3"/>
    <p:sldId id="260" r:id="rId4"/>
    <p:sldId id="261" r:id="rId5"/>
    <p:sldId id="285" r:id="rId6"/>
    <p:sldId id="275" r:id="rId7"/>
    <p:sldId id="274" r:id="rId8"/>
    <p:sldId id="271" r:id="rId9"/>
    <p:sldId id="278" r:id="rId10"/>
    <p:sldId id="286" r:id="rId11"/>
    <p:sldId id="264" r:id="rId12"/>
    <p:sldId id="270" r:id="rId13"/>
    <p:sldId id="267" r:id="rId14"/>
    <p:sldId id="269" r:id="rId15"/>
    <p:sldId id="284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08F8"/>
    <a:srgbClr val="4920E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03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A9BEA-69ED-4A19-9947-221AA08BD1B2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FC91D-E618-4DAE-BA59-9424767D91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371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FC91D-E618-4DAE-BA59-9424767D919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5600"/>
            <a:ext cx="9144000" cy="3886200"/>
          </a:xfrm>
          <a:prstGeom prst="rect">
            <a:avLst/>
          </a:prstGeom>
        </p:spPr>
      </p:pic>
      <p:sp>
        <p:nvSpPr>
          <p:cNvPr id="3" name="Pentagon 2"/>
          <p:cNvSpPr/>
          <p:nvPr/>
        </p:nvSpPr>
        <p:spPr>
          <a:xfrm>
            <a:off x="391886" y="152400"/>
            <a:ext cx="8686800" cy="2743200"/>
          </a:xfrm>
          <a:prstGeom prst="homePlate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আজকের ক্লাসে </a:t>
            </a:r>
          </a:p>
          <a:p>
            <a:pPr algn="ctr"/>
            <a:r>
              <a:rPr lang="bn-IN" sz="4800" dirty="0" smtClean="0"/>
              <a:t>সবাইকে স্বাগতম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228600"/>
            <a:ext cx="72390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ওয়াইড এরিয়া নেটওয়ার্ক  </a:t>
            </a:r>
            <a:endParaRPr lang="en-US" sz="4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876800"/>
            <a:ext cx="9144000" cy="1981200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যেসব নেটওয়ার্ক দুরবতী  স্থানসমূহের মাঝে করা হয় তাকে ওয়াইড এরিয়া নেটওয়ার্ক বলা হয়।</a:t>
            </a:r>
            <a:b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181600" y="1828800"/>
            <a:ext cx="3962400" cy="259079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ঢাকা</a:t>
            </a:r>
            <a:endParaRPr lang="en-US" sz="8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0" y="1828800"/>
            <a:ext cx="3657600" cy="2590799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টোকিও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657600" y="3048000"/>
            <a:ext cx="15240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0" y="2387580"/>
            <a:ext cx="9144000" cy="26416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 প্রকার কম্পিউটার নেটওয়ার্কের নাম লেখ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295400"/>
            <a:ext cx="9144000" cy="609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ব্লক ডায়াগ্রামগুলোর মধ্যে কোন ধরনের নেটওয়ার্ক বিদ্যমান  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0"/>
            <a:ext cx="9144000" cy="1143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0" y="1828800"/>
            <a:ext cx="2438400" cy="13716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ইবনে তাইমিয়া কলেজ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48000" y="1905000"/>
            <a:ext cx="2133600" cy="126609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কুমিল্লা সরকারি কলেজ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1" name="Straight Connector 10"/>
          <p:cNvCxnSpPr>
            <a:stCxn id="21" idx="3"/>
          </p:cNvCxnSpPr>
          <p:nvPr/>
        </p:nvCxnSpPr>
        <p:spPr>
          <a:xfrm flipV="1">
            <a:off x="2438400" y="2438400"/>
            <a:ext cx="609600" cy="762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0" y="3352800"/>
            <a:ext cx="2362200" cy="13716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কম্পিউটার ল্যাব কুমিল্লা বিশ্ববিদ্যালয়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047999" y="5029200"/>
            <a:ext cx="2002971" cy="1828799"/>
          </a:xfrm>
          <a:prstGeom prst="roundRect">
            <a:avLst/>
          </a:prstGeom>
          <a:solidFill>
            <a:schemeClr val="accent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বরিশাল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0" y="5029200"/>
            <a:ext cx="2362200" cy="1828800"/>
          </a:xfrm>
          <a:prstGeom prst="roundRect">
            <a:avLst/>
          </a:prstGeom>
          <a:solidFill>
            <a:schemeClr val="accent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ঢাকা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0" name="Straight Connector 69"/>
          <p:cNvCxnSpPr>
            <a:stCxn id="48" idx="3"/>
          </p:cNvCxnSpPr>
          <p:nvPr/>
        </p:nvCxnSpPr>
        <p:spPr>
          <a:xfrm flipV="1">
            <a:off x="2362200" y="5716588"/>
            <a:ext cx="685800" cy="22701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362200" y="4038600"/>
            <a:ext cx="685800" cy="15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2" name="Rounded Rectangle 71"/>
          <p:cNvSpPr/>
          <p:nvPr/>
        </p:nvSpPr>
        <p:spPr>
          <a:xfrm>
            <a:off x="6324600" y="1981200"/>
            <a:ext cx="2819400" cy="129540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মেট্টোপলিটন এরিয়া নেটওয়ার্ক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324600" y="3505200"/>
            <a:ext cx="2667000" cy="12954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লোকাল এরিয়া নেটওয়ার্ক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6172200" y="5105400"/>
            <a:ext cx="2819400" cy="1676400"/>
          </a:xfrm>
          <a:prstGeom prst="roundRect">
            <a:avLst/>
          </a:prstGeom>
          <a:solidFill>
            <a:schemeClr val="accent5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ওয়াইড এরিয়া নেটওয়ার্ক 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76" name="Straight Arrow Connector 75"/>
          <p:cNvCxnSpPr>
            <a:endCxn id="72" idx="1"/>
          </p:cNvCxnSpPr>
          <p:nvPr/>
        </p:nvCxnSpPr>
        <p:spPr>
          <a:xfrm>
            <a:off x="5105400" y="2516800"/>
            <a:ext cx="1219200" cy="112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181600" y="40386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endCxn id="74" idx="1"/>
          </p:cNvCxnSpPr>
          <p:nvPr/>
        </p:nvCxnSpPr>
        <p:spPr>
          <a:xfrm>
            <a:off x="5050970" y="5716588"/>
            <a:ext cx="1121230" cy="2270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3048000" y="3352800"/>
            <a:ext cx="2057400" cy="137160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কম্পিউটার ল্যাব কুমিল্লা বিশ্ববিদ্যালয়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3" grpId="0" animBg="1"/>
      <p:bldP spid="21" grpId="0" animBg="1"/>
      <p:bldP spid="22" grpId="0" animBg="1"/>
      <p:bldP spid="44" grpId="0" animBg="1"/>
      <p:bldP spid="47" grpId="0" animBg="1"/>
      <p:bldP spid="48" grpId="0" animBg="1"/>
      <p:bldP spid="72" grpId="0" animBg="1"/>
      <p:bldP spid="73" grpId="0" animBg="1"/>
      <p:bldP spid="74" grpId="0" animBg="1"/>
      <p:bldP spid="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57800"/>
          </a:xfr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>কম্পিউটার নেটওয়ার্কের প্রয়োজনীয়তা লেখ।</a:t>
            </a:r>
            <a:endParaRPr lang="en-US" sz="6000" dirty="0">
              <a:solidFill>
                <a:srgbClr val="5808F8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14400"/>
            <a:ext cx="9144000" cy="1752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BD" sz="7200" u="sng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57200"/>
            <a:ext cx="8153400" cy="59436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chemeClr val="bg2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rgbClr val="5808F8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106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0"/>
            <a:ext cx="9144000" cy="7010400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44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>তথ্য ও  যোগাযোগ প্রযুক্তি </a:t>
            </a:r>
            <a:r>
              <a:rPr lang="bn-BD" sz="44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44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>দ্বিতীয় </a:t>
            </a:r>
            <a:r>
              <a:rPr lang="bn-BD" sz="44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4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>50</a:t>
            </a:r>
            <a:r>
              <a:rPr lang="bn-BD" sz="44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> মিনিট</a:t>
            </a:r>
            <a:endParaRPr lang="en-US" sz="4400" dirty="0">
              <a:solidFill>
                <a:srgbClr val="5808F8"/>
              </a:solidFill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1514" y="879929"/>
            <a:ext cx="6400800" cy="990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5808F8"/>
                </a:solidFill>
                <a:latin typeface="SutonnyMJ" pitchFamily="2" charset="0"/>
                <a:cs typeface="NikoshBAN" pitchFamily="2" charset="0"/>
              </a:rPr>
              <a:t>শ্রেণি</a:t>
            </a:r>
            <a:r>
              <a:rPr lang="bn-BD" sz="60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IN" sz="60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>আলিম</a:t>
            </a:r>
            <a:endParaRPr lang="en-US" sz="6000" dirty="0">
              <a:solidFill>
                <a:srgbClr val="5808F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-457200"/>
            <a:ext cx="9220200" cy="7315200"/>
          </a:xfr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b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 নেটওয়ার্ক কী বলতে পারবে।</a:t>
            </a:r>
            <a:b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* কম্পিউটার নেটওয়ার্ক প্রকারভেদ গুলোর নাম লিখতে 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পারবে।</a:t>
            </a:r>
            <a:b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* কম্পিউটার নেটওয়ার্ক প্রকারভেদ গুলো ব্যাখ্যা করতে </a:t>
            </a:r>
            <a:b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পারবে। </a:t>
            </a:r>
            <a:r>
              <a:rPr lang="bn-BD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u="sng" dirty="0">
              <a:solidFill>
                <a:schemeClr val="accent1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-304800"/>
            <a:ext cx="5715000" cy="10958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 w="6350"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ing Topolog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1"/>
            <a:ext cx="3429000" cy="1371599"/>
          </a:xfrm>
          <a:prstGeom prst="rect">
            <a:avLst/>
          </a:prstGeom>
          <a:ln w="76200">
            <a:solidFill>
              <a:srgbClr val="5808F8"/>
            </a:solidFill>
          </a:ln>
        </p:spPr>
      </p:pic>
      <p:pic>
        <p:nvPicPr>
          <p:cNvPr id="3" name="Picture 2" descr="G:\Computer Parts\WAN\images[9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191000"/>
            <a:ext cx="3429000" cy="2286000"/>
          </a:xfrm>
          <a:prstGeom prst="rect">
            <a:avLst/>
          </a:prstGeom>
          <a:noFill/>
          <a:ln w="76200">
            <a:solidFill>
              <a:srgbClr val="5808F8"/>
            </a:solidFill>
          </a:ln>
        </p:spPr>
      </p:pic>
      <p:pic>
        <p:nvPicPr>
          <p:cNvPr id="1027" name="Picture 3" descr="G:\Computer Parts\MAN\images[8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1" y="2209800"/>
            <a:ext cx="3429000" cy="1600200"/>
          </a:xfrm>
          <a:prstGeom prst="rect">
            <a:avLst/>
          </a:prstGeom>
          <a:noFill/>
          <a:ln w="76200">
            <a:solidFill>
              <a:srgbClr val="5808F8"/>
            </a:solidFill>
          </a:ln>
        </p:spPr>
      </p:pic>
      <p:sp>
        <p:nvSpPr>
          <p:cNvPr id="8" name="Rounded Rectangle 7"/>
          <p:cNvSpPr/>
          <p:nvPr/>
        </p:nvSpPr>
        <p:spPr>
          <a:xfrm>
            <a:off x="5257800" y="304801"/>
            <a:ext cx="3581400" cy="137159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লোকাল এরিয়া নেটওয়ার্ক 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3124200" y="10668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5257800" y="2209800"/>
            <a:ext cx="3581400" cy="160020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মেট্টোপলিটন এরিয়া </a:t>
            </a:r>
            <a:r>
              <a:rPr lang="bn-BD" sz="2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bn-BD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57800" y="4191000"/>
            <a:ext cx="3581400" cy="19812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ওয়াইড এরিয়া নেটওয়ার্ক </a:t>
            </a:r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3200400" y="28194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3505200" y="51816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5486400"/>
          </a:xfrm>
        </p:spPr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70329" y="152400"/>
            <a:ext cx="8745071" cy="533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 নেটওয়ার্ক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800600"/>
            <a:ext cx="9144000" cy="2057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একটি কম্পিউটারের সংগে এক বা একাধিক কম্পিউটারের সংযোগ ব্যাবস্থাই কম্পিউটার নেটওয়ার্ক ।</a:t>
            </a:r>
            <a:r>
              <a:rPr lang="en-US" sz="3200" dirty="0" smtClean="0">
                <a:solidFill>
                  <a:srgbClr val="002060"/>
                </a:solidFill>
              </a:rPr>
              <a:t/>
            </a:r>
            <a:br>
              <a:rPr lang="en-US" sz="3200" dirty="0" smtClean="0">
                <a:solidFill>
                  <a:srgbClr val="002060"/>
                </a:solidFill>
              </a:rPr>
            </a:b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G:\Bus Topolog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329" y="838200"/>
            <a:ext cx="4706471" cy="3886200"/>
          </a:xfrm>
          <a:prstGeom prst="rect">
            <a:avLst/>
          </a:prstGeom>
          <a:noFill/>
          <a:ln w="76200">
            <a:solidFill>
              <a:srgbClr val="5808F8"/>
            </a:solidFill>
          </a:ln>
        </p:spPr>
      </p:pic>
      <p:pic>
        <p:nvPicPr>
          <p:cNvPr id="11" name="Picture 3" descr="G:\Computer Parts\MAN\images[8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838200"/>
            <a:ext cx="4114800" cy="3886200"/>
          </a:xfrm>
          <a:prstGeom prst="rect">
            <a:avLst/>
          </a:prstGeom>
          <a:noFill/>
          <a:ln w="76200">
            <a:solidFill>
              <a:schemeClr val="tx1">
                <a:lumMod val="75000"/>
                <a:lumOff val="2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 নেটওয়ার্ক </a:t>
            </a:r>
            <a:endParaRPr lang="en-US" sz="4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45577" y="2057102"/>
            <a:ext cx="6603023" cy="298"/>
          </a:xfrm>
          <a:prstGeom prst="line">
            <a:avLst/>
          </a:prstGeom>
          <a:ln w="571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860076" y="2492724"/>
            <a:ext cx="870860" cy="212"/>
          </a:xfrm>
          <a:prstGeom prst="straightConnector1">
            <a:avLst/>
          </a:prstGeom>
          <a:ln w="57150"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7375175" y="2454625"/>
            <a:ext cx="794660" cy="210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4458096" y="1790306"/>
            <a:ext cx="532609" cy="1588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sp>
        <p:nvSpPr>
          <p:cNvPr id="16" name="Oval 15"/>
          <p:cNvSpPr/>
          <p:nvPr/>
        </p:nvSpPr>
        <p:spPr>
          <a:xfrm>
            <a:off x="76200" y="2928257"/>
            <a:ext cx="2743200" cy="362494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>লোকাল এরিয়া নেটওয়ার্ক </a:t>
            </a:r>
            <a:endParaRPr lang="en-US" sz="4000" dirty="0">
              <a:solidFill>
                <a:srgbClr val="5808F8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124201" y="2944248"/>
            <a:ext cx="2895600" cy="3608952"/>
          </a:xfrm>
          <a:prstGeom prst="ellipse">
            <a:avLst/>
          </a:prstGeom>
          <a:solidFill>
            <a:schemeClr val="bg1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>মেট্টোপলিটন এরিয়া নেটওয়ার্ক </a:t>
            </a:r>
            <a:endParaRPr lang="en-US" sz="4000" dirty="0">
              <a:solidFill>
                <a:srgbClr val="5808F8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248400" y="2847975"/>
            <a:ext cx="2895600" cy="370522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5808F8"/>
                </a:solidFill>
                <a:latin typeface="NikoshBAN" pitchFamily="2" charset="0"/>
                <a:cs typeface="NikoshBAN" pitchFamily="2" charset="0"/>
              </a:rPr>
              <a:t>ওয়াইড এরিয়া নেটওয়ার্ক </a:t>
            </a:r>
            <a:endParaRPr lang="en-US" sz="4000" dirty="0">
              <a:solidFill>
                <a:srgbClr val="5808F8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6200000" flipH="1">
            <a:off x="4253357" y="2452243"/>
            <a:ext cx="942298" cy="212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r>
              <a:rPr lang="bn-BD" sz="36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876800"/>
            <a:ext cx="9144000" cy="1981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যেসব নেটওয়ার্ক খুব কাছাকাছি আবস্থিত কম্পিউটারসমূহর</a:t>
            </a:r>
          </a:p>
          <a:p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মাঝে করা হয়ে থাকে তাকে লোকাল এরিয়া নেটওয়ার্ক বলা হয়।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লোকাল এরিয়া নেটওয়ার্ক  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00" y="1981200"/>
            <a:ext cx="2285999" cy="232410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4920E0"/>
                </a:solidFill>
                <a:latin typeface="NikoshBAN" pitchFamily="2" charset="0"/>
                <a:cs typeface="NikoshBAN" pitchFamily="2" charset="0"/>
              </a:rPr>
              <a:t>লোকাল এরিয়া নেটওয়ার্ক </a:t>
            </a:r>
            <a:endParaRPr lang="en-US" sz="3600" dirty="0">
              <a:solidFill>
                <a:srgbClr val="4920E0"/>
              </a:solidFill>
            </a:endParaRPr>
          </a:p>
        </p:txBody>
      </p:sp>
      <p:pic>
        <p:nvPicPr>
          <p:cNvPr id="2051" name="Picture 3" descr="G:\Computer Parts\LAN\Star Topolog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6692899" cy="3352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মেট্টোপলিটন এরিয়া নেটওয়ার্ক 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1219200"/>
          </a:xfrm>
          <a:prstGeom prst="rect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যেসব নেটওয়ার্ক প্রায় দশ কিলোমিটারের কাছাকাছি আবস্থিত কম্পিউটারসমূহর</a:t>
            </a:r>
            <a:b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মাঝে করা হয়ে থাকে তাকে মেট্টোপলিটন এরিয়া নেটওয়ার্ক বলা হয়।</a:t>
            </a:r>
            <a:br>
              <a:rPr lang="bn-BD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3000" y="2971799"/>
            <a:ext cx="4191000" cy="23166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4920E0"/>
                </a:solidFill>
                <a:latin typeface="NikoshBAN" pitchFamily="2" charset="0"/>
                <a:cs typeface="NikoshBAN" pitchFamily="2" charset="0"/>
              </a:rPr>
              <a:t>মেট্টোপলিটন এরিয়া নেটওয়ার্ক </a:t>
            </a:r>
            <a:endParaRPr lang="en-US" sz="3600" dirty="0">
              <a:solidFill>
                <a:srgbClr val="4920E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257800" y="1219200"/>
            <a:ext cx="3886200" cy="1600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2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কুমিল্লা মডার্ণ স্কুল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0" y="1219200"/>
            <a:ext cx="3657600" cy="1600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কুমিল্লা জিলা স্কুল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5" name="Straight Connector 14"/>
          <p:cNvCxnSpPr>
            <a:stCxn id="12" idx="6"/>
          </p:cNvCxnSpPr>
          <p:nvPr/>
        </p:nvCxnSpPr>
        <p:spPr>
          <a:xfrm flipV="1">
            <a:off x="3657600" y="1905000"/>
            <a:ext cx="2590800" cy="1143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074" name="Picture 2" descr="G:\Computer Parts\MAN\images[8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19400"/>
            <a:ext cx="3886200" cy="2469015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/>
          <p:nvPr/>
        </p:nvCxnSpPr>
        <p:spPr>
          <a:xfrm rot="10800000">
            <a:off x="3733800" y="3886198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2063</TotalTime>
  <Words>168</Words>
  <Application>Microsoft Office PowerPoint</Application>
  <PresentationFormat>On-screen Show (4:3)</PresentationFormat>
  <Paragraphs>51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Slide 1</vt:lpstr>
      <vt:lpstr>  </vt:lpstr>
      <vt:lpstr> বিষয়ঃতথ্য ও  যোগাযোগ প্রযুক্তি  অধ্যায়ঃদ্বিতীয়  সময়ঃ 50 মিনিট</vt:lpstr>
      <vt:lpstr>        * কম্পিউটার নেটওয়ার্ক কী বলতে পারবে। * কম্পিউটার নেটওয়ার্ক প্রকারভেদ গুলোর নাম লিখতে     পারবে। * কম্পিউটার নেটওয়ার্ক প্রকারভেদ গুলো ব্যাখ্যা করতে     পারবে।     </vt:lpstr>
      <vt:lpstr>Slide 5</vt:lpstr>
      <vt:lpstr>   </vt:lpstr>
      <vt:lpstr>Slide 7</vt:lpstr>
      <vt:lpstr>  </vt:lpstr>
      <vt:lpstr>যেসব নেটওয়ার্ক প্রায় দশ কিলোমিটারের কাছাকাছি আবস্থিত কম্পিউটারসমূহর       মাঝে করা হয়ে থাকে তাকে মেট্টোপলিটন এরিয়া নেটওয়ার্ক বলা হয়। </vt:lpstr>
      <vt:lpstr>যেসব নেটওয়ার্ক দুরবতী  স্থানসমূহের মাঝে করা হয় তাকে ওয়াইড এরিয়া নেটওয়ার্ক বলা হয়। </vt:lpstr>
      <vt:lpstr>একক কাজ</vt:lpstr>
      <vt:lpstr>Slide 12</vt:lpstr>
      <vt:lpstr>কম্পিউটার নেটওয়ার্কের প্রয়োজনীয়তা লেখ।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user</cp:lastModifiedBy>
  <cp:revision>660</cp:revision>
  <dcterms:created xsi:type="dcterms:W3CDTF">2006-08-16T00:00:00Z</dcterms:created>
  <dcterms:modified xsi:type="dcterms:W3CDTF">2020-10-12T01:29:24Z</dcterms:modified>
</cp:coreProperties>
</file>