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5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 strictFirstAndLastChars="0">
  <p:sldMasterIdLst>
    <p:sldMasterId id="2147483711" r:id="rId1"/>
  </p:sldMasterIdLst>
  <p:notesMasterIdLst>
    <p:notesMasterId r:id="rId2"/>
  </p:notesMasterIdLst>
  <p:sldIdLst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</p:sldIdLst>
  <p:sldSz cy="6858000" cx="9144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90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Google Shape;3;n"/>
          <p:cNvSpPr txBox="1"/>
          <p:nvPr>
            <p:ph type="hdr" idx="2"/>
          </p:nvPr>
        </p:nvSpPr>
        <p:spPr>
          <a:xfrm>
            <a:off x="0" y="0"/>
            <a:ext cx="2971800" cy="457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720" name="Google Shape;4;n"/>
          <p:cNvSpPr txBox="1"/>
          <p:nvPr>
            <p:ph type="dt" idx="10"/>
          </p:nvPr>
        </p:nvSpPr>
        <p:spPr>
          <a:xfrm>
            <a:off x="3884613" y="0"/>
            <a:ext cx="2971800" cy="457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/>
          <a:lstStyle>
            <a:lvl1pPr algn="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721" name="Google Shape;5;n"/>
          <p:cNvSpPr/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722" name="Google Shape;6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/>
          <a:lstStyle>
            <a:lvl1pPr algn="l" indent="-228600" lvl="0" marL="457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723" name="Google Shape;7;n"/>
          <p:cNvSpPr txBox="1"/>
          <p:nvPr>
            <p:ph type="ftr" idx="11"/>
          </p:nvPr>
        </p:nvSpPr>
        <p:spPr>
          <a:xfrm>
            <a:off x="0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724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cap="none" sz="1200" i="0" lang="bn-BD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cap="none" sz="12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Google Shape;93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22" name="Google Shape;94;p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0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Google Shape;169;p10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69" name="Google Shape;170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/>
              <a:t>এককভাবে মৌখিক বা লিখিত যে কোন পদ্ধতিতে একক কাজ করানো যেতে পারে-</a:t>
            </a:r>
          </a:p>
        </p:txBody>
      </p:sp>
      <p:sp>
        <p:nvSpPr>
          <p:cNvPr id="1048670" name="Google Shape;171;p10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Google Shape;178;p1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18" name="Google Shape;179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/>
              <a:t>ভাষণে উদ্বুদ্ধ হয়ে বাঙালি কোন আন্দোলনে অংশ নেয়? এমন প্রশ্ন করা যেতে পারে-</a:t>
            </a:r>
          </a:p>
        </p:txBody>
      </p:sp>
      <p:sp>
        <p:nvSpPr>
          <p:cNvPr id="1048619" name="Google Shape;180;p11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Google Shape;187;p1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14" name="Google Shape;188;p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/>
              <a:t>ছবিতে কাদের দেখতে পাচ্ছি? তারা কোন যুদ্ধে অংশ গ্রহন করেছিল এবং কেন করেছিল? ইত্যাদি প্রশ্ন করা যেতে পারে-</a:t>
            </a:r>
          </a:p>
        </p:txBody>
      </p:sp>
      <p:sp>
        <p:nvSpPr>
          <p:cNvPr id="1048615" name="Google Shape;189;p12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Google Shape;196;p1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10" name="Google Shape;197;p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sz="1200" lang="bn-BD"/>
              <a:t>প্রশ্ন-উত্তর বা লেখার মাধ্যমে মূল্যায়ন করা যেতে পারে-</a:t>
            </a:r>
            <a:endParaRPr sz="1200"/>
          </a:p>
        </p:txBody>
      </p:sp>
      <p:sp>
        <p:nvSpPr>
          <p:cNvPr id="1048611" name="Google Shape;198;p13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Google Shape;208;p1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591" name="Google Shape;209;p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1200" lang="bn-BD"/>
              <a:t>বাড়ির কাজ হিসেবে দেয়া বিষয়টি বিশ্লেষণ করে শিক্ষার্থীদের স্পস্ট ধারণা দেয়া যেতে পারে- যা শিক্ষার্থীদের সঠিক উত্তর লিখতে সহায়তা করবে।</a:t>
            </a:r>
          </a:p>
        </p:txBody>
      </p:sp>
      <p:sp>
        <p:nvSpPr>
          <p:cNvPr id="1048592" name="Google Shape;210;p14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Google Shape;220;p1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02" name="Google Shape;221;p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p>
            <a:pPr algn="l"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03" name="Google Shape;222;p15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3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Google Shape;98;p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25" name="Google Shape;99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p>
            <a:pPr algn="l"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26" name="Google Shape;100;p2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6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Google Shape;105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32" name="Google Shape;106;p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Google Shape;115;p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39" name="Google Shape;116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/>
              <a:t>ছবির ব্যক্তিটি কে? তিনি কোথায় ভাষণ দিচ্ছেন? তার ভাষণের ফলে বাঙালি কোন যুদ্ধে ঝাঁপিয়ে পড়ে? ইত্যাদি প্রশ্নের মাধ্যমে পাঠ ঘোষণা করা যেতে পারে-</a:t>
            </a:r>
          </a:p>
        </p:txBody>
      </p:sp>
      <p:sp>
        <p:nvSpPr>
          <p:cNvPr id="1048640" name="Google Shape;117;p4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Google Shape;124;p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43" name="Google Shape;125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u="none">
                <a:solidFill>
                  <a:schemeClr val="dk1"/>
                </a:solidFill>
              </a:rPr>
              <a:t>ছবিতে কী দেখতে পাচ্ছি? এটি কোন দেশের নির্বাচন ছিল? এর ফলাফল কী হয়েছিল? ইত্যাদি প্রশ্ন করা যেতে পারে-</a:t>
            </a:r>
            <a:endParaRPr u="none">
              <a:solidFill>
                <a:schemeClr val="dk1"/>
              </a:solidFill>
            </a:endParaRPr>
          </a:p>
        </p:txBody>
      </p:sp>
      <p:sp>
        <p:nvSpPr>
          <p:cNvPr id="1048644" name="Google Shape;126;p5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7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Google Shape;133;p6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48" name="Google Shape;134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/>
              <a:t>১ম ছবিটি কার? ২য় ছবিটি কার? বাঙালিদের প্রতি তাদের আচরণ কেমন ছিল? ৩য় ছবিতে বঙ্গবন্ধু যুদ্ধের আহ্বান জানান কেন? ইত্যাদি প্রশ্নের পর ভিডিওটি উপস্থাপন করা যেতে পারে-</a:t>
            </a:r>
          </a:p>
        </p:txBody>
      </p:sp>
      <p:sp>
        <p:nvSpPr>
          <p:cNvPr id="1048649" name="Google Shape;135;p6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Google Shape;144;p7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54" name="Google Shape;145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55" name="Google Shape;146;p7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4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Google Shape;156;p8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58" name="Google Shape;157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/>
              <a:t>শিক্ষক স্লাইডটি প্রদর্শন করে পাঠ শিরোনাম ও তারিখ বোর্ডে লিখে দিতে পারেন-</a:t>
            </a:r>
          </a:p>
        </p:txBody>
      </p:sp>
      <p:sp>
        <p:nvSpPr>
          <p:cNvPr id="1048659" name="Google Shape;158;p8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7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Google Shape;162;p9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63" name="Google Shape;163;p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/>
              <a:t>৭ই মার্চের ভাষণে বঙ্গবন্ধু কী কী শর্ত দিয়েছিলেন? এমন প্রশ্ন করা যেতে পারে-</a:t>
            </a:r>
          </a:p>
        </p:txBody>
      </p:sp>
      <p:sp>
        <p:nvSpPr>
          <p:cNvPr id="1048664" name="Google Shape;164;p9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Only" showMasterSp="0">
  <p:cSld name="Background Only">
    <p:spTree>
      <p:nvGrpSpPr>
        <p:cNvPr id="3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Google Shape;18;p2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3543" y="0"/>
            <a:ext cx="9100457" cy="6879772"/>
          </a:xfrm>
          <a:prstGeom prst="rect"/>
          <a:noFill/>
          <a:ln>
            <a:noFill/>
          </a:ln>
        </p:spPr>
      </p:pic>
      <p:sp>
        <p:nvSpPr>
          <p:cNvPr id="1048581" name="Google Shape;19;p2"/>
          <p:cNvSpPr/>
          <p:nvPr/>
        </p:nvSpPr>
        <p:spPr>
          <a:xfrm>
            <a:off x="0" y="0"/>
            <a:ext cx="9144000" cy="6858000"/>
          </a:xfrm>
          <a:prstGeom prst="rect"/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582" name="Google Shape;20;p2"/>
          <p:cNvSpPr/>
          <p:nvPr/>
        </p:nvSpPr>
        <p:spPr>
          <a:xfrm>
            <a:off x="152400" y="152400"/>
            <a:ext cx="8839200" cy="6553200"/>
          </a:xfrm>
          <a:prstGeom prst="rect"/>
          <a:noFill/>
          <a:ln w="762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84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Google Shape;78;p11"/>
          <p:cNvSpPr txBox="1"/>
          <p:nvPr>
            <p:ph type="title"/>
          </p:nvPr>
        </p:nvSpPr>
        <p:spPr>
          <a:xfrm rot="5400000">
            <a:off x="4884750" y="2171688"/>
            <a:ext cx="5851500" cy="20574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9" name="Google Shape;79;p11"/>
          <p:cNvSpPr txBox="1"/>
          <p:nvPr>
            <p:ph type="body" idx="1"/>
          </p:nvPr>
        </p:nvSpPr>
        <p:spPr>
          <a:xfrm rot="5400000">
            <a:off x="769950" y="266688"/>
            <a:ext cx="5851500" cy="58674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algn="l" indent="-342900" lvl="2" marL="13716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algn="l" indent="-342900" lvl="4" marL="22860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algn="l"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90" name="Google Shape;80;p11"/>
          <p:cNvSpPr txBox="1"/>
          <p:nvPr>
            <p:ph type="dt" idx="10"/>
          </p:nvPr>
        </p:nvSpPr>
        <p:spPr>
          <a:xfrm>
            <a:off x="7620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l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91" name="Google Shape;81;p11"/>
          <p:cNvSpPr txBox="1"/>
          <p:nvPr>
            <p:ph type="ftr" idx="11"/>
          </p:nvPr>
        </p:nvSpPr>
        <p:spPr>
          <a:xfrm>
            <a:off x="3352800" y="6356350"/>
            <a:ext cx="2895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92" name="Google Shape;82;p11"/>
          <p:cNvSpPr txBox="1"/>
          <p:nvPr>
            <p:ph type="sldNum" idx="12"/>
          </p:nvPr>
        </p:nvSpPr>
        <p:spPr>
          <a:xfrm>
            <a:off x="67056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rtl="0">
              <a:spcBef>
                <a:spcPts val="0"/>
              </a:spcBef>
              <a:buNone/>
            </a:lvl1pPr>
            <a:lvl2pPr algn="r" indent="0" lvl="1" marL="0" rtl="0">
              <a:spcBef>
                <a:spcPts val="0"/>
              </a:spcBef>
              <a:buNone/>
            </a:lvl2pPr>
            <a:lvl3pPr algn="r" indent="0" lvl="2" marL="0" rtl="0">
              <a:spcBef>
                <a:spcPts val="0"/>
              </a:spcBef>
              <a:buNone/>
            </a:lvl3pPr>
            <a:lvl4pPr algn="r" indent="0" lvl="3" marL="0" rtl="0">
              <a:spcBef>
                <a:spcPts val="0"/>
              </a:spcBef>
              <a:buNone/>
            </a:lvl4pPr>
            <a:lvl5pPr algn="r" indent="0" lvl="4" marL="0" rtl="0">
              <a:spcBef>
                <a:spcPts val="0"/>
              </a:spcBef>
              <a:buNone/>
            </a:lvl5pPr>
            <a:lvl6pPr algn="r" indent="0" lvl="5" marL="0" rtl="0">
              <a:spcBef>
                <a:spcPts val="0"/>
              </a:spcBef>
              <a:buNone/>
            </a:lvl6pPr>
            <a:lvl7pPr algn="r" indent="0" lvl="6" marL="0" rtl="0">
              <a:spcBef>
                <a:spcPts val="0"/>
              </a:spcBef>
              <a:buNone/>
            </a:lvl7pPr>
            <a:lvl8pPr algn="r" indent="0" lvl="7" marL="0" rtl="0">
              <a:spcBef>
                <a:spcPts val="0"/>
              </a:spcBef>
              <a:buNone/>
            </a:lvl8pPr>
            <a:lvl9pPr algn="r" indent="0" lvl="8" marL="0" rt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82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Google Shape;84;p12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0" name="Google Shape;85;p12"/>
          <p:cNvSpPr txBox="1"/>
          <p:nvPr>
            <p:ph type="dt" idx="10"/>
          </p:nvPr>
        </p:nvSpPr>
        <p:spPr>
          <a:xfrm>
            <a:off x="7620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l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1" name="Google Shape;86;p12"/>
          <p:cNvSpPr txBox="1"/>
          <p:nvPr>
            <p:ph type="ftr" idx="11"/>
          </p:nvPr>
        </p:nvSpPr>
        <p:spPr>
          <a:xfrm>
            <a:off x="3352800" y="6356350"/>
            <a:ext cx="2895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2" name="Google Shape;87;p12"/>
          <p:cNvSpPr txBox="1"/>
          <p:nvPr>
            <p:ph type="sldNum" idx="12"/>
          </p:nvPr>
        </p:nvSpPr>
        <p:spPr>
          <a:xfrm>
            <a:off x="67056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rtl="0">
              <a:spcBef>
                <a:spcPts val="0"/>
              </a:spcBef>
              <a:buNone/>
            </a:lvl1pPr>
            <a:lvl2pPr algn="r" indent="0" lvl="1" marL="0" rtl="0">
              <a:spcBef>
                <a:spcPts val="0"/>
              </a:spcBef>
              <a:buNone/>
            </a:lvl2pPr>
            <a:lvl3pPr algn="r" indent="0" lvl="2" marL="0" rtl="0">
              <a:spcBef>
                <a:spcPts val="0"/>
              </a:spcBef>
              <a:buNone/>
            </a:lvl3pPr>
            <a:lvl4pPr algn="r" indent="0" lvl="3" marL="0" rtl="0">
              <a:spcBef>
                <a:spcPts val="0"/>
              </a:spcBef>
              <a:buNone/>
            </a:lvl4pPr>
            <a:lvl5pPr algn="r" indent="0" lvl="4" marL="0" rtl="0">
              <a:spcBef>
                <a:spcPts val="0"/>
              </a:spcBef>
              <a:buNone/>
            </a:lvl5pPr>
            <a:lvl6pPr algn="r" indent="0" lvl="5" marL="0" rtl="0">
              <a:spcBef>
                <a:spcPts val="0"/>
              </a:spcBef>
              <a:buNone/>
            </a:lvl6pPr>
            <a:lvl7pPr algn="r" indent="0" lvl="6" marL="0" rtl="0">
              <a:spcBef>
                <a:spcPts val="0"/>
              </a:spcBef>
              <a:buNone/>
            </a:lvl7pPr>
            <a:lvl8pPr algn="r" indent="0" lvl="7" marL="0" rtl="0">
              <a:spcBef>
                <a:spcPts val="0"/>
              </a:spcBef>
              <a:buNone/>
            </a:lvl8pPr>
            <a:lvl9pPr algn="r" indent="0" lvl="8" marL="0" rt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57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Google Shape;89;p13"/>
          <p:cNvSpPr txBox="1"/>
          <p:nvPr>
            <p:ph type="dt" idx="10"/>
          </p:nvPr>
        </p:nvSpPr>
        <p:spPr>
          <a:xfrm>
            <a:off x="7620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l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34" name="Google Shape;90;p13"/>
          <p:cNvSpPr txBox="1"/>
          <p:nvPr>
            <p:ph type="ftr" idx="11"/>
          </p:nvPr>
        </p:nvSpPr>
        <p:spPr>
          <a:xfrm>
            <a:off x="3352800" y="6356350"/>
            <a:ext cx="2895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35" name="Google Shape;91;p13"/>
          <p:cNvSpPr txBox="1"/>
          <p:nvPr>
            <p:ph type="sldNum" idx="12"/>
          </p:nvPr>
        </p:nvSpPr>
        <p:spPr>
          <a:xfrm>
            <a:off x="67056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rtl="0">
              <a:spcBef>
                <a:spcPts val="0"/>
              </a:spcBef>
              <a:buNone/>
            </a:lvl1pPr>
            <a:lvl2pPr algn="r" indent="0" lvl="1" marL="0" rtl="0">
              <a:spcBef>
                <a:spcPts val="0"/>
              </a:spcBef>
              <a:buNone/>
            </a:lvl2pPr>
            <a:lvl3pPr algn="r" indent="0" lvl="2" marL="0" rtl="0">
              <a:spcBef>
                <a:spcPts val="0"/>
              </a:spcBef>
              <a:buNone/>
            </a:lvl3pPr>
            <a:lvl4pPr algn="r" indent="0" lvl="3" marL="0" rtl="0">
              <a:spcBef>
                <a:spcPts val="0"/>
              </a:spcBef>
              <a:buNone/>
            </a:lvl4pPr>
            <a:lvl5pPr algn="r" indent="0" lvl="4" marL="0" rtl="0">
              <a:spcBef>
                <a:spcPts val="0"/>
              </a:spcBef>
              <a:buNone/>
            </a:lvl5pPr>
            <a:lvl6pPr algn="r" indent="0" lvl="5" marL="0" rtl="0">
              <a:spcBef>
                <a:spcPts val="0"/>
              </a:spcBef>
              <a:buNone/>
            </a:lvl6pPr>
            <a:lvl7pPr algn="r" indent="0" lvl="6" marL="0" rtl="0">
              <a:spcBef>
                <a:spcPts val="0"/>
              </a:spcBef>
              <a:buNone/>
            </a:lvl7pPr>
            <a:lvl8pPr algn="r" indent="0" lvl="7" marL="0" rtl="0">
              <a:spcBef>
                <a:spcPts val="0"/>
              </a:spcBef>
              <a:buNone/>
            </a:lvl8pPr>
            <a:lvl9pPr algn="r" indent="0" lvl="8" marL="0" rt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35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Google Shape;22;p3"/>
          <p:cNvSpPr txBox="1"/>
          <p:nvPr>
            <p:ph type="title"/>
          </p:nvPr>
        </p:nvSpPr>
        <p:spPr>
          <a:xfrm>
            <a:off x="762000" y="269632"/>
            <a:ext cx="80772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94" name="Google Shape;23;p3"/>
          <p:cNvSpPr txBox="1"/>
          <p:nvPr>
            <p:ph type="body" idx="1"/>
          </p:nvPr>
        </p:nvSpPr>
        <p:spPr>
          <a:xfrm>
            <a:off x="762000" y="1596413"/>
            <a:ext cx="8077200" cy="42975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31800" lvl="0" marL="4572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algn="l" indent="-381000" lvl="3" marL="18288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algn="l" indent="-381000" lvl="4" marL="22860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algn="l"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595" name="Google Shape;24;p3"/>
          <p:cNvSpPr txBox="1"/>
          <p:nvPr>
            <p:ph type="dt" idx="10"/>
          </p:nvPr>
        </p:nvSpPr>
        <p:spPr>
          <a:xfrm>
            <a:off x="7620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l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96" name="Google Shape;25;p3"/>
          <p:cNvSpPr txBox="1"/>
          <p:nvPr>
            <p:ph type="ftr" idx="11"/>
          </p:nvPr>
        </p:nvSpPr>
        <p:spPr>
          <a:xfrm>
            <a:off x="3352800" y="6356350"/>
            <a:ext cx="2895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97" name="Google Shape;26;p3"/>
          <p:cNvSpPr txBox="1"/>
          <p:nvPr>
            <p:ph type="sldNum" idx="12"/>
          </p:nvPr>
        </p:nvSpPr>
        <p:spPr>
          <a:xfrm>
            <a:off x="67056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rtl="0">
              <a:spcBef>
                <a:spcPts val="0"/>
              </a:spcBef>
              <a:buNone/>
            </a:lvl1pPr>
            <a:lvl2pPr algn="r" indent="0" lvl="1" marL="0" rtl="0">
              <a:spcBef>
                <a:spcPts val="0"/>
              </a:spcBef>
              <a:buNone/>
            </a:lvl2pPr>
            <a:lvl3pPr algn="r" indent="0" lvl="2" marL="0" rtl="0">
              <a:spcBef>
                <a:spcPts val="0"/>
              </a:spcBef>
              <a:buNone/>
            </a:lvl3pPr>
            <a:lvl4pPr algn="r" indent="0" lvl="3" marL="0" rtl="0">
              <a:spcBef>
                <a:spcPts val="0"/>
              </a:spcBef>
              <a:buNone/>
            </a:lvl4pPr>
            <a:lvl5pPr algn="r" indent="0" lvl="4" marL="0" rtl="0">
              <a:spcBef>
                <a:spcPts val="0"/>
              </a:spcBef>
              <a:buNone/>
            </a:lvl5pPr>
            <a:lvl6pPr algn="r" indent="0" lvl="5" marL="0" rtl="0">
              <a:spcBef>
                <a:spcPts val="0"/>
              </a:spcBef>
              <a:buNone/>
            </a:lvl6pPr>
            <a:lvl7pPr algn="r" indent="0" lvl="6" marL="0" rtl="0">
              <a:spcBef>
                <a:spcPts val="0"/>
              </a:spcBef>
              <a:buNone/>
            </a:lvl7pPr>
            <a:lvl8pPr algn="r" indent="0" lvl="7" marL="0" rtl="0">
              <a:spcBef>
                <a:spcPts val="0"/>
              </a:spcBef>
              <a:buNone/>
            </a:lvl8pPr>
            <a:lvl9pPr algn="r" indent="0" lvl="8" marL="0" rt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showMasterSp="0">
  <p:cSld name="Title Slide">
    <p:spTree>
      <p:nvGrpSpPr>
        <p:cNvPr id="85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Google Shape;28;p4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3543" y="0"/>
            <a:ext cx="9100457" cy="6879772"/>
          </a:xfrm>
          <a:prstGeom prst="rect"/>
          <a:noFill/>
          <a:ln>
            <a:noFill/>
          </a:ln>
        </p:spPr>
      </p:pic>
      <p:sp>
        <p:nvSpPr>
          <p:cNvPr id="1048693" name="Google Shape;29;p4"/>
          <p:cNvSpPr txBox="1"/>
          <p:nvPr>
            <p:ph type="ctrTitle"/>
          </p:nvPr>
        </p:nvSpPr>
        <p:spPr>
          <a:xfrm>
            <a:off x="2590800" y="2286000"/>
            <a:ext cx="6180300" cy="14700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r" lvl="0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400"/>
              <a:buFont typeface="Calibri"/>
              <a:buNone/>
              <a:defRPr b="1" cap="small">
                <a:solidFill>
                  <a:srgbClr val="0033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94" name="Google Shape;30;p4"/>
          <p:cNvSpPr txBox="1"/>
          <p:nvPr>
            <p:ph type="subTitle" idx="1"/>
          </p:nvPr>
        </p:nvSpPr>
        <p:spPr>
          <a:xfrm>
            <a:off x="3962400" y="4038600"/>
            <a:ext cx="4772400" cy="990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r" lvl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lvl="1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algn="ctr" lvl="2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algn="ctr" lvl="3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algn="ctr" lvl="4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algn="ctr" lvl="5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algn="ctr" lvl="6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algn="ctr" lvl="7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algn="ctr" lvl="8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097181" name="Google Shape;31;p4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0" y="1251"/>
            <a:ext cx="3721618" cy="6858000"/>
          </a:xfrm>
          <a:prstGeom prst="rect"/>
          <a:noFill/>
          <a:ln>
            <a:noFill/>
          </a:ln>
        </p:spPr>
      </p:pic>
      <p:sp>
        <p:nvSpPr>
          <p:cNvPr id="1048695" name="Google Shape;32;p4"/>
          <p:cNvSpPr/>
          <p:nvPr>
            <p:ph type="pic" idx="2"/>
          </p:nvPr>
        </p:nvSpPr>
        <p:spPr>
          <a:xfrm>
            <a:off x="6858000" y="5105400"/>
            <a:ext cx="1828800" cy="990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cap="none" sz="2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showMasterSp="0">
  <p:cSld name="Section Header">
    <p:spTree>
      <p:nvGrpSpPr>
        <p:cNvPr id="86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Google Shape;34;p5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3543" y="0"/>
            <a:ext cx="9100457" cy="6879772"/>
          </a:xfrm>
          <a:prstGeom prst="rect"/>
          <a:noFill/>
          <a:ln>
            <a:noFill/>
          </a:ln>
        </p:spPr>
      </p:pic>
      <p:pic>
        <p:nvPicPr>
          <p:cNvPr id="2097183" name="Google Shape;35;p5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 rot="5400000">
            <a:off x="3161049" y="-3176815"/>
            <a:ext cx="2819400" cy="9173030"/>
          </a:xfrm>
          <a:prstGeom prst="rect"/>
          <a:noFill/>
          <a:ln>
            <a:noFill/>
          </a:ln>
        </p:spPr>
      </p:pic>
      <p:sp>
        <p:nvSpPr>
          <p:cNvPr id="1048696" name="Google Shape;36;p5"/>
          <p:cNvSpPr txBox="1"/>
          <p:nvPr>
            <p:ph type="title"/>
          </p:nvPr>
        </p:nvSpPr>
        <p:spPr>
          <a:xfrm>
            <a:off x="4572000" y="3048000"/>
            <a:ext cx="4343400" cy="13620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Calibri"/>
              <a:buNone/>
              <a:defRPr b="1" cap="small" sz="4000">
                <a:solidFill>
                  <a:srgbClr val="0033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97" name="Google Shape;37;p5"/>
          <p:cNvSpPr txBox="1"/>
          <p:nvPr>
            <p:ph type="dt" idx="10"/>
          </p:nvPr>
        </p:nvSpPr>
        <p:spPr>
          <a:xfrm>
            <a:off x="7620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l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98" name="Google Shape;38;p5"/>
          <p:cNvSpPr txBox="1"/>
          <p:nvPr>
            <p:ph type="ftr" idx="11"/>
          </p:nvPr>
        </p:nvSpPr>
        <p:spPr>
          <a:xfrm>
            <a:off x="3352800" y="6356350"/>
            <a:ext cx="2895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99" name="Google Shape;39;p5"/>
          <p:cNvSpPr txBox="1"/>
          <p:nvPr>
            <p:ph type="sldNum" idx="12"/>
          </p:nvPr>
        </p:nvSpPr>
        <p:spPr>
          <a:xfrm>
            <a:off x="67056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rtl="0">
              <a:spcBef>
                <a:spcPts val="0"/>
              </a:spcBef>
              <a:buNone/>
            </a:lvl1pPr>
            <a:lvl2pPr algn="r" indent="0" lvl="1" marL="0" rtl="0">
              <a:spcBef>
                <a:spcPts val="0"/>
              </a:spcBef>
              <a:buNone/>
            </a:lvl2pPr>
            <a:lvl3pPr algn="r" indent="0" lvl="2" marL="0" rtl="0">
              <a:spcBef>
                <a:spcPts val="0"/>
              </a:spcBef>
              <a:buNone/>
            </a:lvl3pPr>
            <a:lvl4pPr algn="r" indent="0" lvl="3" marL="0" rtl="0">
              <a:spcBef>
                <a:spcPts val="0"/>
              </a:spcBef>
              <a:buNone/>
            </a:lvl4pPr>
            <a:lvl5pPr algn="r" indent="0" lvl="4" marL="0" rtl="0">
              <a:spcBef>
                <a:spcPts val="0"/>
              </a:spcBef>
              <a:buNone/>
            </a:lvl5pPr>
            <a:lvl6pPr algn="r" indent="0" lvl="5" marL="0" rtl="0">
              <a:spcBef>
                <a:spcPts val="0"/>
              </a:spcBef>
              <a:buNone/>
            </a:lvl6pPr>
            <a:lvl7pPr algn="r" indent="0" lvl="6" marL="0" rtl="0">
              <a:spcBef>
                <a:spcPts val="0"/>
              </a:spcBef>
              <a:buNone/>
            </a:lvl7pPr>
            <a:lvl8pPr algn="r" indent="0" lvl="7" marL="0" rtl="0">
              <a:spcBef>
                <a:spcPts val="0"/>
              </a:spcBef>
              <a:buNone/>
            </a:lvl8pPr>
            <a:lvl9pPr algn="r" indent="0" lvl="8" marL="0" rt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  <p:sp>
        <p:nvSpPr>
          <p:cNvPr id="1048700" name="Google Shape;40;p5"/>
          <p:cNvSpPr/>
          <p:nvPr>
            <p:ph type="pic" idx="2"/>
          </p:nvPr>
        </p:nvSpPr>
        <p:spPr>
          <a:xfrm>
            <a:off x="6781800" y="5334000"/>
            <a:ext cx="2133600" cy="990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cap="none" sz="2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87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Google Shape;42;p6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02" name="Google Shape;43;p6"/>
          <p:cNvSpPr txBox="1"/>
          <p:nvPr>
            <p:ph type="body" idx="1"/>
          </p:nvPr>
        </p:nvSpPr>
        <p:spPr>
          <a:xfrm>
            <a:off x="685800" y="1600200"/>
            <a:ext cx="4038600" cy="45261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06400" lvl="0" marL="4572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algn="l" indent="-381000" lvl="1" marL="9144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algn="l" indent="-355600" lvl="2" marL="1371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algn="l" indent="-342900" lvl="3" marL="18288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algn="l" indent="-342900" lvl="4" marL="22860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algn="l"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algn="l" indent="-342900" lvl="6" marL="32004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algn="l" indent="-342900" lvl="7" marL="36576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algn="l" indent="-342900" lvl="8" marL="41148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48703" name="Google Shape;44;p6"/>
          <p:cNvSpPr txBox="1"/>
          <p:nvPr>
            <p:ph type="body" idx="2"/>
          </p:nvPr>
        </p:nvSpPr>
        <p:spPr>
          <a:xfrm>
            <a:off x="4876800" y="1600200"/>
            <a:ext cx="4038600" cy="45261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06400" lvl="0" marL="4572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algn="l" indent="-381000" lvl="1" marL="9144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algn="l" indent="-355600" lvl="2" marL="1371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algn="l" indent="-342900" lvl="3" marL="18288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algn="l" indent="-342900" lvl="4" marL="22860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algn="l"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algn="l" indent="-342900" lvl="6" marL="32004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algn="l" indent="-342900" lvl="7" marL="36576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algn="l" indent="-342900" lvl="8" marL="41148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48704" name="Google Shape;45;p6"/>
          <p:cNvSpPr txBox="1"/>
          <p:nvPr>
            <p:ph type="dt" idx="10"/>
          </p:nvPr>
        </p:nvSpPr>
        <p:spPr>
          <a:xfrm>
            <a:off x="7620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l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05" name="Google Shape;46;p6"/>
          <p:cNvSpPr txBox="1"/>
          <p:nvPr>
            <p:ph type="ftr" idx="11"/>
          </p:nvPr>
        </p:nvSpPr>
        <p:spPr>
          <a:xfrm>
            <a:off x="3352800" y="6356350"/>
            <a:ext cx="2895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06" name="Google Shape;47;p6"/>
          <p:cNvSpPr txBox="1"/>
          <p:nvPr>
            <p:ph type="sldNum" idx="12"/>
          </p:nvPr>
        </p:nvSpPr>
        <p:spPr>
          <a:xfrm>
            <a:off x="67056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rtl="0">
              <a:spcBef>
                <a:spcPts val="0"/>
              </a:spcBef>
              <a:buNone/>
            </a:lvl1pPr>
            <a:lvl2pPr algn="r" indent="0" lvl="1" marL="0" rtl="0">
              <a:spcBef>
                <a:spcPts val="0"/>
              </a:spcBef>
              <a:buNone/>
            </a:lvl2pPr>
            <a:lvl3pPr algn="r" indent="0" lvl="2" marL="0" rtl="0">
              <a:spcBef>
                <a:spcPts val="0"/>
              </a:spcBef>
              <a:buNone/>
            </a:lvl3pPr>
            <a:lvl4pPr algn="r" indent="0" lvl="3" marL="0" rtl="0">
              <a:spcBef>
                <a:spcPts val="0"/>
              </a:spcBef>
              <a:buNone/>
            </a:lvl4pPr>
            <a:lvl5pPr algn="r" indent="0" lvl="4" marL="0" rtl="0">
              <a:spcBef>
                <a:spcPts val="0"/>
              </a:spcBef>
              <a:buNone/>
            </a:lvl5pPr>
            <a:lvl6pPr algn="r" indent="0" lvl="5" marL="0" rtl="0">
              <a:spcBef>
                <a:spcPts val="0"/>
              </a:spcBef>
              <a:buNone/>
            </a:lvl6pPr>
            <a:lvl7pPr algn="r" indent="0" lvl="6" marL="0" rtl="0">
              <a:spcBef>
                <a:spcPts val="0"/>
              </a:spcBef>
              <a:buNone/>
            </a:lvl7pPr>
            <a:lvl8pPr algn="r" indent="0" lvl="7" marL="0" rtl="0">
              <a:spcBef>
                <a:spcPts val="0"/>
              </a:spcBef>
              <a:buNone/>
            </a:lvl8pPr>
            <a:lvl9pPr algn="r" indent="0" lvl="8" marL="0" rt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8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Google Shape;49;p7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2" name="Google Shape;50;p7"/>
          <p:cNvSpPr txBox="1"/>
          <p:nvPr>
            <p:ph type="body" idx="1"/>
          </p:nvPr>
        </p:nvSpPr>
        <p:spPr>
          <a:xfrm>
            <a:off x="685800" y="1535113"/>
            <a:ext cx="4040100" cy="6399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673" name="Google Shape;51;p7"/>
          <p:cNvSpPr txBox="1"/>
          <p:nvPr>
            <p:ph type="body" idx="2"/>
          </p:nvPr>
        </p:nvSpPr>
        <p:spPr>
          <a:xfrm>
            <a:off x="685800" y="2174875"/>
            <a:ext cx="4040100" cy="39513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81000" lvl="0" marL="4572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algn="l" indent="-355600" lvl="1" marL="914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algn="l" indent="-342900" lvl="2" marL="13716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algn="l" indent="-330200" lvl="3" marL="18288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algn="l" indent="-330200" lvl="4" marL="22860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algn="l" indent="-330200" lvl="5" marL="27432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algn="l" indent="-330200" lvl="6" marL="32004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algn="l" indent="-330200" lvl="7" marL="36576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algn="l" indent="-330200" lvl="8" marL="41148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48674" name="Google Shape;52;p7"/>
          <p:cNvSpPr txBox="1"/>
          <p:nvPr>
            <p:ph type="body" idx="3"/>
          </p:nvPr>
        </p:nvSpPr>
        <p:spPr>
          <a:xfrm>
            <a:off x="4873625" y="1535113"/>
            <a:ext cx="4041900" cy="6399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675" name="Google Shape;53;p7"/>
          <p:cNvSpPr txBox="1"/>
          <p:nvPr>
            <p:ph type="body" idx="4"/>
          </p:nvPr>
        </p:nvSpPr>
        <p:spPr>
          <a:xfrm>
            <a:off x="4873625" y="2174875"/>
            <a:ext cx="4041900" cy="39513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81000" lvl="0" marL="4572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algn="l" indent="-355600" lvl="1" marL="914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algn="l" indent="-342900" lvl="2" marL="13716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algn="l" indent="-330200" lvl="3" marL="18288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algn="l" indent="-330200" lvl="4" marL="22860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algn="l" indent="-330200" lvl="5" marL="27432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algn="l" indent="-330200" lvl="6" marL="32004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algn="l" indent="-330200" lvl="7" marL="36576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algn="l" indent="-330200" lvl="8" marL="41148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48676" name="Google Shape;54;p7"/>
          <p:cNvSpPr txBox="1"/>
          <p:nvPr>
            <p:ph type="dt" idx="10"/>
          </p:nvPr>
        </p:nvSpPr>
        <p:spPr>
          <a:xfrm>
            <a:off x="7620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l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7" name="Google Shape;55;p7"/>
          <p:cNvSpPr txBox="1"/>
          <p:nvPr>
            <p:ph type="ftr" idx="11"/>
          </p:nvPr>
        </p:nvSpPr>
        <p:spPr>
          <a:xfrm>
            <a:off x="3352800" y="6356350"/>
            <a:ext cx="2895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8" name="Google Shape;56;p7"/>
          <p:cNvSpPr txBox="1"/>
          <p:nvPr>
            <p:ph type="sldNum" idx="12"/>
          </p:nvPr>
        </p:nvSpPr>
        <p:spPr>
          <a:xfrm>
            <a:off x="67056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rtl="0">
              <a:spcBef>
                <a:spcPts val="0"/>
              </a:spcBef>
              <a:buNone/>
            </a:lvl1pPr>
            <a:lvl2pPr algn="r" indent="0" lvl="1" marL="0" rtl="0">
              <a:spcBef>
                <a:spcPts val="0"/>
              </a:spcBef>
              <a:buNone/>
            </a:lvl2pPr>
            <a:lvl3pPr algn="r" indent="0" lvl="2" marL="0" rtl="0">
              <a:spcBef>
                <a:spcPts val="0"/>
              </a:spcBef>
              <a:buNone/>
            </a:lvl3pPr>
            <a:lvl4pPr algn="r" indent="0" lvl="3" marL="0" rtl="0">
              <a:spcBef>
                <a:spcPts val="0"/>
              </a:spcBef>
              <a:buNone/>
            </a:lvl4pPr>
            <a:lvl5pPr algn="r" indent="0" lvl="4" marL="0" rtl="0">
              <a:spcBef>
                <a:spcPts val="0"/>
              </a:spcBef>
              <a:buNone/>
            </a:lvl5pPr>
            <a:lvl6pPr algn="r" indent="0" lvl="5" marL="0" rtl="0">
              <a:spcBef>
                <a:spcPts val="0"/>
              </a:spcBef>
              <a:buNone/>
            </a:lvl6pPr>
            <a:lvl7pPr algn="r" indent="0" lvl="6" marL="0" rtl="0">
              <a:spcBef>
                <a:spcPts val="0"/>
              </a:spcBef>
              <a:buNone/>
            </a:lvl7pPr>
            <a:lvl8pPr algn="r" indent="0" lvl="7" marL="0" rtl="0">
              <a:spcBef>
                <a:spcPts val="0"/>
              </a:spcBef>
              <a:buNone/>
            </a:lvl8pPr>
            <a:lvl9pPr algn="r" indent="0" lvl="8" marL="0" rt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88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Google Shape;58;p8"/>
          <p:cNvSpPr txBox="1"/>
          <p:nvPr>
            <p:ph type="title"/>
          </p:nvPr>
        </p:nvSpPr>
        <p:spPr>
          <a:xfrm>
            <a:off x="685800" y="273050"/>
            <a:ext cx="3008400" cy="1162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08" name="Google Shape;59;p8"/>
          <p:cNvSpPr txBox="1"/>
          <p:nvPr>
            <p:ph type="body" idx="1"/>
          </p:nvPr>
        </p:nvSpPr>
        <p:spPr>
          <a:xfrm>
            <a:off x="3803650" y="273050"/>
            <a:ext cx="5111700" cy="58530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31800" lvl="0" marL="4572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algn="l" indent="-406400" lvl="1" marL="9144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algn="l" indent="-381000" lvl="2" marL="13716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algn="l" indent="-355600" lvl="3" marL="1828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algn="l" indent="-355600" lvl="4" marL="22860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algn="l" indent="-355600" lvl="5" marL="2743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algn="l" indent="-355600" lvl="6" marL="3200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algn="l" indent="-355600" lvl="7" marL="3657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algn="l" indent="-355600" lvl="8" marL="4114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48709" name="Google Shape;60;p8"/>
          <p:cNvSpPr txBox="1"/>
          <p:nvPr>
            <p:ph type="body" idx="2"/>
          </p:nvPr>
        </p:nvSpPr>
        <p:spPr>
          <a:xfrm>
            <a:off x="685800" y="1435100"/>
            <a:ext cx="3008400" cy="46911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algn="l" indent="-228600" lvl="1" marL="914400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algn="l" indent="-228600" lvl="2" marL="1371600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algn="l" indent="-228600" lvl="3" marL="182880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algn="l" indent="-228600" lvl="4" marL="228600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algn="l" indent="-228600" lvl="5" marL="274320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algn="l" indent="-228600" lvl="6" marL="320040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algn="l" indent="-228600" lvl="7" marL="365760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algn="l" indent="-228600" lvl="8" marL="411480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8710" name="Google Shape;61;p8"/>
          <p:cNvSpPr txBox="1"/>
          <p:nvPr>
            <p:ph type="dt" idx="10"/>
          </p:nvPr>
        </p:nvSpPr>
        <p:spPr>
          <a:xfrm>
            <a:off x="7620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l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11" name="Google Shape;62;p8"/>
          <p:cNvSpPr txBox="1"/>
          <p:nvPr>
            <p:ph type="ftr" idx="11"/>
          </p:nvPr>
        </p:nvSpPr>
        <p:spPr>
          <a:xfrm>
            <a:off x="3352800" y="6356350"/>
            <a:ext cx="2895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12" name="Google Shape;63;p8"/>
          <p:cNvSpPr txBox="1"/>
          <p:nvPr>
            <p:ph type="sldNum" idx="12"/>
          </p:nvPr>
        </p:nvSpPr>
        <p:spPr>
          <a:xfrm>
            <a:off x="67056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rtl="0">
              <a:spcBef>
                <a:spcPts val="0"/>
              </a:spcBef>
              <a:buNone/>
            </a:lvl1pPr>
            <a:lvl2pPr algn="r" indent="0" lvl="1" marL="0" rtl="0">
              <a:spcBef>
                <a:spcPts val="0"/>
              </a:spcBef>
              <a:buNone/>
            </a:lvl2pPr>
            <a:lvl3pPr algn="r" indent="0" lvl="2" marL="0" rtl="0">
              <a:spcBef>
                <a:spcPts val="0"/>
              </a:spcBef>
              <a:buNone/>
            </a:lvl3pPr>
            <a:lvl4pPr algn="r" indent="0" lvl="3" marL="0" rtl="0">
              <a:spcBef>
                <a:spcPts val="0"/>
              </a:spcBef>
              <a:buNone/>
            </a:lvl4pPr>
            <a:lvl5pPr algn="r" indent="0" lvl="4" marL="0" rtl="0">
              <a:spcBef>
                <a:spcPts val="0"/>
              </a:spcBef>
              <a:buNone/>
            </a:lvl5pPr>
            <a:lvl6pPr algn="r" indent="0" lvl="5" marL="0" rtl="0">
              <a:spcBef>
                <a:spcPts val="0"/>
              </a:spcBef>
              <a:buNone/>
            </a:lvl6pPr>
            <a:lvl7pPr algn="r" indent="0" lvl="6" marL="0" rtl="0">
              <a:spcBef>
                <a:spcPts val="0"/>
              </a:spcBef>
              <a:buNone/>
            </a:lvl7pPr>
            <a:lvl8pPr algn="r" indent="0" lvl="7" marL="0" rtl="0">
              <a:spcBef>
                <a:spcPts val="0"/>
              </a:spcBef>
              <a:buNone/>
            </a:lvl8pPr>
            <a:lvl9pPr algn="r" indent="0" lvl="8" marL="0" rt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89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Google Shape;65;p9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14" name="Google Shape;66;p9"/>
          <p:cNvSpPr/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lvl="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cap="none" sz="3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sz="2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cap="none" sz="2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715" name="Google Shape;67;p9"/>
          <p:cNvSpPr txBox="1"/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algn="l" indent="-228600" lvl="1" marL="914400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algn="l" indent="-228600" lvl="2" marL="1371600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algn="l" indent="-228600" lvl="3" marL="182880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algn="l" indent="-228600" lvl="4" marL="228600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algn="l" indent="-228600" lvl="5" marL="274320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algn="l" indent="-228600" lvl="6" marL="320040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algn="l" indent="-228600" lvl="7" marL="365760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algn="l" indent="-228600" lvl="8" marL="411480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8716" name="Google Shape;68;p9"/>
          <p:cNvSpPr txBox="1"/>
          <p:nvPr>
            <p:ph type="dt" idx="10"/>
          </p:nvPr>
        </p:nvSpPr>
        <p:spPr>
          <a:xfrm>
            <a:off x="7620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l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17" name="Google Shape;69;p9"/>
          <p:cNvSpPr txBox="1"/>
          <p:nvPr>
            <p:ph type="ftr" idx="11"/>
          </p:nvPr>
        </p:nvSpPr>
        <p:spPr>
          <a:xfrm>
            <a:off x="3352800" y="6356350"/>
            <a:ext cx="2895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18" name="Google Shape;70;p9"/>
          <p:cNvSpPr txBox="1"/>
          <p:nvPr>
            <p:ph type="sldNum" idx="12"/>
          </p:nvPr>
        </p:nvSpPr>
        <p:spPr>
          <a:xfrm>
            <a:off x="67056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rtl="0">
              <a:spcBef>
                <a:spcPts val="0"/>
              </a:spcBef>
              <a:buNone/>
            </a:lvl1pPr>
            <a:lvl2pPr algn="r" indent="0" lvl="1" marL="0" rtl="0">
              <a:spcBef>
                <a:spcPts val="0"/>
              </a:spcBef>
              <a:buNone/>
            </a:lvl2pPr>
            <a:lvl3pPr algn="r" indent="0" lvl="2" marL="0" rtl="0">
              <a:spcBef>
                <a:spcPts val="0"/>
              </a:spcBef>
              <a:buNone/>
            </a:lvl3pPr>
            <a:lvl4pPr algn="r" indent="0" lvl="3" marL="0" rtl="0">
              <a:spcBef>
                <a:spcPts val="0"/>
              </a:spcBef>
              <a:buNone/>
            </a:lvl4pPr>
            <a:lvl5pPr algn="r" indent="0" lvl="4" marL="0" rtl="0">
              <a:spcBef>
                <a:spcPts val="0"/>
              </a:spcBef>
              <a:buNone/>
            </a:lvl5pPr>
            <a:lvl6pPr algn="r" indent="0" lvl="5" marL="0" rtl="0">
              <a:spcBef>
                <a:spcPts val="0"/>
              </a:spcBef>
              <a:buNone/>
            </a:lvl6pPr>
            <a:lvl7pPr algn="r" indent="0" lvl="6" marL="0" rtl="0">
              <a:spcBef>
                <a:spcPts val="0"/>
              </a:spcBef>
              <a:buNone/>
            </a:lvl7pPr>
            <a:lvl8pPr algn="r" indent="0" lvl="7" marL="0" rtl="0">
              <a:spcBef>
                <a:spcPts val="0"/>
              </a:spcBef>
              <a:buNone/>
            </a:lvl8pPr>
            <a:lvl9pPr algn="r" indent="0" lvl="8" marL="0" rt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83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Google Shape;72;p10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4" name="Google Shape;73;p10"/>
          <p:cNvSpPr txBox="1"/>
          <p:nvPr>
            <p:ph type="body" idx="1"/>
          </p:nvPr>
        </p:nvSpPr>
        <p:spPr>
          <a:xfrm rot="5400000">
            <a:off x="2537550" y="-175350"/>
            <a:ext cx="4526100" cy="8077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algn="l" indent="-342900" lvl="2" marL="13716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algn="l" indent="-342900" lvl="4" marL="22860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algn="l"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85" name="Google Shape;74;p10"/>
          <p:cNvSpPr txBox="1"/>
          <p:nvPr>
            <p:ph type="dt" idx="10"/>
          </p:nvPr>
        </p:nvSpPr>
        <p:spPr>
          <a:xfrm>
            <a:off x="7620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l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6" name="Google Shape;75;p10"/>
          <p:cNvSpPr txBox="1"/>
          <p:nvPr>
            <p:ph type="ftr" idx="11"/>
          </p:nvPr>
        </p:nvSpPr>
        <p:spPr>
          <a:xfrm>
            <a:off x="3352800" y="6356350"/>
            <a:ext cx="2895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7" name="Google Shape;76;p10"/>
          <p:cNvSpPr txBox="1"/>
          <p:nvPr>
            <p:ph type="sldNum" idx="12"/>
          </p:nvPr>
        </p:nvSpPr>
        <p:spPr>
          <a:xfrm>
            <a:off x="67056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rtl="0">
              <a:spcBef>
                <a:spcPts val="0"/>
              </a:spcBef>
              <a:buNone/>
            </a:lvl1pPr>
            <a:lvl2pPr algn="r" indent="0" lvl="1" marL="0" rtl="0">
              <a:spcBef>
                <a:spcPts val="0"/>
              </a:spcBef>
              <a:buNone/>
            </a:lvl2pPr>
            <a:lvl3pPr algn="r" indent="0" lvl="2" marL="0" rtl="0">
              <a:spcBef>
                <a:spcPts val="0"/>
              </a:spcBef>
              <a:buNone/>
            </a:lvl3pPr>
            <a:lvl4pPr algn="r" indent="0" lvl="3" marL="0" rtl="0">
              <a:spcBef>
                <a:spcPts val="0"/>
              </a:spcBef>
              <a:buNone/>
            </a:lvl4pPr>
            <a:lvl5pPr algn="r" indent="0" lvl="4" marL="0" rtl="0">
              <a:spcBef>
                <a:spcPts val="0"/>
              </a:spcBef>
              <a:buNone/>
            </a:lvl5pPr>
            <a:lvl6pPr algn="r" indent="0" lvl="5" marL="0" rtl="0">
              <a:spcBef>
                <a:spcPts val="0"/>
              </a:spcBef>
              <a:buNone/>
            </a:lvl6pPr>
            <a:lvl7pPr algn="r" indent="0" lvl="6" marL="0" rtl="0">
              <a:spcBef>
                <a:spcPts val="0"/>
              </a:spcBef>
              <a:buNone/>
            </a:lvl7pPr>
            <a:lvl8pPr algn="r" indent="0" lvl="7" marL="0" rtl="0">
              <a:spcBef>
                <a:spcPts val="0"/>
              </a:spcBef>
              <a:buNone/>
            </a:lvl8pPr>
            <a:lvl9pPr algn="r" indent="0" lvl="8" marL="0" rt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image" Target="../media/image1.jpeg"/><Relationship Id="rId14" Type="http://schemas.openxmlformats.org/officeDocument/2006/relationships/image" Target="../media/image5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8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ogle Shape;10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3">
            <a:alphaModFix/>
          </a:blip>
          <a:srcRect l="0" t="0" r="0" b="0"/>
          <a:stretch>
            <a:fillRect/>
          </a:stretch>
        </p:blipFill>
        <p:spPr>
          <a:xfrm>
            <a:off x="43543" y="0"/>
            <a:ext cx="9100457" cy="6879772"/>
          </a:xfrm>
          <a:prstGeom prst="rect"/>
          <a:noFill/>
          <a:ln>
            <a:noFill/>
          </a:ln>
        </p:spPr>
      </p:pic>
      <p:sp>
        <p:nvSpPr>
          <p:cNvPr id="1048576" name="Google Shape;11;p1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sz="4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8577" name="Google Shape;12;p1"/>
          <p:cNvSpPr txBox="1"/>
          <p:nvPr>
            <p:ph type="body" idx="1"/>
          </p:nvPr>
        </p:nvSpPr>
        <p:spPr>
          <a:xfrm>
            <a:off x="762000" y="1600200"/>
            <a:ext cx="8077200" cy="45261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06400" lvl="0" marL="4572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cap="none" sz="2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81000" lvl="1" marL="9144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cap="none" sz="2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55600" lvl="2" marL="1371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42900" lvl="3" marL="18288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42900" lvl="4" marL="22860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78" name="Google Shape;13;p1"/>
          <p:cNvSpPr txBox="1"/>
          <p:nvPr>
            <p:ph type="dt" idx="10"/>
          </p:nvPr>
        </p:nvSpPr>
        <p:spPr>
          <a:xfrm>
            <a:off x="7620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79" name="Google Shape;14;p1"/>
          <p:cNvSpPr txBox="1"/>
          <p:nvPr>
            <p:ph type="ftr" idx="11"/>
          </p:nvPr>
        </p:nvSpPr>
        <p:spPr>
          <a:xfrm>
            <a:off x="3352800" y="6356350"/>
            <a:ext cx="2895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80" name="Google Shape;15;p1"/>
          <p:cNvSpPr txBox="1"/>
          <p:nvPr>
            <p:ph type="sldNum" idx="12"/>
          </p:nvPr>
        </p:nvSpPr>
        <p:spPr>
          <a:xfrm>
            <a:off x="6705600" y="6356350"/>
            <a:ext cx="2133600" cy="3651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</a:p>
        </p:txBody>
      </p:sp>
      <p:pic>
        <p:nvPicPr>
          <p:cNvPr id="2097153" name="Google Shape;16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4">
            <a:alphaModFix/>
          </a:blip>
          <a:srcRect l="0" t="0" r="0" b="0"/>
          <a:stretch>
            <a:fillRect/>
          </a:stretch>
        </p:blipFill>
        <p:spPr>
          <a:xfrm>
            <a:off x="-152400" y="-109183"/>
            <a:ext cx="818707" cy="7083190"/>
          </a:xfrm>
          <a:prstGeom prst="rect"/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 spd="slow">
    <p:wipe dir="d"/>
  </p:transition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gif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hyperlink" Target="mailto:shahimur5s1980@gmail.com" TargetMode="Externa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Google Shape;96;p14"/>
          <p:cNvSpPr/>
          <p:nvPr/>
        </p:nvSpPr>
        <p:spPr>
          <a:xfrm>
            <a:off x="346375" y="533400"/>
            <a:ext cx="8416500" cy="5654000"/>
          </a:xfrm>
          <a:prstGeom prst="rect"/>
          <a:solidFill>
            <a:srgbClr val="FFFF00"/>
          </a:solidFill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sz="6300" i="0" lang="bn-BD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করোনা ভাইরাস থেকে সুরক্ষা পেতে শারীরিক  ও সামাজিক দূরত্ব বজায় রাখুন , মাস্ক ব্যাবহার করুন। স্বাস্থ্য বিধি মেনে চলুন। </a:t>
            </a:r>
            <a:endParaRPr sz="6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Google Shape;166;p22"/>
          <p:cNvSpPr/>
          <p:nvPr/>
        </p:nvSpPr>
        <p:spPr>
          <a:xfrm>
            <a:off x="408970" y="531674"/>
            <a:ext cx="8277900" cy="1691600"/>
          </a:xfrm>
          <a:prstGeom prst="rect"/>
          <a:gradFill>
            <a:gsLst>
              <a:gs pos="0">
                <a:srgbClr val="A6B5F3"/>
              </a:gs>
              <a:gs pos="35000">
                <a:srgbClr val="BECAF8"/>
              </a:gs>
              <a:gs pos="100000">
                <a:srgbClr val="E5E8FD"/>
              </a:gs>
            </a:gsLst>
            <a:lin ang="16200038" scaled="0"/>
          </a:gradFill>
          <a:ln w="9525" cap="flat" cmpd="sng">
            <a:solidFill>
              <a:srgbClr val="4561A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r="5400000" dist="20000" rotWithShape="0">
              <a:srgbClr val="000000">
                <a:alpha val="37650"/>
              </a:srgbClr>
            </a:outerShdw>
          </a:effectLst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 lang="bn-BD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ক্ষমতা হস্তান্তরের পথ উন্মুক্ত করতে ২৫ মার্চ অধিবেশনে যোগদানের ক্ষেত্রে তিনি ভাষণে চারটি শর্ত প্রদান করেন: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61" name="Google Shape;167;p22"/>
          <p:cNvSpPr/>
          <p:nvPr/>
        </p:nvSpPr>
        <p:spPr>
          <a:xfrm>
            <a:off x="408975" y="2451075"/>
            <a:ext cx="8277900" cy="4102200"/>
          </a:xfrm>
          <a:prstGeom prst="rect"/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just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600" lang="bn-BD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১. সামরিক শাসন প্রত্যাহার করতে হবে।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indent="-393700" lvl="0" marL="3937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600" lang="bn-BD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গণপ্রতিনিধিদের  কাছে  ক্ষমতা হস্তান্তর করতে হবে ।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600" lang="bn-BD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৩. সেনাবাহিনীর গণহত্যার তদন্ত করতে হবে।</a:t>
            </a:r>
            <a:endParaRPr sz="3600"/>
          </a:p>
          <a:p>
            <a:pPr algn="just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600" lang="bn-BD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৪. সৈন্যদের ব্যারাকে ফিরিয়ে নিতে হবে।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Google Shape;173;p23"/>
          <p:cNvSpPr txBox="1"/>
          <p:nvPr/>
        </p:nvSpPr>
        <p:spPr>
          <a:xfrm>
            <a:off x="305413" y="4990806"/>
            <a:ext cx="8457600" cy="1158200"/>
          </a:xfrm>
          <a:prstGeom prst="rect"/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 lang="bn-BD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বঙ্গবন্ধুর ভাষণ শুনতে জনগণ এত আকাঙ্খিত ছিল কেন?</a:t>
            </a:r>
          </a:p>
        </p:txBody>
      </p:sp>
      <p:sp>
        <p:nvSpPr>
          <p:cNvPr id="1048666" name="Google Shape;174;p23"/>
          <p:cNvSpPr txBox="1"/>
          <p:nvPr/>
        </p:nvSpPr>
        <p:spPr>
          <a:xfrm>
            <a:off x="305432" y="298186"/>
            <a:ext cx="8457600" cy="831000"/>
          </a:xfrm>
          <a:prstGeom prst="rect"/>
          <a:gradFill>
            <a:gsLst>
              <a:gs pos="0">
                <a:srgbClr val="8CBAFF"/>
              </a:gs>
              <a:gs pos="35000">
                <a:srgbClr val="AFCEFF"/>
              </a:gs>
              <a:gs pos="100000">
                <a:srgbClr val="DEECFF"/>
              </a:gs>
            </a:gsLst>
            <a:lin ang="16200038" scaled="0"/>
          </a:gradFill>
          <a:ln w="9525" cap="flat" cmpd="sng">
            <a:solidFill>
              <a:srgbClr val="237CD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r="5400000" dist="20000" rotWithShape="0">
              <a:srgbClr val="000000">
                <a:alpha val="37650"/>
              </a:srgbClr>
            </a:outerShdw>
          </a:effectLst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4800" lang="bn-BD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একক কাজ</a:t>
            </a:r>
          </a:p>
        </p:txBody>
      </p:sp>
      <p:sp>
        <p:nvSpPr>
          <p:cNvPr id="1048667" name="Google Shape;175;p23"/>
          <p:cNvSpPr txBox="1"/>
          <p:nvPr/>
        </p:nvSpPr>
        <p:spPr>
          <a:xfrm>
            <a:off x="7010400" y="681026"/>
            <a:ext cx="1744500" cy="802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lang="bn-BD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সময় : ৫ মিনিট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79" name="Google Shape;176;p2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840610" y="1390065"/>
            <a:ext cx="5539612" cy="360074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Google Shape;182;p24" descr="C:\Documents and Settings\Delower\Desktop\Final\4-5\234x234xc11.jpg.pagespeed.ic.Ir8OlF7uXL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5451740" y="3114687"/>
            <a:ext cx="3353301" cy="3133713"/>
          </a:xfrm>
          <a:prstGeom prst="rect"/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162" name="Google Shape;183;p24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386283" y="3114686"/>
            <a:ext cx="2433117" cy="3133713"/>
          </a:xfrm>
          <a:prstGeom prst="rect"/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algn="ctr" blurRad="107950" dir="5400000" dist="12700">
              <a:srgbClr val="000000"/>
            </a:outerShdw>
          </a:effectLst>
        </p:spPr>
      </p:pic>
      <p:pic>
        <p:nvPicPr>
          <p:cNvPr id="2097163" name="Google Shape;184;p24" descr="C:\Documents and Settings\Delower\Desktop\Final\4-5\flag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2777785" y="304800"/>
            <a:ext cx="2984617" cy="2514600"/>
          </a:xfrm>
          <a:prstGeom prst="rect"/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8616" name="Google Shape;185;p24"/>
          <p:cNvSpPr/>
          <p:nvPr/>
        </p:nvSpPr>
        <p:spPr>
          <a:xfrm>
            <a:off x="3124200" y="3146218"/>
            <a:ext cx="2090700" cy="3368000"/>
          </a:xfrm>
          <a:prstGeom prst="rect"/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800" lang="bn-BD">
                <a:solidFill>
                  <a:schemeClr val="dk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ভাষণে  উদ্বুদ্ধ হয়ে ঐক্যবদ্ধ জনগণ অসহযোগ আন্দোলনে অংশ নেয়</a:t>
            </a:r>
            <a:endParaRPr b="1" sz="2800">
              <a:solidFill>
                <a:schemeClr val="dk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Google Shape;191;p25" descr="D:\All Competition Content\Model Content BOBP\Model Content 3rd Round Delower\mukti-joddha17-1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326803" y="320566"/>
            <a:ext cx="4056011" cy="3042008"/>
          </a:xfrm>
          <a:prstGeom prst="rect"/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159" name="Google Shape;192;p25" descr="C:\Documents and Settings\Delower\Desktop\Final\4-5\Victory-is-Ours-1971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4138003" y="3499208"/>
            <a:ext cx="4701197" cy="3053992"/>
          </a:xfrm>
          <a:prstGeom prst="rect"/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160" name="Google Shape;193;p25" descr="C:\Documents and Settings\Delower\Desktop\Final\4-5\1971-march-20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4572382" y="320566"/>
            <a:ext cx="4266818" cy="2934018"/>
          </a:xfrm>
          <a:prstGeom prst="rect"/>
          <a:noFill/>
          <a:ln>
            <a:noFill/>
          </a:ln>
        </p:spPr>
      </p:pic>
      <p:sp>
        <p:nvSpPr>
          <p:cNvPr id="1048612" name="Google Shape;194;p25"/>
          <p:cNvSpPr/>
          <p:nvPr/>
        </p:nvSpPr>
        <p:spPr>
          <a:xfrm>
            <a:off x="326803" y="4159341"/>
            <a:ext cx="3483300" cy="2580600"/>
          </a:xfrm>
          <a:prstGeom prst="rect"/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200" lang="bn-BD">
                <a:solidFill>
                  <a:schemeClr val="dk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বঙ্গবন্ধুর আহ্বানে জনগণ মুক্তির সংগ্রামে ঝাঁপিয়ে পড়ে।</a:t>
            </a:r>
            <a:endParaRPr b="1" sz="3200">
              <a:solidFill>
                <a:schemeClr val="dk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Google Shape;200;p26"/>
          <p:cNvSpPr/>
          <p:nvPr/>
        </p:nvSpPr>
        <p:spPr>
          <a:xfrm>
            <a:off x="1262856" y="3564584"/>
            <a:ext cx="7482900" cy="492300"/>
          </a:xfrm>
          <a:prstGeom prst="rect"/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600" lang="bn-BD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৭ই মার্চ -এ ভাষণ দেওয়া ময়দানটির বর্তমান নাম কী? </a:t>
            </a:r>
            <a:endParaRPr sz="2600">
              <a:solidFill>
                <a:schemeClr val="dk1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05" name="Google Shape;201;p26"/>
          <p:cNvSpPr/>
          <p:nvPr/>
        </p:nvSpPr>
        <p:spPr>
          <a:xfrm>
            <a:off x="571499" y="379775"/>
            <a:ext cx="8225731" cy="810231"/>
          </a:xfrm>
          <a:custGeom>
            <a:avLst/>
            <a:ahLst/>
            <a:rect l="l" t="t" r="r" b="b"/>
            <a:pathLst>
              <a:path w="8350996" h="739937" extrusionOk="0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gradFill>
            <a:gsLst>
              <a:gs pos="0">
                <a:srgbClr val="9FD2FF"/>
              </a:gs>
              <a:gs pos="35000">
                <a:srgbClr val="BADFFF"/>
              </a:gs>
              <a:gs pos="100000">
                <a:srgbClr val="E2F0FF"/>
              </a:gs>
            </a:gsLst>
            <a:lin ang="16200038" scaled="0"/>
          </a:gradFill>
          <a:ln w="9525" cap="flat" cmpd="sng">
            <a:solidFill>
              <a:srgbClr val="5C99C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r="5400000" dist="20000" rotWithShape="0">
              <a:srgbClr val="000000">
                <a:alpha val="37650"/>
              </a:srgbClr>
            </a:outerShdw>
          </a:effectLst>
        </p:spPr>
        <p:txBody>
          <a:bodyPr anchor="ctr" anchorCtr="0" bIns="90250" lIns="124525" rIns="124525" spcFirstLastPara="1" tIns="90250" wrap="square">
            <a:noAutofit/>
          </a:bodyPr>
          <a:p>
            <a: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5400" lang="bn-BD">
                <a:solidFill>
                  <a:srgbClr val="00B05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মূল্যায়ন</a:t>
            </a:r>
            <a:endParaRPr b="1" sz="5400">
              <a:solidFill>
                <a:srgbClr val="00B050"/>
              </a:solid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06" name="Google Shape;202;p26"/>
          <p:cNvSpPr/>
          <p:nvPr/>
        </p:nvSpPr>
        <p:spPr>
          <a:xfrm>
            <a:off x="1219200" y="2022157"/>
            <a:ext cx="7526400" cy="853400"/>
          </a:xfrm>
          <a:prstGeom prst="rect"/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600" lang="bn-BD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মুক্তি যুদ্ধ চলাকালীন সময় বাংলাদেশ কয়টি সেক্টরে বিভক্ত ছিল ? </a:t>
            </a:r>
            <a:endParaRPr sz="2600">
              <a:solidFill>
                <a:schemeClr val="dk1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07" name="Google Shape;203;p26"/>
          <p:cNvSpPr/>
          <p:nvPr/>
        </p:nvSpPr>
        <p:spPr>
          <a:xfrm>
            <a:off x="304800" y="1676400"/>
            <a:ext cx="948900" cy="1173600"/>
          </a:xfrm>
          <a:prstGeom prst="rect"/>
          <a:blipFill rotWithShape="1">
            <a:blip xmlns:r="http://schemas.openxmlformats.org/officeDocument/2006/relationships" r:embed="rId1">
              <a:alphaModFix/>
            </a:blip>
            <a:stretch>
              <a:fillRect l="0" t="0" r="0" b="0"/>
            </a:stretch>
          </a:blipFill>
          <a:ln w="25400" cap="flat" cmpd="sng">
            <a:solidFill>
              <a:srgbClr val="477298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7156" name="Google Shape;204;p26" descr="C:\Documents and Settings\Delower\Desktop\Final\4-5\7th171250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292975" y="3278213"/>
            <a:ext cx="960841" cy="1065187"/>
          </a:xfrm>
          <a:prstGeom prst="rect"/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8608" name="Google Shape;205;p26"/>
          <p:cNvSpPr/>
          <p:nvPr/>
        </p:nvSpPr>
        <p:spPr>
          <a:xfrm>
            <a:off x="1262856" y="5029200"/>
            <a:ext cx="7482900" cy="492300"/>
          </a:xfrm>
          <a:prstGeom prst="rect"/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600" lang="bn-BD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৭ই মার্চ -এ ভাষণ দেওয়া শর্ত ৪টি কী কী? </a:t>
            </a:r>
            <a:endParaRPr sz="2600">
              <a:solidFill>
                <a:schemeClr val="dk1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7157" name="Google Shape;206;p2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304800" y="4643870"/>
            <a:ext cx="958055" cy="1147330"/>
          </a:xfrm>
          <a:prstGeom prst="rect"/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Google Shape;212;p27"/>
          <p:cNvSpPr txBox="1"/>
          <p:nvPr/>
        </p:nvSpPr>
        <p:spPr>
          <a:xfrm>
            <a:off x="440129" y="383630"/>
            <a:ext cx="8263800" cy="831000"/>
          </a:xfrm>
          <a:prstGeom prst="rect"/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r="5400000" dist="20000" rotWithShape="0">
              <a:srgbClr val="000000">
                <a:alpha val="37650"/>
              </a:srgbClr>
            </a:outerShdw>
          </a:effectLst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4800" lang="bn-BD">
                <a:solidFill>
                  <a:srgbClr val="7030A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বাড়ির কাজ</a:t>
            </a:r>
            <a:endParaRPr b="1" sz="4800">
              <a:solidFill>
                <a:srgbClr val="7030A0"/>
              </a:solid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84" name="Google Shape;213;p27"/>
          <p:cNvSpPr/>
          <p:nvPr/>
        </p:nvSpPr>
        <p:spPr>
          <a:xfrm>
            <a:off x="594363" y="4648200"/>
            <a:ext cx="8263800" cy="1285200"/>
          </a:xfrm>
          <a:prstGeom prst="rect"/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4000" lang="bn-BD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বঙ্গবন্ধুর ৭ই মার্চের ভাষণকে বাঙালির মুক্তির সনদ বলা হয় কেন? বিশ্লেষণ কর।</a:t>
            </a:r>
          </a:p>
        </p:txBody>
      </p:sp>
      <p:sp>
        <p:nvSpPr>
          <p:cNvPr id="1048585" name="Google Shape;214;p27"/>
          <p:cNvSpPr/>
          <p:nvPr/>
        </p:nvSpPr>
        <p:spPr>
          <a:xfrm>
            <a:off x="2590800" y="2895600"/>
            <a:ext cx="4114800" cy="1752600"/>
          </a:xfrm>
          <a:prstGeom prst="rect"/>
          <a:solidFill>
            <a:schemeClr val="accent1"/>
          </a:solidFill>
          <a:ln w="25400" cap="flat" cmpd="sng">
            <a:solidFill>
              <a:srgbClr val="477298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586" name="Google Shape;215;p27"/>
          <p:cNvSpPr/>
          <p:nvPr/>
        </p:nvSpPr>
        <p:spPr>
          <a:xfrm>
            <a:off x="4343400" y="3276600"/>
            <a:ext cx="765600" cy="1371600"/>
          </a:xfrm>
          <a:prstGeom prst="rect"/>
          <a:solidFill>
            <a:srgbClr val="00B0F0"/>
          </a:solidFill>
          <a:ln w="25400" cap="flat" cmpd="sng">
            <a:solidFill>
              <a:srgbClr val="477298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587" name="Google Shape;216;p27"/>
          <p:cNvSpPr/>
          <p:nvPr/>
        </p:nvSpPr>
        <p:spPr>
          <a:xfrm>
            <a:off x="2895600" y="3657600"/>
            <a:ext cx="477300" cy="609600"/>
          </a:xfrm>
          <a:prstGeom prst="rect"/>
          <a:solidFill>
            <a:srgbClr val="00B0F0"/>
          </a:solidFill>
          <a:ln w="25400" cap="flat" cmpd="sng">
            <a:solidFill>
              <a:srgbClr val="477298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588" name="Google Shape;217;p27"/>
          <p:cNvSpPr/>
          <p:nvPr/>
        </p:nvSpPr>
        <p:spPr>
          <a:xfrm>
            <a:off x="5943600" y="3657600"/>
            <a:ext cx="477300" cy="609600"/>
          </a:xfrm>
          <a:prstGeom prst="rect"/>
          <a:solidFill>
            <a:srgbClr val="00B0F0"/>
          </a:solidFill>
          <a:ln w="25400" cap="flat" cmpd="sng">
            <a:solidFill>
              <a:srgbClr val="477298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589" name="Google Shape;218;p27"/>
          <p:cNvSpPr/>
          <p:nvPr/>
        </p:nvSpPr>
        <p:spPr>
          <a:xfrm>
            <a:off x="1905000" y="1371600"/>
            <a:ext cx="5334000" cy="1524000"/>
          </a:xfrm>
          <a:prstGeom prst="triangle">
            <a:avLst>
              <a:gd name="adj" fmla="val 49167"/>
            </a:avLst>
          </a:prstGeom>
          <a:solidFill>
            <a:srgbClr val="00B050"/>
          </a:solidFill>
          <a:ln w="25400" cap="flat" cmpd="sng">
            <a:solidFill>
              <a:srgbClr val="477298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Google Shape;224;p28"/>
          <p:cNvSpPr txBox="1"/>
          <p:nvPr/>
        </p:nvSpPr>
        <p:spPr>
          <a:xfrm>
            <a:off x="4983328" y="5812974"/>
            <a:ext cx="3906900" cy="853399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600" lang="bn-BD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অধ্যায় : ৩, পাঠ: ১, সময়: ৫০ মিনিট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9" name="Google Shape;225;p28"/>
          <p:cNvSpPr txBox="1"/>
          <p:nvPr/>
        </p:nvSpPr>
        <p:spPr>
          <a:xfrm>
            <a:off x="5033765" y="5638800"/>
            <a:ext cx="3637500" cy="802599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lang="bn-BD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অধ্যায় : 4, পাঠ: 3, সময়: ৫০ মিনিট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5" name="Google Shape;226;p28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609600" y="152400"/>
            <a:ext cx="8458200" cy="4610100"/>
          </a:xfrm>
          <a:prstGeom prst="rect"/>
          <a:solidFill>
            <a:schemeClr val="lt1"/>
          </a:solidFill>
          <a:ln>
            <a:noFill/>
          </a:ln>
        </p:spPr>
      </p:pic>
      <p:sp>
        <p:nvSpPr>
          <p:cNvPr id="1048600" name="Google Shape;227;p28"/>
          <p:cNvSpPr txBox="1"/>
          <p:nvPr/>
        </p:nvSpPr>
        <p:spPr>
          <a:xfrm>
            <a:off x="533400" y="4876800"/>
            <a:ext cx="8458200" cy="1691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5400" lang="bn-BD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ধন্যবাদ...........  আবার দেখা হবে। 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Google Shape;102;p15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1413412" y="1861400"/>
            <a:ext cx="6892388" cy="4920400"/>
          </a:xfrm>
          <a:prstGeom prst="rect"/>
          <a:noFill/>
          <a:ln>
            <a:noFill/>
          </a:ln>
        </p:spPr>
      </p:pic>
      <p:sp>
        <p:nvSpPr>
          <p:cNvPr id="1048623" name="Shape 103"/>
          <p:cNvSpPr/>
          <p:nvPr/>
        </p:nvSpPr>
        <p:spPr>
          <a:xfrm>
            <a:off x="2819400" y="152400"/>
            <a:ext cx="3733800" cy="1447800"/>
          </a:xfrm>
          <a:prstGeom prst="rect"/>
        </p:spPr>
        <p:txBody>
          <a:bodyPr wrap="none">
            <a:prstTxWarp prst="textWave2"/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ctr" lvl="0"/>
            <a:r>
              <a:rPr b="1" dirty="0" sz="19900" lang="bn-BD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b="1" dirty="0" sz="19900" lang="bn-BD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Google Shape;246;p1"/>
          <p:cNvSpPr txBox="1"/>
          <p:nvPr/>
        </p:nvSpPr>
        <p:spPr>
          <a:xfrm>
            <a:off x="228600" y="838200"/>
            <a:ext cx="3733800" cy="5984200"/>
          </a:xfrm>
          <a:prstGeom prst="rect"/>
          <a:solidFill>
            <a:srgbClr val="7F7F7F"/>
          </a:solidFill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cap="none" sz="3600" i="0" lang="bn-BD" strike="noStrike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শিক্ষক পরিচিতি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cap="none" sz="3600" i="0" strike="noStrike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cap="none" sz="3600" i="0" strike="noStrike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cap="none" sz="3600" i="0" lang="bn-BD" strike="noStrike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cap="none" sz="2400" i="0" strike="noStrike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cap="none" sz="2400" i="0" strike="noStrike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FFFF00"/>
              </a:solidFill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sz="2400" lang="bn-BD">
                <a:solidFill>
                  <a:srgbClr val="FFFF00"/>
                </a:solidFill>
              </a:rPr>
              <a:t>      </a:t>
            </a:r>
            <a:r>
              <a:rPr b="1" cap="none" sz="2400" i="0" lang="bn-BD" strike="noStrike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মোঃ শাহীনুর রহমান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cap="none" sz="2400" i="0" lang="bn-BD" strike="noStrike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সহকারী শিক্ষক (শারীরিক শিক্ষা)নাঘোসা নবম পল্লী</a:t>
            </a:r>
            <a:endParaRPr b="1" sz="2400">
              <a:solidFill>
                <a:srgbClr val="FFFF00"/>
              </a:solidFill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cap="none" sz="2400" i="0" lang="bn-BD" strike="noStrike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মাধ্যমিক বিদ্যালয়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cap="none" sz="2400" i="0" lang="bn-BD" strike="noStrike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শালিখা, মাগুরা। </a:t>
            </a:r>
            <a:endParaRPr b="1" cap="none" sz="3600" i="0" strike="noStrike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sz="2000" i="0" lang="bn-BD" strike="noStrik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"/>
              </a:rPr>
              <a:t>shahimur</a:t>
            </a:r>
            <a:r>
              <a:rPr b="1" cap="none" sz="2000" i="0" lang="bn-BD" strike="noStrike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"/>
              </a:rPr>
              <a:t>5</a:t>
            </a:r>
            <a:r>
              <a:rPr b="1" cap="none" sz="2000" i="0" lang="bn-BD" strike="noStrik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"/>
              </a:rPr>
              <a:t>s</a:t>
            </a:r>
            <a:r>
              <a:rPr b="1" cap="none" sz="2000" i="0" lang="bn-BD" strike="noStrike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"/>
              </a:rPr>
              <a:t>1980@gmail.com</a:t>
            </a:r>
            <a:endParaRPr b="1" cap="none" sz="2000" i="0" strike="noStrike" u="sng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cap="none" sz="2000" i="0" lang="bn-BD" strike="noStrike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Mobile: 01719818218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cap="none" sz="2000" i="0" strike="noStrike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65" name="Google Shape;247;p1" descr="sss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914400" y="1371600"/>
            <a:ext cx="2286000" cy="2590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algn="bl" blurRad="0" dir="5400000" dist="5000" endA="0" endPos="28000" fadeDir="5400012" kx="0" ky="0" rotWithShape="0" stA="38000" stPos="0" sy="-100000"/>
          </a:effectLst>
        </p:spPr>
      </p:pic>
      <p:sp>
        <p:nvSpPr>
          <p:cNvPr id="1048628" name="Google Shape;248;p1"/>
          <p:cNvSpPr txBox="1"/>
          <p:nvPr/>
        </p:nvSpPr>
        <p:spPr>
          <a:xfrm>
            <a:off x="4114800" y="838200"/>
            <a:ext cx="4648200" cy="5425400"/>
          </a:xfrm>
          <a:prstGeom prst="rect"/>
          <a:solidFill>
            <a:srgbClr val="7F7F7F"/>
          </a:solidFill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cap="none" sz="3600" i="0" lang="bn-BD" strike="noStrike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পাঠ পরিচিতি 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cap="none" sz="36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cap="none" sz="36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cap="none" sz="36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cap="none" sz="36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cap="none" sz="36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cap="none" sz="3600" i="0" lang="bn-BD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cap="none" sz="3600" i="0" lang="bn-BD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cap="none" sz="36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cap="none" sz="36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66" name="Google Shape;249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4158542" y="1371600"/>
            <a:ext cx="4528258" cy="5257799"/>
          </a:xfrm>
          <a:prstGeom prst="rect"/>
          <a:noFill/>
          <a:ln>
            <a:noFill/>
          </a:ln>
        </p:spPr>
      </p:pic>
      <p:sp>
        <p:nvSpPr>
          <p:cNvPr id="1048629" name="Google Shape;250;p1"/>
          <p:cNvSpPr txBox="1"/>
          <p:nvPr/>
        </p:nvSpPr>
        <p:spPr>
          <a:xfrm>
            <a:off x="4572000" y="5852673"/>
            <a:ext cx="3733800" cy="624801"/>
          </a:xfrm>
          <a:prstGeom prst="rect"/>
          <a:solidFill>
            <a:srgbClr val="7F7F7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cap="none" sz="3600" i="0" lang="bn-BD" strike="noStrike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অধ্যায়ঃ </a:t>
            </a:r>
            <a:r>
              <a:rPr b="1" sz="3600" lang="bn-BD">
                <a:solidFill>
                  <a:srgbClr val="FFFF00"/>
                </a:solidFill>
              </a:rPr>
              <a:t>এয়ো</a:t>
            </a:r>
            <a:r>
              <a:rPr b="1" cap="none" sz="3600" i="0" lang="bn-BD" strike="noStrike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দশ   </a:t>
            </a:r>
            <a:endParaRPr b="1" cap="none" sz="3600" i="0" strike="noStrike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30" name="Google Shape;251;p1"/>
          <p:cNvSpPr txBox="1"/>
          <p:nvPr/>
        </p:nvSpPr>
        <p:spPr>
          <a:xfrm>
            <a:off x="228600" y="76200"/>
            <a:ext cx="8534400" cy="762000"/>
          </a:xfrm>
          <a:prstGeom prst="rect"/>
          <a:gradFill>
            <a:gsLst>
              <a:gs pos="0">
                <a:srgbClr val="A6B5F3"/>
              </a:gs>
              <a:gs pos="35000">
                <a:srgbClr val="BECAF8"/>
              </a:gs>
              <a:gs pos="100000">
                <a:srgbClr val="E5E8FD"/>
              </a:gs>
            </a:gsLst>
            <a:lin ang="16200038" scaled="0"/>
          </a:gradFill>
          <a:ln>
            <a:noFill/>
          </a:ln>
          <a:effectLst>
            <a:outerShdw blurRad="40000" dir="5400000" dist="20000" rotWithShape="0">
              <a:srgbClr val="000000">
                <a:alpha val="37650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0" cap="none" sz="6600" i="0" lang="bn-BD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পরিচিতি</a:t>
            </a:r>
            <a:endParaRPr b="0" cap="none" sz="6600" i="0" strike="noStrike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"/>
          <p:cNvSpPr txBox="1"/>
          <p:nvPr/>
        </p:nvSpPr>
        <p:spPr>
          <a:xfrm>
            <a:off x="1626893" y="3173729"/>
            <a:ext cx="4357552" cy="510540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> 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726" name=""/>
          <p:cNvSpPr txBox="1"/>
          <p:nvPr/>
        </p:nvSpPr>
        <p:spPr>
          <a:xfrm>
            <a:off x="1219200" y="289559"/>
            <a:ext cx="4948671" cy="815340"/>
          </a:xfrm>
          <a:prstGeom prst="rect"/>
          <a:ln>
            <a:solidFill>
              <a:srgbClr val="000000"/>
            </a:solidFill>
            <a:prstDash val="solid"/>
          </a:ln>
        </p:spPr>
        <p:txBody>
          <a:bodyPr rtlCol="0" wrap="square">
            <a:spAutoFit/>
          </a:bodyPr>
          <a:p>
            <a:r>
              <a:rPr altLang="en-US" sz="4800" lang="en-GB">
                <a:solidFill>
                  <a:srgbClr val="000000"/>
                </a:solidFill>
              </a:rPr>
              <a:t>এ</a:t>
            </a:r>
            <a:r>
              <a:rPr altLang="en-US" sz="4800" lang="en-GB">
                <a:solidFill>
                  <a:srgbClr val="000000"/>
                </a:solidFill>
              </a:rPr>
              <a:t>ই</a:t>
            </a:r>
            <a:r>
              <a:rPr altLang="en-US" sz="4800" lang="en-US">
                <a:solidFill>
                  <a:srgbClr val="000000"/>
                </a:solidFill>
              </a:rPr>
              <a:t> </a:t>
            </a:r>
            <a:r>
              <a:rPr altLang="en-US" sz="4800" lang="en-GB">
                <a:solidFill>
                  <a:srgbClr val="000000"/>
                </a:solidFill>
              </a:rPr>
              <a:t>প</a:t>
            </a:r>
            <a:r>
              <a:rPr altLang="en-US" sz="4800" lang="en-GB">
                <a:solidFill>
                  <a:srgbClr val="000000"/>
                </a:solidFill>
              </a:rPr>
              <a:t>া</a:t>
            </a:r>
            <a:r>
              <a:rPr altLang="en-US" sz="4800" lang="en-GB">
                <a:solidFill>
                  <a:srgbClr val="000000"/>
                </a:solidFill>
              </a:rPr>
              <a:t>ঠ</a:t>
            </a:r>
            <a:r>
              <a:rPr altLang="en-US" sz="4800" lang="en-US">
                <a:solidFill>
                  <a:srgbClr val="000000"/>
                </a:solidFill>
              </a:rPr>
              <a:t> </a:t>
            </a:r>
            <a:r>
              <a:rPr altLang="en-US" sz="4800" lang="en-GB">
                <a:solidFill>
                  <a:srgbClr val="000000"/>
                </a:solidFill>
              </a:rPr>
              <a:t>শ</a:t>
            </a:r>
            <a:r>
              <a:rPr altLang="en-US" sz="4800" lang="en-GB">
                <a:solidFill>
                  <a:srgbClr val="000000"/>
                </a:solidFill>
              </a:rPr>
              <a:t>ে</a:t>
            </a:r>
            <a:r>
              <a:rPr altLang="en-US" sz="4800" lang="en-GB">
                <a:solidFill>
                  <a:srgbClr val="000000"/>
                </a:solidFill>
              </a:rPr>
              <a:t>ষ</a:t>
            </a:r>
            <a:r>
              <a:rPr altLang="en-US" sz="4800" lang="en-GB">
                <a:solidFill>
                  <a:srgbClr val="000000"/>
                </a:solidFill>
              </a:rPr>
              <a:t>ে</a:t>
            </a:r>
            <a:r>
              <a:rPr altLang="en-US" sz="4800" lang="en-US">
                <a:solidFill>
                  <a:srgbClr val="000000"/>
                </a:solidFill>
              </a:rPr>
              <a:t>.</a:t>
            </a:r>
            <a:r>
              <a:rPr altLang="en-US" sz="4800" lang="en-US">
                <a:solidFill>
                  <a:srgbClr val="000000"/>
                </a:solidFill>
              </a:rPr>
              <a:t>.</a:t>
            </a:r>
            <a:r>
              <a:rPr altLang="en-US" sz="4800" lang="en-US">
                <a:solidFill>
                  <a:srgbClr val="000000"/>
                </a:solidFill>
              </a:rPr>
              <a:t>.</a:t>
            </a:r>
            <a:r>
              <a:rPr altLang="en-US" sz="4800" lang="en-US">
                <a:solidFill>
                  <a:srgbClr val="000000"/>
                </a:solidFill>
              </a:rPr>
              <a:t>.</a:t>
            </a:r>
            <a:r>
              <a:rPr altLang="en-US" sz="4800" lang="en-US">
                <a:solidFill>
                  <a:srgbClr val="000000"/>
                </a:solidFill>
              </a:rPr>
              <a:t>.</a:t>
            </a:r>
            <a:r>
              <a:rPr altLang="en-US" sz="4800" lang="en-US">
                <a:solidFill>
                  <a:srgbClr val="000000"/>
                </a:solidFill>
              </a:rPr>
              <a:t>.</a:t>
            </a:r>
            <a:r>
              <a:rPr altLang="en-US" sz="4800" lang="en-US">
                <a:solidFill>
                  <a:srgbClr val="000000"/>
                </a:solidFill>
              </a:rPr>
              <a:t>.</a:t>
            </a:r>
            <a:r>
              <a:rPr altLang="en-US" sz="4800" lang="en-US">
                <a:solidFill>
                  <a:srgbClr val="000000"/>
                </a:solidFill>
              </a:rPr>
              <a:t> </a:t>
            </a:r>
            <a:r>
              <a:rPr altLang="en-US" sz="4800" lang="en-US">
                <a:solidFill>
                  <a:srgbClr val="000000"/>
                </a:solidFill>
              </a:rPr>
              <a:t> </a:t>
            </a:r>
            <a:r>
              <a:rPr sz="4800" lang="en-GB">
                <a:solidFill>
                  <a:srgbClr val="000000"/>
                </a:solidFill>
              </a:rPr>
              <a:t> </a:t>
            </a:r>
            <a:endParaRPr sz="4800" lang="en-GB">
              <a:solidFill>
                <a:srgbClr val="000000"/>
              </a:solidFill>
            </a:endParaRPr>
          </a:p>
        </p:txBody>
      </p:sp>
      <p:sp>
        <p:nvSpPr>
          <p:cNvPr id="1048727" name="Google Shape;202;p26"/>
          <p:cNvSpPr/>
          <p:nvPr/>
        </p:nvSpPr>
        <p:spPr>
          <a:xfrm>
            <a:off x="1219200" y="2022157"/>
            <a:ext cx="7526400" cy="1234399"/>
          </a:xfrm>
          <a:prstGeom prst="rect"/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600" lang="bn-BD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মুক্তি যুদ্ধ চলাকালীন সময় বাংলাদেশকয়টি সেক্টরে বিভক্ত ছিল </a:t>
            </a:r>
            <a:r>
              <a:rPr altLang="en-US" sz="2600" lang="en-US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ব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ল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ত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ে</a:t>
            </a:r>
            <a:r>
              <a:rPr altLang="en-US" sz="2600" lang="en-US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প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া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র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ব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ে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।</a:t>
            </a:r>
            <a:endParaRPr sz="2600">
              <a:solidFill>
                <a:schemeClr val="dk1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600" lang="bn-BD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 sz="2600">
              <a:solidFill>
                <a:schemeClr val="dk1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728" name="Google Shape;200;p26"/>
          <p:cNvSpPr/>
          <p:nvPr/>
        </p:nvSpPr>
        <p:spPr>
          <a:xfrm>
            <a:off x="1262856" y="3564584"/>
            <a:ext cx="7482900" cy="853399"/>
          </a:xfrm>
          <a:prstGeom prst="rect"/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600" lang="bn-BD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৭ই মার্চ -এ ভাষণ দেওয়া ময়দানটির বর্তমান নাম 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ব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ল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ত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ে</a:t>
            </a:r>
            <a:r>
              <a:rPr altLang="en-US" sz="2600" lang="en-US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প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া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র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ব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ে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।</a:t>
            </a:r>
            <a:r>
              <a:rPr sz="2600" lang="bn-BD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 sz="2600">
              <a:solidFill>
                <a:schemeClr val="dk1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729" name="Google Shape;205;p26"/>
          <p:cNvSpPr/>
          <p:nvPr/>
        </p:nvSpPr>
        <p:spPr>
          <a:xfrm>
            <a:off x="1262856" y="5029200"/>
            <a:ext cx="7482900" cy="492300"/>
          </a:xfrm>
          <a:prstGeom prst="rect"/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600" lang="bn-BD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৭ই মার্চ -এ ভাষণ দেওয়া শর্ত ৪টি কী কী</a:t>
            </a:r>
            <a:r>
              <a:rPr sz="2600" lang="en-US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ব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ল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ত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ে</a:t>
            </a:r>
            <a:r>
              <a:rPr altLang="en-US" sz="2600" lang="en-US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প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া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র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ব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ে</a:t>
            </a:r>
            <a:r>
              <a:rPr altLang="en-US" sz="2600" lang="en-GB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।</a:t>
            </a:r>
            <a:r>
              <a:rPr sz="2600" lang="bn-BD">
                <a:solidFill>
                  <a:schemeClr val="dk1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 sz="2600">
              <a:solidFill>
                <a:schemeClr val="dk1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Google Shape;119;p17"/>
          <p:cNvSpPr/>
          <p:nvPr/>
        </p:nvSpPr>
        <p:spPr>
          <a:xfrm>
            <a:off x="304800" y="3733800"/>
            <a:ext cx="4343400" cy="523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2800" lang="bn-BD">
                <a:solidFill>
                  <a:schemeClr val="dk1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বঙ্গবন্ধুর ৭ই মার্চের ভাষণ</a:t>
            </a:r>
            <a:endParaRPr b="1" sz="2800">
              <a:solidFill>
                <a:schemeClr val="dk1"/>
              </a:solid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37" name="Google Shape;120;p17"/>
          <p:cNvSpPr/>
          <p:nvPr/>
        </p:nvSpPr>
        <p:spPr>
          <a:xfrm>
            <a:off x="4800600" y="5696651"/>
            <a:ext cx="4206900" cy="929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2800" lang="bn-BD">
                <a:solidFill>
                  <a:schemeClr val="dk1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বাঙালির স্বাধীনতা যুদ্ধে অংশগ্রহন</a:t>
            </a:r>
            <a:endParaRPr b="1" sz="2800">
              <a:solidFill>
                <a:schemeClr val="dk1"/>
              </a:solid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67" name="Google Shape;121;p17" descr="C:\Documents and Settings\Delower\Desktop\Final\4-5\gorra-600-640x480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5027338" y="3034145"/>
            <a:ext cx="3753300" cy="26625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algn="tl" blurRad="254000" rotWithShape="0">
              <a:srgbClr val="000000">
                <a:alpha val="42750"/>
              </a:srgbClr>
            </a:outerShdw>
          </a:effectLst>
        </p:spPr>
      </p:pic>
      <p:pic>
        <p:nvPicPr>
          <p:cNvPr id="2097168" name="Google Shape;122;p17" descr="C:\Documents and Settings\Delower\Desktop\Final\4-5\1425626596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304800" y="302992"/>
            <a:ext cx="4879800" cy="3049800"/>
          </a:xfrm>
          <a:prstGeom prst="round2DiagRect">
            <a:avLst>
              <a:gd name="adj1" fmla="val 13156"/>
              <a:gd name="adj2" fmla="val 0"/>
            </a:avLst>
          </a:prstGeom>
          <a:noFill/>
          <a:ln w="2857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algn="tl" blurRad="254000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Google Shape;128;p18"/>
          <p:cNvSpPr/>
          <p:nvPr/>
        </p:nvSpPr>
        <p:spPr>
          <a:xfrm>
            <a:off x="0" y="5444351"/>
            <a:ext cx="4995000" cy="1640799"/>
          </a:xfrm>
          <a:prstGeom prst="rect"/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000" lang="bn-BD">
                <a:solidFill>
                  <a:schemeClr val="dk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1970 এর নির্বাচন ও ফলাফল</a:t>
            </a:r>
            <a:endParaRPr b="1" sz="4000">
              <a:solidFill>
                <a:schemeClr val="dk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69" name="Google Shape;129;p18" descr="C:\Documents and Settings\Delower\Desktop\Final\4-5\538606e026766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382974" y="2125698"/>
            <a:ext cx="3318641" cy="3318641"/>
          </a:xfrm>
          <a:prstGeom prst="rect"/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algn="ctr" blurRad="107950" dir="5400000" dist="12700">
              <a:srgbClr val="000000"/>
            </a:outerShdw>
          </a:effectLst>
        </p:spPr>
      </p:pic>
      <p:pic>
        <p:nvPicPr>
          <p:cNvPr id="2097170" name="Google Shape;130;p18" descr="C:\Documents and Settings\Delower\Desktop\1111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5715000" y="438150"/>
            <a:ext cx="3048000" cy="5657850"/>
          </a:xfrm>
          <a:prstGeom prst="rect"/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algn="ctr" blurRad="107950" dir="5400000" dist="12700">
              <a:srgbClr val="000000"/>
            </a:outerShdw>
          </a:effectLst>
        </p:spPr>
      </p:pic>
      <p:pic>
        <p:nvPicPr>
          <p:cNvPr id="2097171" name="Google Shape;131;p18" descr="C:\Documents and Settings\Delower\Desktop\Final\4-5\325435-Elections-1327214010-335-640x4801-300x225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1036584" y="396438"/>
            <a:ext cx="2011416" cy="1508562"/>
          </a:xfrm>
          <a:prstGeom prst="rect"/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Google Shape;238;p1" descr="C:\Documents and Settings\Delower\Desktop\Final\4-5\Historical 7th March 1971 Crowd in Dhaka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330812" y="304805"/>
            <a:ext cx="4177860" cy="2785240"/>
          </a:xfrm>
          <a:prstGeom prst="rect"/>
          <a:noFill/>
          <a:ln>
            <a:noFill/>
          </a:ln>
        </p:spPr>
      </p:pic>
      <p:pic>
        <p:nvPicPr>
          <p:cNvPr id="2097173" name="Google Shape;239;p1" descr="C:\Documents and Settings\Delower\Desktop\Final\4-5\15-March-19710101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330763" y="3090050"/>
            <a:ext cx="3516350" cy="2785225"/>
          </a:xfrm>
          <a:prstGeom prst="rect"/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7174" name="Google Shape;240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4508675" y="969825"/>
            <a:ext cx="2071201" cy="1357200"/>
          </a:xfrm>
          <a:prstGeom prst="rect"/>
          <a:noFill/>
          <a:ln>
            <a:noFill/>
          </a:ln>
        </p:spPr>
      </p:pic>
      <p:sp>
        <p:nvSpPr>
          <p:cNvPr id="1048645" name="Google Shape;241;p1"/>
          <p:cNvSpPr/>
          <p:nvPr/>
        </p:nvSpPr>
        <p:spPr>
          <a:xfrm>
            <a:off x="330800" y="5875275"/>
            <a:ext cx="3516300" cy="691800"/>
          </a:xfrm>
          <a:prstGeom prst="rect"/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ctr" indent="0" lvl="0" marL="0" marR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cap="none" sz="3200" i="0" lang="bn-BD" strike="noStrike" u="none">
                <a:solidFill>
                  <a:schemeClr val="dk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ইয়াহিয়া খাঁন</a:t>
            </a:r>
            <a:endParaRPr b="1" cap="none" sz="3200" i="0" strike="noStrike" u="none">
              <a:solidFill>
                <a:schemeClr val="dk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75" name="Google Shape;242;p1" descr="C:\Documents and Settings\Delower\Desktop\Final\4-5\zulfiqar-ali-bhutto-0204_l1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4">
            <a:alphaModFix/>
          </a:blip>
          <a:srcRect l="0" t="0" r="0" b="0"/>
          <a:stretch>
            <a:fillRect/>
          </a:stretch>
        </p:blipFill>
        <p:spPr>
          <a:xfrm>
            <a:off x="5250875" y="3090025"/>
            <a:ext cx="3139025" cy="2785250"/>
          </a:xfrm>
          <a:prstGeom prst="rect"/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8646" name="Google Shape;243;p1"/>
          <p:cNvSpPr txBox="1"/>
          <p:nvPr/>
        </p:nvSpPr>
        <p:spPr>
          <a:xfrm>
            <a:off x="5021275" y="5875275"/>
            <a:ext cx="3817800" cy="982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3000" lang="bn-BD"/>
              <a:t>জুলফিকার আলী ভুট্ট </a:t>
            </a:r>
            <a:endParaRPr b="1" sz="3000"/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Google Shape;148;p2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318142" y="304799"/>
            <a:ext cx="2272658" cy="3396343"/>
          </a:xfrm>
          <a:prstGeom prst="rect"/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algn="ctr" blurRad="107950" dir="5400000" dist="12700">
              <a:srgbClr val="000000"/>
            </a:outerShdw>
          </a:effectLst>
        </p:spPr>
      </p:pic>
      <p:pic>
        <p:nvPicPr>
          <p:cNvPr id="2097177" name="Google Shape;149;p2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2819400" y="304800"/>
            <a:ext cx="5943600" cy="3396343"/>
          </a:xfrm>
          <a:prstGeom prst="rect"/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algn="ctr" blurRad="107950" dir="5400000" dist="12700">
              <a:srgbClr val="000000"/>
            </a:outerShdw>
          </a:effectLst>
        </p:spPr>
      </p:pic>
      <p:grpSp>
        <p:nvGrpSpPr>
          <p:cNvPr id="69" name="Google Shape;150;p20"/>
          <p:cNvGrpSpPr/>
          <p:nvPr/>
        </p:nvGrpSpPr>
        <p:grpSpPr>
          <a:xfrm>
            <a:off x="326170" y="3789053"/>
            <a:ext cx="3665087" cy="2767056"/>
            <a:chOff x="465083" y="3155732"/>
            <a:chExt cx="4107000" cy="3168868"/>
          </a:xfrm>
        </p:grpSpPr>
        <p:sp>
          <p:nvSpPr>
            <p:cNvPr id="1048650" name="Google Shape;151;p20"/>
            <p:cNvSpPr/>
            <p:nvPr/>
          </p:nvSpPr>
          <p:spPr>
            <a:xfrm>
              <a:off x="465083" y="3886200"/>
              <a:ext cx="4107000" cy="2438400"/>
            </a:xfrm>
            <a:prstGeom prst="rightArrowCallout">
              <a:avLst>
                <a:gd name="adj1" fmla="val 18535"/>
                <a:gd name="adj2" fmla="val 19181"/>
                <a:gd name="adj3" fmla="val 25000"/>
                <a:gd name="adj4" fmla="val 8071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anchor="ctr" anchorCtr="0" bIns="45700" lIns="91425" rIns="91425" spcFirstLastPara="1" tIns="45700" wrap="square">
              <a:noAutofit/>
            </a:bodyPr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sz="2800" lang="bn-BD">
                  <a:solidFill>
                    <a:schemeClr val="dk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rPr>
                <a:t>এভাবেই তিনি বাংলার স্বাধীনতার ঘোষণা দিয়ে 'বাংলাদেশ' নামকরণ করেন।</a:t>
              </a:r>
              <a:endParaRPr b="1" sz="2800">
                <a:solidFill>
                  <a:schemeClr val="dk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651" name="Google Shape;152;p20"/>
            <p:cNvSpPr/>
            <p:nvPr/>
          </p:nvSpPr>
          <p:spPr>
            <a:xfrm>
              <a:off x="1828800" y="3155732"/>
              <a:ext cx="685800" cy="914400"/>
            </a:xfrm>
            <a:prstGeom prst="upArrow">
              <a:avLst>
                <a:gd name="adj1" fmla="val 50000"/>
                <a:gd name="adj2" fmla="val 68391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anchor="ctr" anchorCtr="0" bIns="45700" lIns="91425" rIns="91425" spcFirstLastPara="1" tIns="45700" wrap="square">
              <a:noAutofit/>
            </a:bodyPr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652" name="Google Shape;153;p20"/>
            <p:cNvSpPr/>
            <p:nvPr/>
          </p:nvSpPr>
          <p:spPr>
            <a:xfrm>
              <a:off x="1707932" y="3912472"/>
              <a:ext cx="838200" cy="197100"/>
            </a:xfrm>
            <a:prstGeom prst="rect"/>
            <a:solidFill>
              <a:schemeClr val="lt1"/>
            </a:solidFill>
            <a:ln>
              <a:noFill/>
            </a:ln>
          </p:spPr>
          <p:txBody>
            <a:bodyPr anchor="ctr" anchorCtr="0" bIns="45700" lIns="91425" rIns="91425" spcFirstLastPara="1" tIns="45700" wrap="square">
              <a:noAutofit/>
            </a:bodyPr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97178" name="Google Shape;154;p20" descr="C:\Documents and Settings\Delower\Desktop\Final\4-5\253770_459312974146072_467025604_n-1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 l="0" t="0" r="0" b="0"/>
          <a:stretch>
            <a:fillRect/>
          </a:stretch>
        </p:blipFill>
        <p:spPr>
          <a:xfrm>
            <a:off x="4156837" y="3836232"/>
            <a:ext cx="3707423" cy="2745870"/>
          </a:xfrm>
          <a:prstGeom prst="rect"/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Google Shape;160;p21"/>
          <p:cNvSpPr/>
          <p:nvPr/>
        </p:nvSpPr>
        <p:spPr>
          <a:xfrm>
            <a:off x="228600" y="152401"/>
            <a:ext cx="8686800" cy="5996901"/>
          </a:xfrm>
          <a:prstGeom prst="rect"/>
          <a:solidFill>
            <a:srgbClr val="DDEBEE"/>
          </a:solidFill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just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8800" lang="bn-BD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আজকের পাঠঃ </a:t>
            </a:r>
            <a:endParaRPr sz="8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8800" lang="bn-BD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সত্তরের নির্বাচন ও মুক্তিযুদ্ধ </a:t>
            </a:r>
            <a:endParaRPr sz="8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48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ining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DUB-LX2</dc:creator>
  <dcterms:created xsi:type="dcterms:W3CDTF">2020-10-11T15:55:08Z</dcterms:created>
  <dcterms:modified xsi:type="dcterms:W3CDTF">2020-10-12T04:20:29Z</dcterms:modified>
</cp:coreProperties>
</file>