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7" r:id="rId2"/>
    <p:sldId id="261" r:id="rId3"/>
    <p:sldId id="262" r:id="rId4"/>
    <p:sldId id="259" r:id="rId5"/>
    <p:sldId id="265" r:id="rId6"/>
    <p:sldId id="281" r:id="rId7"/>
    <p:sldId id="269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80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3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8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8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0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6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9F5-E2E5-4457-A60A-8DB4283957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dshaowkat7@gmail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 Gifs Page 28 Wifflegif Flowers Blowing GIF - Low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" y="0"/>
            <a:ext cx="1211416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0233" y="177421"/>
            <a:ext cx="48858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53" y="0"/>
            <a:ext cx="513156" cy="5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3647"/>
            <a:ext cx="12192000" cy="7014948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স্বরধবনির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স্বরধবনির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অ-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আ-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20969"/>
              </p:ext>
            </p:extLst>
          </p:nvPr>
        </p:nvGraphicFramePr>
        <p:xfrm>
          <a:off x="0" y="2538481"/>
          <a:ext cx="2347415" cy="4454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415"/>
              </a:tblGrid>
              <a:tr h="11054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অ = আ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69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আ = আ 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1078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অ = আ 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1101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আ = আ 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79410"/>
              </p:ext>
            </p:extLst>
          </p:nvPr>
        </p:nvGraphicFramePr>
        <p:xfrm>
          <a:off x="2373193" y="2524833"/>
          <a:ext cx="9818807" cy="444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8807"/>
              </a:tblGrid>
              <a:tr h="116069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অধম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নরাধম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হিমাচল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প্রাণাধিক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হস্তান্তর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হিতাহিত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96159">
                <a:tc>
                  <a:txBody>
                    <a:bodyPr/>
                    <a:lstStyle/>
                    <a:p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হিম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হিমালয়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দেবালয়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রত্নাকর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সিংহাসন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/>
                </a:tc>
              </a:tr>
              <a:tr h="1096159">
                <a:tc>
                  <a:txBody>
                    <a:bodyPr/>
                    <a:lstStyle/>
                    <a:p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যথার্থ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আশাতীত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কথামৃত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মহার্ঘ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/>
                </a:tc>
              </a:tr>
              <a:tr h="1096159">
                <a:tc>
                  <a:txBody>
                    <a:bodyPr/>
                    <a:lstStyle/>
                    <a:p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কারাগার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মহাশয়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সদানন্দ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2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নিয়ম-2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0761"/>
              </p:ext>
            </p:extLst>
          </p:nvPr>
        </p:nvGraphicFramePr>
        <p:xfrm>
          <a:off x="0" y="1838775"/>
          <a:ext cx="2988860" cy="420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/>
              </a:tblGrid>
              <a:tr h="105179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ই = এ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51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ই = এ </a:t>
                      </a:r>
                    </a:p>
                  </a:txBody>
                  <a:tcPr/>
                </a:tc>
              </a:tr>
              <a:tr h="1051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ঈ = এ </a:t>
                      </a:r>
                    </a:p>
                  </a:txBody>
                  <a:tcPr/>
                </a:tc>
              </a:tr>
              <a:tr h="1051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ঈ = এ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24012"/>
              </p:ext>
            </p:extLst>
          </p:nvPr>
        </p:nvGraphicFramePr>
        <p:xfrm>
          <a:off x="3043450" y="1850678"/>
          <a:ext cx="9148549" cy="420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549"/>
              </a:tblGrid>
              <a:tr h="1052231">
                <a:tc>
                  <a:txBody>
                    <a:bodyPr/>
                    <a:lstStyle/>
                    <a:p>
                      <a:pPr algn="l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ইচ্ছা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শুভেচ্ছা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   এ = ে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5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যথা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ইষ্ট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যথেষ্ট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      এ = ে </a:t>
                      </a:r>
                      <a:endPara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5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ঈশ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পরমেশ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  এ = ে </a:t>
                      </a:r>
                      <a:endPara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5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ঈশ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মহেশ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     এ = ে </a:t>
                      </a:r>
                      <a:endPara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39159"/>
              </p:ext>
            </p:extLst>
          </p:nvPr>
        </p:nvGraphicFramePr>
        <p:xfrm>
          <a:off x="0" y="6118872"/>
          <a:ext cx="12192000" cy="73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73912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পূর্ণেন্দু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শ্রবণেন্দ্রিয়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স্বেচ্ছা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নরেশ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রমেশ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নরেন্দ্র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45768"/>
              </p:ext>
            </p:extLst>
          </p:nvPr>
        </p:nvGraphicFramePr>
        <p:xfrm>
          <a:off x="0" y="1737940"/>
          <a:ext cx="384866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66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উ = ও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উ = ও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ঊ = ও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ঊ = ও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89611"/>
              </p:ext>
            </p:extLst>
          </p:nvPr>
        </p:nvGraphicFramePr>
        <p:xfrm>
          <a:off x="3888095" y="1746911"/>
          <a:ext cx="8128000" cy="309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774732">
                <a:tc>
                  <a:txBody>
                    <a:bodyPr/>
                    <a:lstStyle/>
                    <a:p>
                      <a:pPr algn="l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+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উদয়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সূর্যোদয়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   ও = ো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74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যথা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উচিত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যথোচিত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  ও = ো </a:t>
                      </a:r>
                      <a:endPara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74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গৃহ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+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ঊধর্ব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গৃহোধর্ব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    ও = ো </a:t>
                      </a:r>
                      <a:endPara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74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গঙ্গা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ঊর্মি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গঙ্গোর্মি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    ও = ো </a:t>
                      </a:r>
                      <a:endPara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06765"/>
              </p:ext>
            </p:extLst>
          </p:nvPr>
        </p:nvGraphicFramePr>
        <p:xfrm>
          <a:off x="0" y="5264371"/>
          <a:ext cx="121920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71334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নীলোৎপল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চলোর্মি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মহোৎসব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নবোঢ়া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ফলোদয়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যথোপযুক্ত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হিতোপদেশ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পরোপকার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প্রশ্নোত্তর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20090"/>
              </p:ext>
            </p:extLst>
          </p:nvPr>
        </p:nvGraphicFramePr>
        <p:xfrm>
          <a:off x="3480178" y="2297503"/>
          <a:ext cx="871182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182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দেব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দেবর্ষি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ঋষি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মহর্ষি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07454"/>
              </p:ext>
            </p:extLst>
          </p:nvPr>
        </p:nvGraphicFramePr>
        <p:xfrm>
          <a:off x="-1" y="2289164"/>
          <a:ext cx="346653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5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ঋ =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‌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ঋ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‌ 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28800"/>
              </p:ext>
            </p:extLst>
          </p:nvPr>
        </p:nvGraphicFramePr>
        <p:xfrm>
          <a:off x="0" y="4363618"/>
          <a:ext cx="12192000" cy="918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918066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অধমর্ণ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উত্তমর্ণ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</a:t>
                      </a:r>
                      <a:r>
                        <a:rPr lang="en-US" sz="44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সপ্তর্ষি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</a:t>
                      </a:r>
                      <a:r>
                        <a:rPr lang="en-US" sz="44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রাজর্ষি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4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1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(অ, আ + ঋ)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 ও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65490"/>
              </p:ext>
            </p:extLst>
          </p:nvPr>
        </p:nvGraphicFramePr>
        <p:xfrm>
          <a:off x="4188344" y="2794124"/>
          <a:ext cx="8003655" cy="183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3655"/>
              </a:tblGrid>
              <a:tr h="91623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শীতার্ত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16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তৃষ্ণা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ঋত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তৃষ্ণার্ত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07796"/>
              </p:ext>
            </p:extLst>
          </p:nvPr>
        </p:nvGraphicFramePr>
        <p:xfrm>
          <a:off x="0" y="2780478"/>
          <a:ext cx="4189863" cy="187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863"/>
              </a:tblGrid>
              <a:tr h="93670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ঋ =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‌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36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ঋ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‌ 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73408"/>
              </p:ext>
            </p:extLst>
          </p:nvPr>
        </p:nvGraphicFramePr>
        <p:xfrm>
          <a:off x="0" y="5059653"/>
          <a:ext cx="12192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686053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ভয়ার্থ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ক্ষুধার্থ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ঐ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ঐ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ঐ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80313"/>
              </p:ext>
            </p:extLst>
          </p:nvPr>
        </p:nvGraphicFramePr>
        <p:xfrm>
          <a:off x="3630304" y="2183641"/>
          <a:ext cx="856169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1696"/>
              </a:tblGrid>
              <a:tr h="315844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+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=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জনৈক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+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= 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সদৈব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মত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+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ঐক্য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=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মতৈক্য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+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ঐশ্বর্য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=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মহৈশ্বর্য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70408"/>
              </p:ext>
            </p:extLst>
          </p:nvPr>
        </p:nvGraphicFramePr>
        <p:xfrm>
          <a:off x="0" y="2179977"/>
          <a:ext cx="360300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এ = ঐ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এ = ঐ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ঐ = ঐ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ঐ = ঐ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55841"/>
              </p:ext>
            </p:extLst>
          </p:nvPr>
        </p:nvGraphicFramePr>
        <p:xfrm>
          <a:off x="0" y="5482734"/>
          <a:ext cx="12192000" cy="113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113643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হিতৈষী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অতুলৈশ্বর্য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ঔ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ঔ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ঔ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11179"/>
              </p:ext>
            </p:extLst>
          </p:nvPr>
        </p:nvGraphicFramePr>
        <p:xfrm>
          <a:off x="3819856" y="2456597"/>
          <a:ext cx="834484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4848"/>
              </a:tblGrid>
              <a:tr h="13516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ওষধি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বনৌষধি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ওষধি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মহৌষধি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+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ঔষধ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পরমৌষধ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ঔষধ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মহৌষধ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88788"/>
              </p:ext>
            </p:extLst>
          </p:nvPr>
        </p:nvGraphicFramePr>
        <p:xfrm>
          <a:off x="0" y="2452931"/>
          <a:ext cx="387596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9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ও = ঔ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ও = ঔ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+ ঔ = ঔ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+ ঔ = ঔ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9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09522"/>
              </p:ext>
            </p:extLst>
          </p:nvPr>
        </p:nvGraphicFramePr>
        <p:xfrm>
          <a:off x="3710674" y="2207271"/>
          <a:ext cx="848132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132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অতি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+ 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=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অতীত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+ 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ঈক্ষা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=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সতী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+ 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ইন্দ্র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=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সতীন্দ্র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সতী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+ 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ঈশ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=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সতীশ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26581"/>
              </p:ext>
            </p:extLst>
          </p:nvPr>
        </p:nvGraphicFramePr>
        <p:xfrm>
          <a:off x="0" y="2207272"/>
          <a:ext cx="371219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1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+ ই = ঈ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+ ঈ = ঈ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ঈ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ই = ঈ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 + ঈ = ঈ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41540"/>
              </p:ext>
            </p:extLst>
          </p:nvPr>
        </p:nvGraphicFramePr>
        <p:xfrm>
          <a:off x="0" y="5373552"/>
          <a:ext cx="121920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1163725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এরূপ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গিরীন্দ্র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ক্ষিতীশ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মহীন্দ্র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শ্রীশ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পৃথ্বীশ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অতীব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প্রতীক্ষা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প্রতীত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রবীন্দ্র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দিল্লীশ্বর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5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23678" cy="67146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  <a:r>
              <a:rPr lang="en-US" sz="1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৯ম/১০ম।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mdshaowkat7@gmail.com</a:t>
            </a:r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ফেইসবুক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Showkot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Ahmad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01717133612  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0424" cy="68420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74" y="4963663"/>
            <a:ext cx="1984242" cy="1878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5786651"/>
            <a:ext cx="6241576" cy="10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শতেক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শাঁখা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মিথ্যুক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1" y="-13648"/>
            <a:ext cx="12202951" cy="6871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প্রকারবেধঃ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882279"/>
              </p:ext>
            </p:extLst>
          </p:nvPr>
        </p:nvGraphicFramePr>
        <p:xfrm>
          <a:off x="2032000" y="719666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ব্যঞ্জন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44443"/>
              </p:ext>
            </p:extLst>
          </p:nvPr>
        </p:nvGraphicFramePr>
        <p:xfrm>
          <a:off x="2060812" y="3493836"/>
          <a:ext cx="80991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29"/>
                <a:gridCol w="2699729"/>
                <a:gridCol w="2699729"/>
              </a:tblGrid>
              <a:tr h="5569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তৎসম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7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ব্যঞ্জন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বিসর্গ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4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354834"/>
              </p:ext>
            </p:extLst>
          </p:nvPr>
        </p:nvGraphicFramePr>
        <p:xfrm>
          <a:off x="232011" y="2866030"/>
          <a:ext cx="1179166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556"/>
                <a:gridCol w="3930556"/>
                <a:gridCol w="393055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তৎসম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ব্যঞ্জন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বিসর্গ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5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99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199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০১.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সংজ্ঞায়িত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০২.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০৩.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সন্ধিযুক্ত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অবিকৃত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757</Words>
  <Application>Microsoft Office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167</cp:revision>
  <dcterms:created xsi:type="dcterms:W3CDTF">2020-09-25T06:25:55Z</dcterms:created>
  <dcterms:modified xsi:type="dcterms:W3CDTF">2020-10-11T19:14:26Z</dcterms:modified>
</cp:coreProperties>
</file>