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68" r:id="rId2"/>
    <p:sldId id="269" r:id="rId3"/>
    <p:sldId id="273" r:id="rId4"/>
    <p:sldId id="274" r:id="rId5"/>
    <p:sldId id="256" r:id="rId6"/>
    <p:sldId id="257" r:id="rId7"/>
    <p:sldId id="258" r:id="rId8"/>
    <p:sldId id="259" r:id="rId9"/>
    <p:sldId id="271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72" r:id="rId18"/>
    <p:sldId id="275" r:id="rId19"/>
    <p:sldId id="276" r:id="rId20"/>
    <p:sldId id="277" r:id="rId21"/>
    <p:sldId id="27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1D0334-B526-48DA-A7C9-B0F1D45C888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B48C76-DE27-4EAA-B70F-5B2BA9AD34A0}">
      <dgm:prSet phldrT="[Text]" custT="1"/>
      <dgm:spPr>
        <a:solidFill>
          <a:srgbClr val="00B050"/>
        </a:solidFill>
      </dgm:spPr>
      <dgm:t>
        <a:bodyPr/>
        <a:lstStyle/>
        <a:p>
          <a:r>
            <a:rPr lang="bn-IN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রাশি</a:t>
          </a:r>
          <a:endParaRPr lang="en-US" sz="36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9DF417B-BCFA-47D6-8AD2-4B95D835FFFB}" type="parTrans" cxnId="{9BA79999-EDB3-436E-8FBB-07AC4673E03E}">
      <dgm:prSet/>
      <dgm:spPr/>
      <dgm:t>
        <a:bodyPr/>
        <a:lstStyle/>
        <a:p>
          <a:endParaRPr lang="en-US"/>
        </a:p>
      </dgm:t>
    </dgm:pt>
    <dgm:pt modelId="{AE971BA8-64BB-41CC-A1A3-5D42AB9507EF}" type="sibTrans" cxnId="{9BA79999-EDB3-436E-8FBB-07AC4673E03E}">
      <dgm:prSet/>
      <dgm:spPr/>
      <dgm:t>
        <a:bodyPr/>
        <a:lstStyle/>
        <a:p>
          <a:endParaRPr lang="en-US"/>
        </a:p>
      </dgm:t>
    </dgm:pt>
    <dgm:pt modelId="{03823D2E-69D3-4DAB-A2B5-ED808A1347ED}">
      <dgm:prSet phldrT="[Text]" custT="1"/>
      <dgm:spPr>
        <a:solidFill>
          <a:srgbClr val="00B0F0"/>
        </a:solidFill>
      </dgm:spPr>
      <dgm:t>
        <a:bodyPr/>
        <a:lstStyle/>
        <a:p>
          <a:r>
            <a:rPr lang="bn-IN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মৌলিক রাশি</a:t>
          </a:r>
          <a:endParaRPr lang="en-US" sz="3200" dirty="0"/>
        </a:p>
      </dgm:t>
    </dgm:pt>
    <dgm:pt modelId="{C0CFCD8B-89CE-4AC5-AD59-C9705F9E2FAD}" type="parTrans" cxnId="{A9AD5671-DC08-4359-96C6-895E88571484}">
      <dgm:prSet/>
      <dgm:spPr/>
      <dgm:t>
        <a:bodyPr/>
        <a:lstStyle/>
        <a:p>
          <a:endParaRPr lang="en-US"/>
        </a:p>
      </dgm:t>
    </dgm:pt>
    <dgm:pt modelId="{2904B911-3800-4F81-AED7-50752E741689}" type="sibTrans" cxnId="{A9AD5671-DC08-4359-96C6-895E88571484}">
      <dgm:prSet/>
      <dgm:spPr/>
      <dgm:t>
        <a:bodyPr/>
        <a:lstStyle/>
        <a:p>
          <a:endParaRPr lang="en-US"/>
        </a:p>
      </dgm:t>
    </dgm:pt>
    <dgm:pt modelId="{CA9DE0C9-79A4-451E-9167-3481FFF656FD}">
      <dgm:prSet phldrT="[Text]" custT="1"/>
      <dgm:spPr>
        <a:solidFill>
          <a:srgbClr val="92D050"/>
        </a:solidFill>
      </dgm:spPr>
      <dgm:t>
        <a:bodyPr/>
        <a:lstStyle/>
        <a:p>
          <a:r>
            <a:rPr lang="bn-IN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ভর </a:t>
          </a:r>
          <a:endParaRPr lang="en-US" sz="3200" dirty="0"/>
        </a:p>
      </dgm:t>
    </dgm:pt>
    <dgm:pt modelId="{E2B24E18-F479-49F7-A1D3-F2A232A8DFED}" type="parTrans" cxnId="{119719BE-5539-4347-9804-6F40313A8BEB}">
      <dgm:prSet/>
      <dgm:spPr/>
      <dgm:t>
        <a:bodyPr/>
        <a:lstStyle/>
        <a:p>
          <a:endParaRPr lang="en-US"/>
        </a:p>
      </dgm:t>
    </dgm:pt>
    <dgm:pt modelId="{F65F33B3-558D-42C1-88D1-3195B06FDC9E}" type="sibTrans" cxnId="{119719BE-5539-4347-9804-6F40313A8BEB}">
      <dgm:prSet/>
      <dgm:spPr/>
      <dgm:t>
        <a:bodyPr/>
        <a:lstStyle/>
        <a:p>
          <a:endParaRPr lang="en-US"/>
        </a:p>
      </dgm:t>
    </dgm:pt>
    <dgm:pt modelId="{6744DFC0-5EAE-4939-98B5-7EE6F5E3CFA8}">
      <dgm:prSet phldrT="[Text]" custT="1"/>
      <dgm:spPr>
        <a:solidFill>
          <a:srgbClr val="FFFF00"/>
        </a:solidFill>
      </dgm:spPr>
      <dgm:t>
        <a:bodyPr/>
        <a:lstStyle/>
        <a:p>
          <a:r>
            <a:rPr lang="bn-IN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লব্ধ রাশি</a:t>
          </a:r>
          <a:endParaRPr lang="en-US" sz="3200" dirty="0"/>
        </a:p>
      </dgm:t>
    </dgm:pt>
    <dgm:pt modelId="{7F05D693-254B-43EE-A811-F2A15E2D1317}" type="parTrans" cxnId="{28F88AD7-B5DC-4075-9C79-3DC92ECCAFDA}">
      <dgm:prSet/>
      <dgm:spPr/>
      <dgm:t>
        <a:bodyPr/>
        <a:lstStyle/>
        <a:p>
          <a:endParaRPr lang="en-US"/>
        </a:p>
      </dgm:t>
    </dgm:pt>
    <dgm:pt modelId="{485B2553-390B-4233-AF1C-2B0C368E50CB}" type="sibTrans" cxnId="{28F88AD7-B5DC-4075-9C79-3DC92ECCAFDA}">
      <dgm:prSet/>
      <dgm:spPr/>
      <dgm:t>
        <a:bodyPr/>
        <a:lstStyle/>
        <a:p>
          <a:endParaRPr lang="en-US"/>
        </a:p>
      </dgm:t>
    </dgm:pt>
    <dgm:pt modelId="{55A5DC54-B16B-4C71-8ECF-C1B2CDA3F032}">
      <dgm:prSet phldrT="[Text]" custT="1"/>
      <dgm:spPr>
        <a:solidFill>
          <a:srgbClr val="002060"/>
        </a:solidFill>
      </dgm:spPr>
      <dgm:t>
        <a:bodyPr/>
        <a:lstStyle/>
        <a:p>
          <a:r>
            <a:rPr lang="bn-IN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ওজন </a:t>
          </a:r>
          <a:endParaRPr lang="en-US" sz="3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94314A4-707D-4D76-BD59-73FE00FD7847}" type="parTrans" cxnId="{9FD7B2B5-E8EF-4274-82B4-91A315D4A7D2}">
      <dgm:prSet/>
      <dgm:spPr/>
      <dgm:t>
        <a:bodyPr/>
        <a:lstStyle/>
        <a:p>
          <a:endParaRPr lang="en-US"/>
        </a:p>
      </dgm:t>
    </dgm:pt>
    <dgm:pt modelId="{E05D6F87-7CE1-4757-AD2C-EA970B47BD05}" type="sibTrans" cxnId="{9FD7B2B5-E8EF-4274-82B4-91A315D4A7D2}">
      <dgm:prSet/>
      <dgm:spPr/>
      <dgm:t>
        <a:bodyPr/>
        <a:lstStyle/>
        <a:p>
          <a:endParaRPr lang="en-US"/>
        </a:p>
      </dgm:t>
    </dgm:pt>
    <dgm:pt modelId="{ECDAF766-119F-4B49-9F2A-B5E82138A566}">
      <dgm:prSet custT="1"/>
      <dgm:spPr>
        <a:solidFill>
          <a:srgbClr val="002060"/>
        </a:solidFill>
      </dgm:spPr>
      <dgm:t>
        <a:bodyPr/>
        <a:lstStyle/>
        <a:p>
          <a:r>
            <a:rPr lang="bn-IN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বেগ</a:t>
          </a:r>
          <a:r>
            <a:rPr lang="bn-IN" sz="3200" dirty="0" smtClean="0"/>
            <a:t> </a:t>
          </a:r>
          <a:endParaRPr lang="en-US" sz="3200" dirty="0"/>
        </a:p>
      </dgm:t>
    </dgm:pt>
    <dgm:pt modelId="{830BC23D-A25A-4D79-87D5-451F6795DD51}" type="parTrans" cxnId="{9F83009F-891C-4FA8-8C66-F1CC958F792E}">
      <dgm:prSet/>
      <dgm:spPr/>
      <dgm:t>
        <a:bodyPr/>
        <a:lstStyle/>
        <a:p>
          <a:endParaRPr lang="en-US"/>
        </a:p>
      </dgm:t>
    </dgm:pt>
    <dgm:pt modelId="{9422C6CB-1CB6-4E1C-A017-430CA5F56C33}" type="sibTrans" cxnId="{9F83009F-891C-4FA8-8C66-F1CC958F792E}">
      <dgm:prSet/>
      <dgm:spPr/>
      <dgm:t>
        <a:bodyPr/>
        <a:lstStyle/>
        <a:p>
          <a:endParaRPr lang="en-US"/>
        </a:p>
      </dgm:t>
    </dgm:pt>
    <dgm:pt modelId="{8FD52702-85DC-4B69-8233-C64613B2510B}">
      <dgm:prSet custT="1"/>
      <dgm:spPr>
        <a:solidFill>
          <a:srgbClr val="002060"/>
        </a:solidFill>
      </dgm:spPr>
      <dgm:t>
        <a:bodyPr/>
        <a:lstStyle/>
        <a:p>
          <a:r>
            <a:rPr lang="bn-IN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ত্বরণ </a:t>
          </a:r>
          <a:endParaRPr lang="en-US" sz="3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9AA2801-7C12-4733-BD6F-425B79020283}" type="parTrans" cxnId="{168870A6-5ADD-4A8C-91B8-AB58577DEB61}">
      <dgm:prSet/>
      <dgm:spPr/>
      <dgm:t>
        <a:bodyPr/>
        <a:lstStyle/>
        <a:p>
          <a:endParaRPr lang="en-US"/>
        </a:p>
      </dgm:t>
    </dgm:pt>
    <dgm:pt modelId="{A20F4B01-E0CD-40E7-BD9E-8A0D96239660}" type="sibTrans" cxnId="{168870A6-5ADD-4A8C-91B8-AB58577DEB61}">
      <dgm:prSet/>
      <dgm:spPr/>
      <dgm:t>
        <a:bodyPr/>
        <a:lstStyle/>
        <a:p>
          <a:endParaRPr lang="en-US"/>
        </a:p>
      </dgm:t>
    </dgm:pt>
    <dgm:pt modelId="{E2A5074E-F453-4AA6-8631-D48FD7843964}">
      <dgm:prSet custT="1"/>
      <dgm:spPr>
        <a:solidFill>
          <a:srgbClr val="92D050"/>
        </a:solidFill>
      </dgm:spPr>
      <dgm:t>
        <a:bodyPr/>
        <a:lstStyle/>
        <a:p>
          <a:r>
            <a:rPr lang="bn-IN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দৈর্ঘ্য</a:t>
          </a:r>
          <a:r>
            <a:rPr lang="bn-IN" sz="2800" dirty="0" smtClean="0">
              <a:solidFill>
                <a:srgbClr val="FF0000"/>
              </a:solidFill>
            </a:rPr>
            <a:t> </a:t>
          </a:r>
          <a:endParaRPr lang="en-US" sz="2800" dirty="0">
            <a:solidFill>
              <a:srgbClr val="FF0000"/>
            </a:solidFill>
          </a:endParaRPr>
        </a:p>
      </dgm:t>
    </dgm:pt>
    <dgm:pt modelId="{795ED09D-7507-488A-B655-4E92749EC49D}" type="parTrans" cxnId="{618A0F09-9640-4543-9D9E-A830786F5D3C}">
      <dgm:prSet/>
      <dgm:spPr/>
      <dgm:t>
        <a:bodyPr/>
        <a:lstStyle/>
        <a:p>
          <a:endParaRPr lang="en-US"/>
        </a:p>
      </dgm:t>
    </dgm:pt>
    <dgm:pt modelId="{15A8B299-F427-4625-B295-80F5EBA65DE1}" type="sibTrans" cxnId="{618A0F09-9640-4543-9D9E-A830786F5D3C}">
      <dgm:prSet/>
      <dgm:spPr/>
      <dgm:t>
        <a:bodyPr/>
        <a:lstStyle/>
        <a:p>
          <a:endParaRPr lang="en-US"/>
        </a:p>
      </dgm:t>
    </dgm:pt>
    <dgm:pt modelId="{72C072AD-9D6F-49AE-9CDE-7E0BF20019D4}">
      <dgm:prSet custT="1"/>
      <dgm:spPr>
        <a:solidFill>
          <a:srgbClr val="92D050"/>
        </a:solidFill>
      </dgm:spPr>
      <dgm:t>
        <a:bodyPr/>
        <a:lstStyle/>
        <a:p>
          <a:r>
            <a:rPr lang="bn-IN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সময়</a:t>
          </a:r>
          <a:r>
            <a:rPr lang="bn-IN" sz="2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4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0D788E4-F65A-41BC-B082-ABE1BE8027F9}" type="parTrans" cxnId="{0393C766-820A-4876-9934-14B014561C69}">
      <dgm:prSet/>
      <dgm:spPr/>
      <dgm:t>
        <a:bodyPr/>
        <a:lstStyle/>
        <a:p>
          <a:endParaRPr lang="en-US"/>
        </a:p>
      </dgm:t>
    </dgm:pt>
    <dgm:pt modelId="{C3A85C44-6A31-47FE-94EE-FFEF9F15F2DD}" type="sibTrans" cxnId="{0393C766-820A-4876-9934-14B014561C69}">
      <dgm:prSet/>
      <dgm:spPr/>
      <dgm:t>
        <a:bodyPr/>
        <a:lstStyle/>
        <a:p>
          <a:endParaRPr lang="en-US"/>
        </a:p>
      </dgm:t>
    </dgm:pt>
    <dgm:pt modelId="{E760CFB2-256E-43F5-BF31-2D75A8677FAF}">
      <dgm:prSet custT="1"/>
      <dgm:spPr>
        <a:solidFill>
          <a:srgbClr val="92D050"/>
        </a:solidFill>
      </dgm:spPr>
      <dgm:t>
        <a:bodyPr/>
        <a:lstStyle/>
        <a:p>
          <a:r>
            <a:rPr lang="bn-IN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তড়িৎ প্রবাহ </a:t>
          </a:r>
          <a:endParaRPr lang="en-US" sz="3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F5454A6-A989-4F1C-B114-6E5FA8AC5A25}" type="parTrans" cxnId="{F4139428-5D43-4878-960B-2752F20CF96C}">
      <dgm:prSet/>
      <dgm:spPr/>
      <dgm:t>
        <a:bodyPr/>
        <a:lstStyle/>
        <a:p>
          <a:endParaRPr lang="en-US"/>
        </a:p>
      </dgm:t>
    </dgm:pt>
    <dgm:pt modelId="{7E176270-E34A-4647-9EA6-635942BF79A8}" type="sibTrans" cxnId="{F4139428-5D43-4878-960B-2752F20CF96C}">
      <dgm:prSet/>
      <dgm:spPr/>
      <dgm:t>
        <a:bodyPr/>
        <a:lstStyle/>
        <a:p>
          <a:endParaRPr lang="en-US"/>
        </a:p>
      </dgm:t>
    </dgm:pt>
    <dgm:pt modelId="{BDE5958D-698A-418D-B90B-D42BE7E2270D}">
      <dgm:prSet custT="1"/>
      <dgm:spPr>
        <a:solidFill>
          <a:srgbClr val="002060"/>
        </a:solidFill>
      </dgm:spPr>
      <dgm:t>
        <a:bodyPr/>
        <a:lstStyle/>
        <a:p>
          <a:r>
            <a:rPr lang="bn-IN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বল </a:t>
          </a:r>
          <a:endParaRPr lang="en-US" sz="28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4B9C312-6E28-4F6D-B5EE-8C2DA1547B8C}" type="parTrans" cxnId="{9BC27242-5945-4386-AD0D-28F345C1CE87}">
      <dgm:prSet/>
      <dgm:spPr/>
      <dgm:t>
        <a:bodyPr/>
        <a:lstStyle/>
        <a:p>
          <a:endParaRPr lang="en-US"/>
        </a:p>
      </dgm:t>
    </dgm:pt>
    <dgm:pt modelId="{74A78871-BABE-432D-9408-9415441B4423}" type="sibTrans" cxnId="{9BC27242-5945-4386-AD0D-28F345C1CE87}">
      <dgm:prSet/>
      <dgm:spPr/>
      <dgm:t>
        <a:bodyPr/>
        <a:lstStyle/>
        <a:p>
          <a:endParaRPr lang="en-US"/>
        </a:p>
      </dgm:t>
    </dgm:pt>
    <dgm:pt modelId="{3C184514-2151-4734-8F88-03DFCCE4F8DE}">
      <dgm:prSet custT="1"/>
      <dgm:spPr>
        <a:solidFill>
          <a:srgbClr val="92D050"/>
        </a:solidFill>
      </dgm:spPr>
      <dgm:t>
        <a:bodyPr/>
        <a:lstStyle/>
        <a:p>
          <a:r>
            <a:rPr lang="bn-IN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তাপমাত্রা</a:t>
          </a:r>
          <a:endParaRPr lang="en-US" sz="3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E6B1E92-87AB-47A2-8E30-1426B3723CCE}" type="parTrans" cxnId="{854A90FA-3E9D-45CD-AF1B-B96FE2905A1B}">
      <dgm:prSet/>
      <dgm:spPr/>
      <dgm:t>
        <a:bodyPr/>
        <a:lstStyle/>
        <a:p>
          <a:endParaRPr lang="en-US"/>
        </a:p>
      </dgm:t>
    </dgm:pt>
    <dgm:pt modelId="{87C7A4F6-4D7E-4EEA-B234-1356CC299459}" type="sibTrans" cxnId="{854A90FA-3E9D-45CD-AF1B-B96FE2905A1B}">
      <dgm:prSet/>
      <dgm:spPr/>
      <dgm:t>
        <a:bodyPr/>
        <a:lstStyle/>
        <a:p>
          <a:endParaRPr lang="en-US"/>
        </a:p>
      </dgm:t>
    </dgm:pt>
    <dgm:pt modelId="{0C0DC8DC-A253-4ED3-B892-1101BF88F22B}">
      <dgm:prSet custT="1"/>
      <dgm:spPr>
        <a:solidFill>
          <a:srgbClr val="92D050"/>
        </a:solidFill>
      </dgm:spPr>
      <dgm:t>
        <a:bodyPr/>
        <a:lstStyle/>
        <a:p>
          <a:r>
            <a:rPr lang="bn-IN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পদার্থের পরিমাণ</a:t>
          </a:r>
          <a:endParaRPr lang="en-US" sz="3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DDC2732-07F1-4881-B8D3-A5B498C45BAA}" type="parTrans" cxnId="{0A8A56B3-3D45-4463-B68B-711A566CD485}">
      <dgm:prSet/>
      <dgm:spPr/>
      <dgm:t>
        <a:bodyPr/>
        <a:lstStyle/>
        <a:p>
          <a:endParaRPr lang="en-US"/>
        </a:p>
      </dgm:t>
    </dgm:pt>
    <dgm:pt modelId="{2CE0D623-306E-4B72-8D61-9F1166B30F75}" type="sibTrans" cxnId="{0A8A56B3-3D45-4463-B68B-711A566CD485}">
      <dgm:prSet/>
      <dgm:spPr/>
      <dgm:t>
        <a:bodyPr/>
        <a:lstStyle/>
        <a:p>
          <a:endParaRPr lang="en-US"/>
        </a:p>
      </dgm:t>
    </dgm:pt>
    <dgm:pt modelId="{4747EC19-5F9C-4A36-8D10-9E3B33C6831E}">
      <dgm:prSet custT="1"/>
      <dgm:spPr>
        <a:solidFill>
          <a:srgbClr val="92D050"/>
        </a:solidFill>
      </dgm:spPr>
      <dgm:t>
        <a:bodyPr/>
        <a:lstStyle/>
        <a:p>
          <a:r>
            <a:rPr lang="bn-IN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দীপন  তীব্রতা </a:t>
          </a:r>
          <a:endParaRPr lang="en-US" sz="3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34D7A6-57B3-4197-9A27-DDFA09CBAD57}" type="parTrans" cxnId="{7D56D6E1-CF75-49E3-B0AA-279846306A4A}">
      <dgm:prSet/>
      <dgm:spPr/>
      <dgm:t>
        <a:bodyPr/>
        <a:lstStyle/>
        <a:p>
          <a:endParaRPr lang="en-US"/>
        </a:p>
      </dgm:t>
    </dgm:pt>
    <dgm:pt modelId="{E6E03C98-11BD-47A3-AF33-1B0CE6914533}" type="sibTrans" cxnId="{7D56D6E1-CF75-49E3-B0AA-279846306A4A}">
      <dgm:prSet/>
      <dgm:spPr/>
      <dgm:t>
        <a:bodyPr/>
        <a:lstStyle/>
        <a:p>
          <a:endParaRPr lang="en-US"/>
        </a:p>
      </dgm:t>
    </dgm:pt>
    <dgm:pt modelId="{9B424BF8-ED77-460E-8D45-E1716E16FCBB}" type="pres">
      <dgm:prSet presAssocID="{081D0334-B526-48DA-A7C9-B0F1D45C888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86D40B-28F4-4368-9A2F-A3C84FF273D0}" type="pres">
      <dgm:prSet presAssocID="{D2B48C76-DE27-4EAA-B70F-5B2BA9AD34A0}" presName="root1" presStyleCnt="0"/>
      <dgm:spPr/>
    </dgm:pt>
    <dgm:pt modelId="{EA3A27CC-B666-4470-AD1E-CEDB9AC08601}" type="pres">
      <dgm:prSet presAssocID="{D2B48C76-DE27-4EAA-B70F-5B2BA9AD34A0}" presName="LevelOneTextNode" presStyleLbl="node0" presStyleIdx="0" presStyleCnt="1" custScaleX="156855" custScaleY="249065" custLinFactX="-100000" custLinFactNeighborX="-125863" custLinFactNeighborY="-600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EBD028-E748-41E6-B21E-E3229DB52191}" type="pres">
      <dgm:prSet presAssocID="{D2B48C76-DE27-4EAA-B70F-5B2BA9AD34A0}" presName="level2hierChild" presStyleCnt="0"/>
      <dgm:spPr/>
    </dgm:pt>
    <dgm:pt modelId="{BA16CBDC-6B79-4E4C-9084-21FF0F40F246}" type="pres">
      <dgm:prSet presAssocID="{C0CFCD8B-89CE-4AC5-AD59-C9705F9E2FAD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733F53B-738B-4ACF-857E-4BD8F47C1C63}" type="pres">
      <dgm:prSet presAssocID="{C0CFCD8B-89CE-4AC5-AD59-C9705F9E2FAD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E6212AD-FE16-46FE-A7E9-FD7225362473}" type="pres">
      <dgm:prSet presAssocID="{03823D2E-69D3-4DAB-A2B5-ED808A1347ED}" presName="root2" presStyleCnt="0"/>
      <dgm:spPr/>
    </dgm:pt>
    <dgm:pt modelId="{BCD43A84-C291-4A4D-AF91-BA292A959F7F}" type="pres">
      <dgm:prSet presAssocID="{03823D2E-69D3-4DAB-A2B5-ED808A1347ED}" presName="LevelTwoTextNode" presStyleLbl="node2" presStyleIdx="0" presStyleCnt="2" custScaleX="151344" custScaleY="193415" custLinFactX="-53614" custLinFactY="19699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387289-CAF1-424D-AD59-474C6F0B225D}" type="pres">
      <dgm:prSet presAssocID="{03823D2E-69D3-4DAB-A2B5-ED808A1347ED}" presName="level3hierChild" presStyleCnt="0"/>
      <dgm:spPr/>
    </dgm:pt>
    <dgm:pt modelId="{12787982-BD8C-4E9F-B088-8C00D31A335A}" type="pres">
      <dgm:prSet presAssocID="{795ED09D-7507-488A-B655-4E92749EC49D}" presName="conn2-1" presStyleLbl="parChTrans1D3" presStyleIdx="0" presStyleCnt="11"/>
      <dgm:spPr/>
      <dgm:t>
        <a:bodyPr/>
        <a:lstStyle/>
        <a:p>
          <a:endParaRPr lang="en-US"/>
        </a:p>
      </dgm:t>
    </dgm:pt>
    <dgm:pt modelId="{47256DEF-CF49-4389-B652-56210D9E109C}" type="pres">
      <dgm:prSet presAssocID="{795ED09D-7507-488A-B655-4E92749EC49D}" presName="connTx" presStyleLbl="parChTrans1D3" presStyleIdx="0" presStyleCnt="11"/>
      <dgm:spPr/>
      <dgm:t>
        <a:bodyPr/>
        <a:lstStyle/>
        <a:p>
          <a:endParaRPr lang="en-US"/>
        </a:p>
      </dgm:t>
    </dgm:pt>
    <dgm:pt modelId="{53681A41-7867-47D2-B34B-6FCAADFC0254}" type="pres">
      <dgm:prSet presAssocID="{E2A5074E-F453-4AA6-8631-D48FD7843964}" presName="root2" presStyleCnt="0"/>
      <dgm:spPr/>
    </dgm:pt>
    <dgm:pt modelId="{5331C9D8-B395-4800-A2F2-2618C07829F9}" type="pres">
      <dgm:prSet presAssocID="{E2A5074E-F453-4AA6-8631-D48FD7843964}" presName="LevelTwoTextNode" presStyleLbl="node3" presStyleIdx="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DB0DC6-B8C2-4FC3-A47A-2F29533C9A7F}" type="pres">
      <dgm:prSet presAssocID="{E2A5074E-F453-4AA6-8631-D48FD7843964}" presName="level3hierChild" presStyleCnt="0"/>
      <dgm:spPr/>
    </dgm:pt>
    <dgm:pt modelId="{0029F3B6-B6FE-480E-AE2A-AC3D686F3764}" type="pres">
      <dgm:prSet presAssocID="{E2B24E18-F479-49F7-A1D3-F2A232A8DFED}" presName="conn2-1" presStyleLbl="parChTrans1D3" presStyleIdx="1" presStyleCnt="11"/>
      <dgm:spPr/>
      <dgm:t>
        <a:bodyPr/>
        <a:lstStyle/>
        <a:p>
          <a:endParaRPr lang="en-US"/>
        </a:p>
      </dgm:t>
    </dgm:pt>
    <dgm:pt modelId="{4ED8E89A-5028-4F43-A424-0BABC98302CB}" type="pres">
      <dgm:prSet presAssocID="{E2B24E18-F479-49F7-A1D3-F2A232A8DFED}" presName="connTx" presStyleLbl="parChTrans1D3" presStyleIdx="1" presStyleCnt="11"/>
      <dgm:spPr/>
      <dgm:t>
        <a:bodyPr/>
        <a:lstStyle/>
        <a:p>
          <a:endParaRPr lang="en-US"/>
        </a:p>
      </dgm:t>
    </dgm:pt>
    <dgm:pt modelId="{95D9A860-1A90-4AA2-BA63-31BD8E75EF94}" type="pres">
      <dgm:prSet presAssocID="{CA9DE0C9-79A4-451E-9167-3481FFF656FD}" presName="root2" presStyleCnt="0"/>
      <dgm:spPr/>
    </dgm:pt>
    <dgm:pt modelId="{B18A9D37-31DF-4FD2-9167-34BFB2D944CD}" type="pres">
      <dgm:prSet presAssocID="{CA9DE0C9-79A4-451E-9167-3481FFF656FD}" presName="LevelTwoTextNode" presStyleLbl="node3" presStyleIdx="1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EAE8EA-59EE-4291-9310-B8EB44FBC85B}" type="pres">
      <dgm:prSet presAssocID="{CA9DE0C9-79A4-451E-9167-3481FFF656FD}" presName="level3hierChild" presStyleCnt="0"/>
      <dgm:spPr/>
    </dgm:pt>
    <dgm:pt modelId="{D718DB40-AC0C-4F2A-BCE3-72D298E0049C}" type="pres">
      <dgm:prSet presAssocID="{30D788E4-F65A-41BC-B082-ABE1BE8027F9}" presName="conn2-1" presStyleLbl="parChTrans1D3" presStyleIdx="2" presStyleCnt="11"/>
      <dgm:spPr/>
      <dgm:t>
        <a:bodyPr/>
        <a:lstStyle/>
        <a:p>
          <a:endParaRPr lang="en-US"/>
        </a:p>
      </dgm:t>
    </dgm:pt>
    <dgm:pt modelId="{5B5AD71F-F2BF-49D3-8075-89ECF025CEF5}" type="pres">
      <dgm:prSet presAssocID="{30D788E4-F65A-41BC-B082-ABE1BE8027F9}" presName="connTx" presStyleLbl="parChTrans1D3" presStyleIdx="2" presStyleCnt="11"/>
      <dgm:spPr/>
      <dgm:t>
        <a:bodyPr/>
        <a:lstStyle/>
        <a:p>
          <a:endParaRPr lang="en-US"/>
        </a:p>
      </dgm:t>
    </dgm:pt>
    <dgm:pt modelId="{24B3EF2A-2029-4E22-AC6B-B615B0C7971C}" type="pres">
      <dgm:prSet presAssocID="{72C072AD-9D6F-49AE-9CDE-7E0BF20019D4}" presName="root2" presStyleCnt="0"/>
      <dgm:spPr/>
    </dgm:pt>
    <dgm:pt modelId="{B60E8B1F-D75B-4986-A360-F6C7E80682DF}" type="pres">
      <dgm:prSet presAssocID="{72C072AD-9D6F-49AE-9CDE-7E0BF20019D4}" presName="LevelTwoTextNode" presStyleLbl="node3" presStyleIdx="2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8E6CF5-AE56-4D26-9786-69247C0F787B}" type="pres">
      <dgm:prSet presAssocID="{72C072AD-9D6F-49AE-9CDE-7E0BF20019D4}" presName="level3hierChild" presStyleCnt="0"/>
      <dgm:spPr/>
    </dgm:pt>
    <dgm:pt modelId="{9A0E62A5-BE91-4126-9C33-D4494C4139E9}" type="pres">
      <dgm:prSet presAssocID="{FF5454A6-A989-4F1C-B114-6E5FA8AC5A25}" presName="conn2-1" presStyleLbl="parChTrans1D3" presStyleIdx="3" presStyleCnt="11"/>
      <dgm:spPr/>
      <dgm:t>
        <a:bodyPr/>
        <a:lstStyle/>
        <a:p>
          <a:endParaRPr lang="en-US"/>
        </a:p>
      </dgm:t>
    </dgm:pt>
    <dgm:pt modelId="{CA33E669-FCC0-48D6-8A47-143DA49377EF}" type="pres">
      <dgm:prSet presAssocID="{FF5454A6-A989-4F1C-B114-6E5FA8AC5A25}" presName="connTx" presStyleLbl="parChTrans1D3" presStyleIdx="3" presStyleCnt="11"/>
      <dgm:spPr/>
      <dgm:t>
        <a:bodyPr/>
        <a:lstStyle/>
        <a:p>
          <a:endParaRPr lang="en-US"/>
        </a:p>
      </dgm:t>
    </dgm:pt>
    <dgm:pt modelId="{ECD331AA-78C1-41F2-A488-3B0CF5184F8C}" type="pres">
      <dgm:prSet presAssocID="{E760CFB2-256E-43F5-BF31-2D75A8677FAF}" presName="root2" presStyleCnt="0"/>
      <dgm:spPr/>
    </dgm:pt>
    <dgm:pt modelId="{387FEA71-E7BE-45A1-A1DD-0D7C12A53F6C}" type="pres">
      <dgm:prSet presAssocID="{E760CFB2-256E-43F5-BF31-2D75A8677FAF}" presName="LevelTwoTextNode" presStyleLbl="node3" presStyleIdx="3" presStyleCnt="11" custScaleX="323356" custScaleY="1117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C633BE-62F4-49DE-9142-BC590AA9BC08}" type="pres">
      <dgm:prSet presAssocID="{E760CFB2-256E-43F5-BF31-2D75A8677FAF}" presName="level3hierChild" presStyleCnt="0"/>
      <dgm:spPr/>
    </dgm:pt>
    <dgm:pt modelId="{3966B8F3-FBA2-46EB-8AA3-89D29E0135A4}" type="pres">
      <dgm:prSet presAssocID="{FE6B1E92-87AB-47A2-8E30-1426B3723CCE}" presName="conn2-1" presStyleLbl="parChTrans1D3" presStyleIdx="4" presStyleCnt="11"/>
      <dgm:spPr/>
      <dgm:t>
        <a:bodyPr/>
        <a:lstStyle/>
        <a:p>
          <a:endParaRPr lang="en-US"/>
        </a:p>
      </dgm:t>
    </dgm:pt>
    <dgm:pt modelId="{BD70B810-368D-4B41-A746-97A1763BAFB9}" type="pres">
      <dgm:prSet presAssocID="{FE6B1E92-87AB-47A2-8E30-1426B3723CCE}" presName="connTx" presStyleLbl="parChTrans1D3" presStyleIdx="4" presStyleCnt="11"/>
      <dgm:spPr/>
      <dgm:t>
        <a:bodyPr/>
        <a:lstStyle/>
        <a:p>
          <a:endParaRPr lang="en-US"/>
        </a:p>
      </dgm:t>
    </dgm:pt>
    <dgm:pt modelId="{F3B13A9A-ECD8-44C8-BD2E-CD1C7A64E929}" type="pres">
      <dgm:prSet presAssocID="{3C184514-2151-4734-8F88-03DFCCE4F8DE}" presName="root2" presStyleCnt="0"/>
      <dgm:spPr/>
    </dgm:pt>
    <dgm:pt modelId="{A4A6A8AC-643C-4BE5-B2A2-6B3A7F775140}" type="pres">
      <dgm:prSet presAssocID="{3C184514-2151-4734-8F88-03DFCCE4F8DE}" presName="LevelTwoTextNode" presStyleLbl="node3" presStyleIdx="4" presStyleCnt="11" custScaleX="317830" custScaleY="981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F9D4C2-C129-4625-A4D5-FF41DDA1FE2A}" type="pres">
      <dgm:prSet presAssocID="{3C184514-2151-4734-8F88-03DFCCE4F8DE}" presName="level3hierChild" presStyleCnt="0"/>
      <dgm:spPr/>
    </dgm:pt>
    <dgm:pt modelId="{5336064C-49DE-4BB6-A72F-11C4BB86D394}" type="pres">
      <dgm:prSet presAssocID="{1DDC2732-07F1-4881-B8D3-A5B498C45BAA}" presName="conn2-1" presStyleLbl="parChTrans1D3" presStyleIdx="5" presStyleCnt="11"/>
      <dgm:spPr/>
      <dgm:t>
        <a:bodyPr/>
        <a:lstStyle/>
        <a:p>
          <a:endParaRPr lang="en-US"/>
        </a:p>
      </dgm:t>
    </dgm:pt>
    <dgm:pt modelId="{773AA297-E63B-44C3-A752-2B1E42B5EB63}" type="pres">
      <dgm:prSet presAssocID="{1DDC2732-07F1-4881-B8D3-A5B498C45BAA}" presName="connTx" presStyleLbl="parChTrans1D3" presStyleIdx="5" presStyleCnt="11"/>
      <dgm:spPr/>
      <dgm:t>
        <a:bodyPr/>
        <a:lstStyle/>
        <a:p>
          <a:endParaRPr lang="en-US"/>
        </a:p>
      </dgm:t>
    </dgm:pt>
    <dgm:pt modelId="{A09ED4D4-CD47-4F13-AA77-4D74146AB1D4}" type="pres">
      <dgm:prSet presAssocID="{0C0DC8DC-A253-4ED3-B892-1101BF88F22B}" presName="root2" presStyleCnt="0"/>
      <dgm:spPr/>
    </dgm:pt>
    <dgm:pt modelId="{9092C7D2-D165-4770-9B8E-17040C167F8D}" type="pres">
      <dgm:prSet presAssocID="{0C0DC8DC-A253-4ED3-B892-1101BF88F22B}" presName="LevelTwoTextNode" presStyleLbl="node3" presStyleIdx="5" presStyleCnt="11" custScaleX="320428" custLinFactNeighborX="1995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07FEB9-A635-4407-B12F-CF289968D4FF}" type="pres">
      <dgm:prSet presAssocID="{0C0DC8DC-A253-4ED3-B892-1101BF88F22B}" presName="level3hierChild" presStyleCnt="0"/>
      <dgm:spPr/>
    </dgm:pt>
    <dgm:pt modelId="{984F7ABC-E284-43C3-A73C-675A52493012}" type="pres">
      <dgm:prSet presAssocID="{5434D7A6-57B3-4197-9A27-DDFA09CBAD57}" presName="conn2-1" presStyleLbl="parChTrans1D3" presStyleIdx="6" presStyleCnt="11"/>
      <dgm:spPr/>
      <dgm:t>
        <a:bodyPr/>
        <a:lstStyle/>
        <a:p>
          <a:endParaRPr lang="en-US"/>
        </a:p>
      </dgm:t>
    </dgm:pt>
    <dgm:pt modelId="{31EB3A4C-7275-4BC9-8870-6A7669485C9F}" type="pres">
      <dgm:prSet presAssocID="{5434D7A6-57B3-4197-9A27-DDFA09CBAD57}" presName="connTx" presStyleLbl="parChTrans1D3" presStyleIdx="6" presStyleCnt="11"/>
      <dgm:spPr/>
      <dgm:t>
        <a:bodyPr/>
        <a:lstStyle/>
        <a:p>
          <a:endParaRPr lang="en-US"/>
        </a:p>
      </dgm:t>
    </dgm:pt>
    <dgm:pt modelId="{4BE03757-CE27-423D-B33A-8DE4327DBAB6}" type="pres">
      <dgm:prSet presAssocID="{4747EC19-5F9C-4A36-8D10-9E3B33C6831E}" presName="root2" presStyleCnt="0"/>
      <dgm:spPr/>
    </dgm:pt>
    <dgm:pt modelId="{FDFCA5F5-FDDF-4654-ADB6-53E2443A326C}" type="pres">
      <dgm:prSet presAssocID="{4747EC19-5F9C-4A36-8D10-9E3B33C6831E}" presName="LevelTwoTextNode" presStyleLbl="node3" presStyleIdx="6" presStyleCnt="11" custScaleX="308716" custLinFactNeighborX="73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42AF23-F65B-4AFD-86D3-CEC71CCD05A5}" type="pres">
      <dgm:prSet presAssocID="{4747EC19-5F9C-4A36-8D10-9E3B33C6831E}" presName="level3hierChild" presStyleCnt="0"/>
      <dgm:spPr/>
    </dgm:pt>
    <dgm:pt modelId="{C2CECDEB-C732-48FD-BBD1-58470C75DDE1}" type="pres">
      <dgm:prSet presAssocID="{7F05D693-254B-43EE-A811-F2A15E2D1317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A38746C0-E910-4A4F-882A-9E8AF97B5DD4}" type="pres">
      <dgm:prSet presAssocID="{7F05D693-254B-43EE-A811-F2A15E2D1317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7A8788E-FEC5-48A5-AF1B-41CB0B28D06C}" type="pres">
      <dgm:prSet presAssocID="{6744DFC0-5EAE-4939-98B5-7EE6F5E3CFA8}" presName="root2" presStyleCnt="0"/>
      <dgm:spPr/>
    </dgm:pt>
    <dgm:pt modelId="{24351CF0-7125-4768-8ACD-346674CF254D}" type="pres">
      <dgm:prSet presAssocID="{6744DFC0-5EAE-4939-98B5-7EE6F5E3CFA8}" presName="LevelTwoTextNode" presStyleLbl="node2" presStyleIdx="1" presStyleCnt="2" custScaleX="155306" custScaleY="189607" custLinFactX="-57603" custLinFactY="-71568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892D32-B089-4D8A-9EA5-B7DF53AA6927}" type="pres">
      <dgm:prSet presAssocID="{6744DFC0-5EAE-4939-98B5-7EE6F5E3CFA8}" presName="level3hierChild" presStyleCnt="0"/>
      <dgm:spPr/>
    </dgm:pt>
    <dgm:pt modelId="{05070E52-DE23-4358-AAC0-1A045893916B}" type="pres">
      <dgm:prSet presAssocID="{094314A4-707D-4D76-BD59-73FE00FD7847}" presName="conn2-1" presStyleLbl="parChTrans1D3" presStyleIdx="7" presStyleCnt="11"/>
      <dgm:spPr/>
      <dgm:t>
        <a:bodyPr/>
        <a:lstStyle/>
        <a:p>
          <a:endParaRPr lang="en-US"/>
        </a:p>
      </dgm:t>
    </dgm:pt>
    <dgm:pt modelId="{8B4F1D54-4660-42E7-B14A-34414D33C464}" type="pres">
      <dgm:prSet presAssocID="{094314A4-707D-4D76-BD59-73FE00FD7847}" presName="connTx" presStyleLbl="parChTrans1D3" presStyleIdx="7" presStyleCnt="11"/>
      <dgm:spPr/>
      <dgm:t>
        <a:bodyPr/>
        <a:lstStyle/>
        <a:p>
          <a:endParaRPr lang="en-US"/>
        </a:p>
      </dgm:t>
    </dgm:pt>
    <dgm:pt modelId="{194F9EE2-6D28-4FB1-957B-24708427A8CA}" type="pres">
      <dgm:prSet presAssocID="{55A5DC54-B16B-4C71-8ECF-C1B2CDA3F032}" presName="root2" presStyleCnt="0"/>
      <dgm:spPr/>
    </dgm:pt>
    <dgm:pt modelId="{0AFB3AAA-FACB-4EAE-BB11-731CDFB38606}" type="pres">
      <dgm:prSet presAssocID="{55A5DC54-B16B-4C71-8ECF-C1B2CDA3F032}" presName="LevelTwoTextNode" presStyleLbl="node3" presStyleIdx="7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FDE87A-FDFC-4B77-AAB6-3E8E6104AC2C}" type="pres">
      <dgm:prSet presAssocID="{55A5DC54-B16B-4C71-8ECF-C1B2CDA3F032}" presName="level3hierChild" presStyleCnt="0"/>
      <dgm:spPr/>
    </dgm:pt>
    <dgm:pt modelId="{F9B7D2BD-75FA-4CAF-AA1A-A2167D1C04E2}" type="pres">
      <dgm:prSet presAssocID="{E4B9C312-6E28-4F6D-B5EE-8C2DA1547B8C}" presName="conn2-1" presStyleLbl="parChTrans1D3" presStyleIdx="8" presStyleCnt="11"/>
      <dgm:spPr/>
      <dgm:t>
        <a:bodyPr/>
        <a:lstStyle/>
        <a:p>
          <a:endParaRPr lang="en-US"/>
        </a:p>
      </dgm:t>
    </dgm:pt>
    <dgm:pt modelId="{A9C1B00A-BCE6-4A12-B88C-21A32541C0AE}" type="pres">
      <dgm:prSet presAssocID="{E4B9C312-6E28-4F6D-B5EE-8C2DA1547B8C}" presName="connTx" presStyleLbl="parChTrans1D3" presStyleIdx="8" presStyleCnt="11"/>
      <dgm:spPr/>
      <dgm:t>
        <a:bodyPr/>
        <a:lstStyle/>
        <a:p>
          <a:endParaRPr lang="en-US"/>
        </a:p>
      </dgm:t>
    </dgm:pt>
    <dgm:pt modelId="{5D72D760-12E9-43D9-AAB3-2E2E91BDA1FF}" type="pres">
      <dgm:prSet presAssocID="{BDE5958D-698A-418D-B90B-D42BE7E2270D}" presName="root2" presStyleCnt="0"/>
      <dgm:spPr/>
    </dgm:pt>
    <dgm:pt modelId="{1E9EE708-B53E-4B33-8C72-64192FCB53DF}" type="pres">
      <dgm:prSet presAssocID="{BDE5958D-698A-418D-B90B-D42BE7E2270D}" presName="LevelTwoTextNode" presStyleLbl="node3" presStyleIdx="8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6D321F-B02A-4500-845B-BB857989420D}" type="pres">
      <dgm:prSet presAssocID="{BDE5958D-698A-418D-B90B-D42BE7E2270D}" presName="level3hierChild" presStyleCnt="0"/>
      <dgm:spPr/>
    </dgm:pt>
    <dgm:pt modelId="{E1C615D7-08FC-4CAB-9E2F-2F68DC469939}" type="pres">
      <dgm:prSet presAssocID="{830BC23D-A25A-4D79-87D5-451F6795DD51}" presName="conn2-1" presStyleLbl="parChTrans1D3" presStyleIdx="9" presStyleCnt="11"/>
      <dgm:spPr/>
      <dgm:t>
        <a:bodyPr/>
        <a:lstStyle/>
        <a:p>
          <a:endParaRPr lang="en-US"/>
        </a:p>
      </dgm:t>
    </dgm:pt>
    <dgm:pt modelId="{8C1119ED-63FF-491C-B346-181C14C0EB88}" type="pres">
      <dgm:prSet presAssocID="{830BC23D-A25A-4D79-87D5-451F6795DD51}" presName="connTx" presStyleLbl="parChTrans1D3" presStyleIdx="9" presStyleCnt="11"/>
      <dgm:spPr/>
      <dgm:t>
        <a:bodyPr/>
        <a:lstStyle/>
        <a:p>
          <a:endParaRPr lang="en-US"/>
        </a:p>
      </dgm:t>
    </dgm:pt>
    <dgm:pt modelId="{6FAE5C82-C7AD-4350-9812-771D870799C1}" type="pres">
      <dgm:prSet presAssocID="{ECDAF766-119F-4B49-9F2A-B5E82138A566}" presName="root2" presStyleCnt="0"/>
      <dgm:spPr/>
    </dgm:pt>
    <dgm:pt modelId="{DB0E4760-CA39-464E-9005-EBFCC1909F7E}" type="pres">
      <dgm:prSet presAssocID="{ECDAF766-119F-4B49-9F2A-B5E82138A566}" presName="LevelTwoTextNode" presStyleLbl="node3" presStyleIdx="9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8D9B6A-908C-4FA9-BCBD-D72F4FD0FB32}" type="pres">
      <dgm:prSet presAssocID="{ECDAF766-119F-4B49-9F2A-B5E82138A566}" presName="level3hierChild" presStyleCnt="0"/>
      <dgm:spPr/>
    </dgm:pt>
    <dgm:pt modelId="{E3881F4D-F175-4E58-AB07-F0212D045CEE}" type="pres">
      <dgm:prSet presAssocID="{49AA2801-7C12-4733-BD6F-425B79020283}" presName="conn2-1" presStyleLbl="parChTrans1D3" presStyleIdx="10" presStyleCnt="11"/>
      <dgm:spPr/>
      <dgm:t>
        <a:bodyPr/>
        <a:lstStyle/>
        <a:p>
          <a:endParaRPr lang="en-US"/>
        </a:p>
      </dgm:t>
    </dgm:pt>
    <dgm:pt modelId="{4A646E85-4112-43B3-AEA6-5E2FAC3BE506}" type="pres">
      <dgm:prSet presAssocID="{49AA2801-7C12-4733-BD6F-425B79020283}" presName="connTx" presStyleLbl="parChTrans1D3" presStyleIdx="10" presStyleCnt="11"/>
      <dgm:spPr/>
      <dgm:t>
        <a:bodyPr/>
        <a:lstStyle/>
        <a:p>
          <a:endParaRPr lang="en-US"/>
        </a:p>
      </dgm:t>
    </dgm:pt>
    <dgm:pt modelId="{18490EA6-78EE-4E90-9803-28AA0440A140}" type="pres">
      <dgm:prSet presAssocID="{8FD52702-85DC-4B69-8233-C64613B2510B}" presName="root2" presStyleCnt="0"/>
      <dgm:spPr/>
    </dgm:pt>
    <dgm:pt modelId="{C0AC8712-DD14-4071-B7F5-C077F08DC65B}" type="pres">
      <dgm:prSet presAssocID="{8FD52702-85DC-4B69-8233-C64613B2510B}" presName="LevelTwoTextNode" presStyleLbl="node3" presStyleIdx="1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594C88-9604-446C-AA04-565E21D95D01}" type="pres">
      <dgm:prSet presAssocID="{8FD52702-85DC-4B69-8233-C64613B2510B}" presName="level3hierChild" presStyleCnt="0"/>
      <dgm:spPr/>
    </dgm:pt>
  </dgm:ptLst>
  <dgm:cxnLst>
    <dgm:cxn modelId="{F5601E17-08A5-41E5-9098-635C4845836A}" type="presOf" srcId="{E2A5074E-F453-4AA6-8631-D48FD7843964}" destId="{5331C9D8-B395-4800-A2F2-2618C07829F9}" srcOrd="0" destOrd="0" presId="urn:microsoft.com/office/officeart/2005/8/layout/hierarchy2"/>
    <dgm:cxn modelId="{51ED3796-8823-45B8-A2D8-B9F5AE53A8D7}" type="presOf" srcId="{72C072AD-9D6F-49AE-9CDE-7E0BF20019D4}" destId="{B60E8B1F-D75B-4986-A360-F6C7E80682DF}" srcOrd="0" destOrd="0" presId="urn:microsoft.com/office/officeart/2005/8/layout/hierarchy2"/>
    <dgm:cxn modelId="{3E54F82C-058A-49D4-8FC6-E69D0745BA3D}" type="presOf" srcId="{49AA2801-7C12-4733-BD6F-425B79020283}" destId="{E3881F4D-F175-4E58-AB07-F0212D045CEE}" srcOrd="0" destOrd="0" presId="urn:microsoft.com/office/officeart/2005/8/layout/hierarchy2"/>
    <dgm:cxn modelId="{67DB557D-FE0F-40AD-B8CC-34EF69075DA0}" type="presOf" srcId="{1DDC2732-07F1-4881-B8D3-A5B498C45BAA}" destId="{5336064C-49DE-4BB6-A72F-11C4BB86D394}" srcOrd="0" destOrd="0" presId="urn:microsoft.com/office/officeart/2005/8/layout/hierarchy2"/>
    <dgm:cxn modelId="{41DF0E05-EC30-41DE-AE89-EFFA6E861085}" type="presOf" srcId="{FF5454A6-A989-4F1C-B114-6E5FA8AC5A25}" destId="{CA33E669-FCC0-48D6-8A47-143DA49377EF}" srcOrd="1" destOrd="0" presId="urn:microsoft.com/office/officeart/2005/8/layout/hierarchy2"/>
    <dgm:cxn modelId="{7151C298-0ECF-444A-AFAC-50F8B62981EC}" type="presOf" srcId="{FE6B1E92-87AB-47A2-8E30-1426B3723CCE}" destId="{3966B8F3-FBA2-46EB-8AA3-89D29E0135A4}" srcOrd="0" destOrd="0" presId="urn:microsoft.com/office/officeart/2005/8/layout/hierarchy2"/>
    <dgm:cxn modelId="{0393C766-820A-4876-9934-14B014561C69}" srcId="{03823D2E-69D3-4DAB-A2B5-ED808A1347ED}" destId="{72C072AD-9D6F-49AE-9CDE-7E0BF20019D4}" srcOrd="2" destOrd="0" parTransId="{30D788E4-F65A-41BC-B082-ABE1BE8027F9}" sibTransId="{C3A85C44-6A31-47FE-94EE-FFEF9F15F2DD}"/>
    <dgm:cxn modelId="{32A93553-A9DB-4515-ABF7-E7B84FD646B3}" type="presOf" srcId="{E2B24E18-F479-49F7-A1D3-F2A232A8DFED}" destId="{4ED8E89A-5028-4F43-A424-0BABC98302CB}" srcOrd="1" destOrd="0" presId="urn:microsoft.com/office/officeart/2005/8/layout/hierarchy2"/>
    <dgm:cxn modelId="{9BA79999-EDB3-436E-8FBB-07AC4673E03E}" srcId="{081D0334-B526-48DA-A7C9-B0F1D45C8881}" destId="{D2B48C76-DE27-4EAA-B70F-5B2BA9AD34A0}" srcOrd="0" destOrd="0" parTransId="{99DF417B-BCFA-47D6-8AD2-4B95D835FFFB}" sibTransId="{AE971BA8-64BB-41CC-A1A3-5D42AB9507EF}"/>
    <dgm:cxn modelId="{5B886397-CB50-4AA3-A25A-D607947ACD71}" type="presOf" srcId="{081D0334-B526-48DA-A7C9-B0F1D45C8881}" destId="{9B424BF8-ED77-460E-8D45-E1716E16FCBB}" srcOrd="0" destOrd="0" presId="urn:microsoft.com/office/officeart/2005/8/layout/hierarchy2"/>
    <dgm:cxn modelId="{C73BB287-AD52-4992-8ED4-ED81F4477E8B}" type="presOf" srcId="{5434D7A6-57B3-4197-9A27-DDFA09CBAD57}" destId="{31EB3A4C-7275-4BC9-8870-6A7669485C9F}" srcOrd="1" destOrd="0" presId="urn:microsoft.com/office/officeart/2005/8/layout/hierarchy2"/>
    <dgm:cxn modelId="{A883514D-51A3-4418-BFA8-F2DD678B0061}" type="presOf" srcId="{6744DFC0-5EAE-4939-98B5-7EE6F5E3CFA8}" destId="{24351CF0-7125-4768-8ACD-346674CF254D}" srcOrd="0" destOrd="0" presId="urn:microsoft.com/office/officeart/2005/8/layout/hierarchy2"/>
    <dgm:cxn modelId="{35BDE60B-242E-45B1-BC68-F6B9DB77E5C4}" type="presOf" srcId="{094314A4-707D-4D76-BD59-73FE00FD7847}" destId="{05070E52-DE23-4358-AAC0-1A045893916B}" srcOrd="0" destOrd="0" presId="urn:microsoft.com/office/officeart/2005/8/layout/hierarchy2"/>
    <dgm:cxn modelId="{618A0F09-9640-4543-9D9E-A830786F5D3C}" srcId="{03823D2E-69D3-4DAB-A2B5-ED808A1347ED}" destId="{E2A5074E-F453-4AA6-8631-D48FD7843964}" srcOrd="0" destOrd="0" parTransId="{795ED09D-7507-488A-B655-4E92749EC49D}" sibTransId="{15A8B299-F427-4625-B295-80F5EBA65DE1}"/>
    <dgm:cxn modelId="{E18893C7-E7F5-4F54-92DD-29F2690A868B}" type="presOf" srcId="{795ED09D-7507-488A-B655-4E92749EC49D}" destId="{12787982-BD8C-4E9F-B088-8C00D31A335A}" srcOrd="0" destOrd="0" presId="urn:microsoft.com/office/officeart/2005/8/layout/hierarchy2"/>
    <dgm:cxn modelId="{344C416E-C331-4E75-9BC9-F194292CCB3A}" type="presOf" srcId="{C0CFCD8B-89CE-4AC5-AD59-C9705F9E2FAD}" destId="{9733F53B-738B-4ACF-857E-4BD8F47C1C63}" srcOrd="1" destOrd="0" presId="urn:microsoft.com/office/officeart/2005/8/layout/hierarchy2"/>
    <dgm:cxn modelId="{7D56D6E1-CF75-49E3-B0AA-279846306A4A}" srcId="{03823D2E-69D3-4DAB-A2B5-ED808A1347ED}" destId="{4747EC19-5F9C-4A36-8D10-9E3B33C6831E}" srcOrd="6" destOrd="0" parTransId="{5434D7A6-57B3-4197-9A27-DDFA09CBAD57}" sibTransId="{E6E03C98-11BD-47A3-AF33-1B0CE6914533}"/>
    <dgm:cxn modelId="{119719BE-5539-4347-9804-6F40313A8BEB}" srcId="{03823D2E-69D3-4DAB-A2B5-ED808A1347ED}" destId="{CA9DE0C9-79A4-451E-9167-3481FFF656FD}" srcOrd="1" destOrd="0" parTransId="{E2B24E18-F479-49F7-A1D3-F2A232A8DFED}" sibTransId="{F65F33B3-558D-42C1-88D1-3195B06FDC9E}"/>
    <dgm:cxn modelId="{28F88AD7-B5DC-4075-9C79-3DC92ECCAFDA}" srcId="{D2B48C76-DE27-4EAA-B70F-5B2BA9AD34A0}" destId="{6744DFC0-5EAE-4939-98B5-7EE6F5E3CFA8}" srcOrd="1" destOrd="0" parTransId="{7F05D693-254B-43EE-A811-F2A15E2D1317}" sibTransId="{485B2553-390B-4233-AF1C-2B0C368E50CB}"/>
    <dgm:cxn modelId="{5B968E99-7955-4044-BC54-DD77635C7C4A}" type="presOf" srcId="{30D788E4-F65A-41BC-B082-ABE1BE8027F9}" destId="{5B5AD71F-F2BF-49D3-8075-89ECF025CEF5}" srcOrd="1" destOrd="0" presId="urn:microsoft.com/office/officeart/2005/8/layout/hierarchy2"/>
    <dgm:cxn modelId="{0F159D01-E80B-4F21-B7C0-AC64A145BD34}" type="presOf" srcId="{1DDC2732-07F1-4881-B8D3-A5B498C45BAA}" destId="{773AA297-E63B-44C3-A752-2B1E42B5EB63}" srcOrd="1" destOrd="0" presId="urn:microsoft.com/office/officeart/2005/8/layout/hierarchy2"/>
    <dgm:cxn modelId="{3C943DE2-54C5-466D-A2E7-1FE0EFA9411B}" type="presOf" srcId="{3C184514-2151-4734-8F88-03DFCCE4F8DE}" destId="{A4A6A8AC-643C-4BE5-B2A2-6B3A7F775140}" srcOrd="0" destOrd="0" presId="urn:microsoft.com/office/officeart/2005/8/layout/hierarchy2"/>
    <dgm:cxn modelId="{BBA84B84-619C-4C3B-AF56-DF5C2D0B6787}" type="presOf" srcId="{8FD52702-85DC-4B69-8233-C64613B2510B}" destId="{C0AC8712-DD14-4071-B7F5-C077F08DC65B}" srcOrd="0" destOrd="0" presId="urn:microsoft.com/office/officeart/2005/8/layout/hierarchy2"/>
    <dgm:cxn modelId="{C54FECBC-80AC-46D3-A37F-5CDA61F42CA7}" type="presOf" srcId="{49AA2801-7C12-4733-BD6F-425B79020283}" destId="{4A646E85-4112-43B3-AEA6-5E2FAC3BE506}" srcOrd="1" destOrd="0" presId="urn:microsoft.com/office/officeart/2005/8/layout/hierarchy2"/>
    <dgm:cxn modelId="{168870A6-5ADD-4A8C-91B8-AB58577DEB61}" srcId="{6744DFC0-5EAE-4939-98B5-7EE6F5E3CFA8}" destId="{8FD52702-85DC-4B69-8233-C64613B2510B}" srcOrd="3" destOrd="0" parTransId="{49AA2801-7C12-4733-BD6F-425B79020283}" sibTransId="{A20F4B01-E0CD-40E7-BD9E-8A0D96239660}"/>
    <dgm:cxn modelId="{66298EC0-1633-4D7C-BB5C-52455F3F8247}" type="presOf" srcId="{BDE5958D-698A-418D-B90B-D42BE7E2270D}" destId="{1E9EE708-B53E-4B33-8C72-64192FCB53DF}" srcOrd="0" destOrd="0" presId="urn:microsoft.com/office/officeart/2005/8/layout/hierarchy2"/>
    <dgm:cxn modelId="{662835B6-0168-49E7-AB44-2B87A639D5AB}" type="presOf" srcId="{E760CFB2-256E-43F5-BF31-2D75A8677FAF}" destId="{387FEA71-E7BE-45A1-A1DD-0D7C12A53F6C}" srcOrd="0" destOrd="0" presId="urn:microsoft.com/office/officeart/2005/8/layout/hierarchy2"/>
    <dgm:cxn modelId="{06734ECD-AB31-40B6-8DCD-E396EBCB44E0}" type="presOf" srcId="{FF5454A6-A989-4F1C-B114-6E5FA8AC5A25}" destId="{9A0E62A5-BE91-4126-9C33-D4494C4139E9}" srcOrd="0" destOrd="0" presId="urn:microsoft.com/office/officeart/2005/8/layout/hierarchy2"/>
    <dgm:cxn modelId="{767F7C58-C51D-44C6-B7AD-CFE4A8DA4CA4}" type="presOf" srcId="{E2B24E18-F479-49F7-A1D3-F2A232A8DFED}" destId="{0029F3B6-B6FE-480E-AE2A-AC3D686F3764}" srcOrd="0" destOrd="0" presId="urn:microsoft.com/office/officeart/2005/8/layout/hierarchy2"/>
    <dgm:cxn modelId="{8ADEB90F-91FC-4853-8240-F19E51E10D19}" type="presOf" srcId="{0C0DC8DC-A253-4ED3-B892-1101BF88F22B}" destId="{9092C7D2-D165-4770-9B8E-17040C167F8D}" srcOrd="0" destOrd="0" presId="urn:microsoft.com/office/officeart/2005/8/layout/hierarchy2"/>
    <dgm:cxn modelId="{4C7C94D0-33BA-4212-BFB7-9F61137B58AB}" type="presOf" srcId="{7F05D693-254B-43EE-A811-F2A15E2D1317}" destId="{A38746C0-E910-4A4F-882A-9E8AF97B5DD4}" srcOrd="1" destOrd="0" presId="urn:microsoft.com/office/officeart/2005/8/layout/hierarchy2"/>
    <dgm:cxn modelId="{E226E7BC-3D38-44C3-9654-0FE21A411C49}" type="presOf" srcId="{4747EC19-5F9C-4A36-8D10-9E3B33C6831E}" destId="{FDFCA5F5-FDDF-4654-ADB6-53E2443A326C}" srcOrd="0" destOrd="0" presId="urn:microsoft.com/office/officeart/2005/8/layout/hierarchy2"/>
    <dgm:cxn modelId="{DCCB7439-A0B7-4BFB-A7AB-BE11E506641C}" type="presOf" srcId="{E4B9C312-6E28-4F6D-B5EE-8C2DA1547B8C}" destId="{A9C1B00A-BCE6-4A12-B88C-21A32541C0AE}" srcOrd="1" destOrd="0" presId="urn:microsoft.com/office/officeart/2005/8/layout/hierarchy2"/>
    <dgm:cxn modelId="{1D1063C6-8BD6-425B-A29C-E7337A04EE0E}" type="presOf" srcId="{03823D2E-69D3-4DAB-A2B5-ED808A1347ED}" destId="{BCD43A84-C291-4A4D-AF91-BA292A959F7F}" srcOrd="0" destOrd="0" presId="urn:microsoft.com/office/officeart/2005/8/layout/hierarchy2"/>
    <dgm:cxn modelId="{B4F8ED2A-0133-4540-8180-52953E0EB766}" type="presOf" srcId="{D2B48C76-DE27-4EAA-B70F-5B2BA9AD34A0}" destId="{EA3A27CC-B666-4470-AD1E-CEDB9AC08601}" srcOrd="0" destOrd="0" presId="urn:microsoft.com/office/officeart/2005/8/layout/hierarchy2"/>
    <dgm:cxn modelId="{0A8A56B3-3D45-4463-B68B-711A566CD485}" srcId="{03823D2E-69D3-4DAB-A2B5-ED808A1347ED}" destId="{0C0DC8DC-A253-4ED3-B892-1101BF88F22B}" srcOrd="5" destOrd="0" parTransId="{1DDC2732-07F1-4881-B8D3-A5B498C45BAA}" sibTransId="{2CE0D623-306E-4B72-8D61-9F1166B30F75}"/>
    <dgm:cxn modelId="{854A90FA-3E9D-45CD-AF1B-B96FE2905A1B}" srcId="{03823D2E-69D3-4DAB-A2B5-ED808A1347ED}" destId="{3C184514-2151-4734-8F88-03DFCCE4F8DE}" srcOrd="4" destOrd="0" parTransId="{FE6B1E92-87AB-47A2-8E30-1426B3723CCE}" sibTransId="{87C7A4F6-4D7E-4EEA-B234-1356CC299459}"/>
    <dgm:cxn modelId="{F4139428-5D43-4878-960B-2752F20CF96C}" srcId="{03823D2E-69D3-4DAB-A2B5-ED808A1347ED}" destId="{E760CFB2-256E-43F5-BF31-2D75A8677FAF}" srcOrd="3" destOrd="0" parTransId="{FF5454A6-A989-4F1C-B114-6E5FA8AC5A25}" sibTransId="{7E176270-E34A-4647-9EA6-635942BF79A8}"/>
    <dgm:cxn modelId="{52305E71-285F-4B35-AC98-B378CDA91146}" type="presOf" srcId="{5434D7A6-57B3-4197-9A27-DDFA09CBAD57}" destId="{984F7ABC-E284-43C3-A73C-675A52493012}" srcOrd="0" destOrd="0" presId="urn:microsoft.com/office/officeart/2005/8/layout/hierarchy2"/>
    <dgm:cxn modelId="{9BC27242-5945-4386-AD0D-28F345C1CE87}" srcId="{6744DFC0-5EAE-4939-98B5-7EE6F5E3CFA8}" destId="{BDE5958D-698A-418D-B90B-D42BE7E2270D}" srcOrd="1" destOrd="0" parTransId="{E4B9C312-6E28-4F6D-B5EE-8C2DA1547B8C}" sibTransId="{74A78871-BABE-432D-9408-9415441B4423}"/>
    <dgm:cxn modelId="{2478F0C4-1747-4836-A176-8CCCE8AFD1A9}" type="presOf" srcId="{C0CFCD8B-89CE-4AC5-AD59-C9705F9E2FAD}" destId="{BA16CBDC-6B79-4E4C-9084-21FF0F40F246}" srcOrd="0" destOrd="0" presId="urn:microsoft.com/office/officeart/2005/8/layout/hierarchy2"/>
    <dgm:cxn modelId="{6A427100-FA7F-4318-9314-9499B8E6A1A2}" type="presOf" srcId="{830BC23D-A25A-4D79-87D5-451F6795DD51}" destId="{8C1119ED-63FF-491C-B346-181C14C0EB88}" srcOrd="1" destOrd="0" presId="urn:microsoft.com/office/officeart/2005/8/layout/hierarchy2"/>
    <dgm:cxn modelId="{96EEFDB2-3E40-416B-BBEC-3ABAC810E028}" type="presOf" srcId="{094314A4-707D-4D76-BD59-73FE00FD7847}" destId="{8B4F1D54-4660-42E7-B14A-34414D33C464}" srcOrd="1" destOrd="0" presId="urn:microsoft.com/office/officeart/2005/8/layout/hierarchy2"/>
    <dgm:cxn modelId="{A9AD5671-DC08-4359-96C6-895E88571484}" srcId="{D2B48C76-DE27-4EAA-B70F-5B2BA9AD34A0}" destId="{03823D2E-69D3-4DAB-A2B5-ED808A1347ED}" srcOrd="0" destOrd="0" parTransId="{C0CFCD8B-89CE-4AC5-AD59-C9705F9E2FAD}" sibTransId="{2904B911-3800-4F81-AED7-50752E741689}"/>
    <dgm:cxn modelId="{9F9DB0C3-963D-4EDD-B16D-604CB0222EAF}" type="presOf" srcId="{CA9DE0C9-79A4-451E-9167-3481FFF656FD}" destId="{B18A9D37-31DF-4FD2-9167-34BFB2D944CD}" srcOrd="0" destOrd="0" presId="urn:microsoft.com/office/officeart/2005/8/layout/hierarchy2"/>
    <dgm:cxn modelId="{EE027CF8-AC53-4249-82E7-AC74A17B278B}" type="presOf" srcId="{795ED09D-7507-488A-B655-4E92749EC49D}" destId="{47256DEF-CF49-4389-B652-56210D9E109C}" srcOrd="1" destOrd="0" presId="urn:microsoft.com/office/officeart/2005/8/layout/hierarchy2"/>
    <dgm:cxn modelId="{FCE356F6-A01A-4AF7-B85A-A63780EC4A6B}" type="presOf" srcId="{ECDAF766-119F-4B49-9F2A-B5E82138A566}" destId="{DB0E4760-CA39-464E-9005-EBFCC1909F7E}" srcOrd="0" destOrd="0" presId="urn:microsoft.com/office/officeart/2005/8/layout/hierarchy2"/>
    <dgm:cxn modelId="{9F83009F-891C-4FA8-8C66-F1CC958F792E}" srcId="{6744DFC0-5EAE-4939-98B5-7EE6F5E3CFA8}" destId="{ECDAF766-119F-4B49-9F2A-B5E82138A566}" srcOrd="2" destOrd="0" parTransId="{830BC23D-A25A-4D79-87D5-451F6795DD51}" sibTransId="{9422C6CB-1CB6-4E1C-A017-430CA5F56C33}"/>
    <dgm:cxn modelId="{545433E6-2D55-4439-B26A-5E7F86AECF4E}" type="presOf" srcId="{7F05D693-254B-43EE-A811-F2A15E2D1317}" destId="{C2CECDEB-C732-48FD-BBD1-58470C75DDE1}" srcOrd="0" destOrd="0" presId="urn:microsoft.com/office/officeart/2005/8/layout/hierarchy2"/>
    <dgm:cxn modelId="{D823F279-CDA7-4FFA-A7B0-5E8B6F720C88}" type="presOf" srcId="{E4B9C312-6E28-4F6D-B5EE-8C2DA1547B8C}" destId="{F9B7D2BD-75FA-4CAF-AA1A-A2167D1C04E2}" srcOrd="0" destOrd="0" presId="urn:microsoft.com/office/officeart/2005/8/layout/hierarchy2"/>
    <dgm:cxn modelId="{9FD7B2B5-E8EF-4274-82B4-91A315D4A7D2}" srcId="{6744DFC0-5EAE-4939-98B5-7EE6F5E3CFA8}" destId="{55A5DC54-B16B-4C71-8ECF-C1B2CDA3F032}" srcOrd="0" destOrd="0" parTransId="{094314A4-707D-4D76-BD59-73FE00FD7847}" sibTransId="{E05D6F87-7CE1-4757-AD2C-EA970B47BD05}"/>
    <dgm:cxn modelId="{087F88EF-7ADA-4AAA-9C3E-F16F70183A2A}" type="presOf" srcId="{55A5DC54-B16B-4C71-8ECF-C1B2CDA3F032}" destId="{0AFB3AAA-FACB-4EAE-BB11-731CDFB38606}" srcOrd="0" destOrd="0" presId="urn:microsoft.com/office/officeart/2005/8/layout/hierarchy2"/>
    <dgm:cxn modelId="{30449149-3B85-4A08-BC97-A8DB939617B3}" type="presOf" srcId="{30D788E4-F65A-41BC-B082-ABE1BE8027F9}" destId="{D718DB40-AC0C-4F2A-BCE3-72D298E0049C}" srcOrd="0" destOrd="0" presId="urn:microsoft.com/office/officeart/2005/8/layout/hierarchy2"/>
    <dgm:cxn modelId="{61E25AE3-CCD3-4B91-A9CD-206B8A10038E}" type="presOf" srcId="{FE6B1E92-87AB-47A2-8E30-1426B3723CCE}" destId="{BD70B810-368D-4B41-A746-97A1763BAFB9}" srcOrd="1" destOrd="0" presId="urn:microsoft.com/office/officeart/2005/8/layout/hierarchy2"/>
    <dgm:cxn modelId="{120CAF10-E0E7-4A6B-A440-2D22B5558420}" type="presOf" srcId="{830BC23D-A25A-4D79-87D5-451F6795DD51}" destId="{E1C615D7-08FC-4CAB-9E2F-2F68DC469939}" srcOrd="0" destOrd="0" presId="urn:microsoft.com/office/officeart/2005/8/layout/hierarchy2"/>
    <dgm:cxn modelId="{72E65240-9FA5-448C-B472-B14F3E2C2642}" type="presParOf" srcId="{9B424BF8-ED77-460E-8D45-E1716E16FCBB}" destId="{1E86D40B-28F4-4368-9A2F-A3C84FF273D0}" srcOrd="0" destOrd="0" presId="urn:microsoft.com/office/officeart/2005/8/layout/hierarchy2"/>
    <dgm:cxn modelId="{B5AF80FD-4E99-4B0A-AF4E-0C65EEC0430C}" type="presParOf" srcId="{1E86D40B-28F4-4368-9A2F-A3C84FF273D0}" destId="{EA3A27CC-B666-4470-AD1E-CEDB9AC08601}" srcOrd="0" destOrd="0" presId="urn:microsoft.com/office/officeart/2005/8/layout/hierarchy2"/>
    <dgm:cxn modelId="{CDF06DE3-6598-405D-9A7C-1F9B94D20E87}" type="presParOf" srcId="{1E86D40B-28F4-4368-9A2F-A3C84FF273D0}" destId="{24EBD028-E748-41E6-B21E-E3229DB52191}" srcOrd="1" destOrd="0" presId="urn:microsoft.com/office/officeart/2005/8/layout/hierarchy2"/>
    <dgm:cxn modelId="{2C4A5AD9-0EFD-4DC3-B0EE-3274B6C8AFF0}" type="presParOf" srcId="{24EBD028-E748-41E6-B21E-E3229DB52191}" destId="{BA16CBDC-6B79-4E4C-9084-21FF0F40F246}" srcOrd="0" destOrd="0" presId="urn:microsoft.com/office/officeart/2005/8/layout/hierarchy2"/>
    <dgm:cxn modelId="{3FD05CBE-7E3F-4210-8634-B6B989CA9E67}" type="presParOf" srcId="{BA16CBDC-6B79-4E4C-9084-21FF0F40F246}" destId="{9733F53B-738B-4ACF-857E-4BD8F47C1C63}" srcOrd="0" destOrd="0" presId="urn:microsoft.com/office/officeart/2005/8/layout/hierarchy2"/>
    <dgm:cxn modelId="{CB0D4AA9-C1FA-48C8-928A-45BCA3E3DB2C}" type="presParOf" srcId="{24EBD028-E748-41E6-B21E-E3229DB52191}" destId="{DE6212AD-FE16-46FE-A7E9-FD7225362473}" srcOrd="1" destOrd="0" presId="urn:microsoft.com/office/officeart/2005/8/layout/hierarchy2"/>
    <dgm:cxn modelId="{6A7A2AFE-CC82-4443-AA85-657B60D88C30}" type="presParOf" srcId="{DE6212AD-FE16-46FE-A7E9-FD7225362473}" destId="{BCD43A84-C291-4A4D-AF91-BA292A959F7F}" srcOrd="0" destOrd="0" presId="urn:microsoft.com/office/officeart/2005/8/layout/hierarchy2"/>
    <dgm:cxn modelId="{0F446673-5901-4EE7-8F68-C1140F547526}" type="presParOf" srcId="{DE6212AD-FE16-46FE-A7E9-FD7225362473}" destId="{F8387289-CAF1-424D-AD59-474C6F0B225D}" srcOrd="1" destOrd="0" presId="urn:microsoft.com/office/officeart/2005/8/layout/hierarchy2"/>
    <dgm:cxn modelId="{B5E33540-295E-4A80-BCC9-C1C1EAA856D1}" type="presParOf" srcId="{F8387289-CAF1-424D-AD59-474C6F0B225D}" destId="{12787982-BD8C-4E9F-B088-8C00D31A335A}" srcOrd="0" destOrd="0" presId="urn:microsoft.com/office/officeart/2005/8/layout/hierarchy2"/>
    <dgm:cxn modelId="{9BA3920E-DA3A-4F30-9FA8-502BAB900B61}" type="presParOf" srcId="{12787982-BD8C-4E9F-B088-8C00D31A335A}" destId="{47256DEF-CF49-4389-B652-56210D9E109C}" srcOrd="0" destOrd="0" presId="urn:microsoft.com/office/officeart/2005/8/layout/hierarchy2"/>
    <dgm:cxn modelId="{6D70FC36-111B-412F-A6E6-C16B693A8136}" type="presParOf" srcId="{F8387289-CAF1-424D-AD59-474C6F0B225D}" destId="{53681A41-7867-47D2-B34B-6FCAADFC0254}" srcOrd="1" destOrd="0" presId="urn:microsoft.com/office/officeart/2005/8/layout/hierarchy2"/>
    <dgm:cxn modelId="{45873F18-BBE3-40B0-86BA-FB8AA5E20242}" type="presParOf" srcId="{53681A41-7867-47D2-B34B-6FCAADFC0254}" destId="{5331C9D8-B395-4800-A2F2-2618C07829F9}" srcOrd="0" destOrd="0" presId="urn:microsoft.com/office/officeart/2005/8/layout/hierarchy2"/>
    <dgm:cxn modelId="{461D6ABA-A49A-43EE-990C-545D8BBCAAD2}" type="presParOf" srcId="{53681A41-7867-47D2-B34B-6FCAADFC0254}" destId="{47DB0DC6-B8C2-4FC3-A47A-2F29533C9A7F}" srcOrd="1" destOrd="0" presId="urn:microsoft.com/office/officeart/2005/8/layout/hierarchy2"/>
    <dgm:cxn modelId="{3257B820-DBE1-4351-8D11-89B8DF32E065}" type="presParOf" srcId="{F8387289-CAF1-424D-AD59-474C6F0B225D}" destId="{0029F3B6-B6FE-480E-AE2A-AC3D686F3764}" srcOrd="2" destOrd="0" presId="urn:microsoft.com/office/officeart/2005/8/layout/hierarchy2"/>
    <dgm:cxn modelId="{1344CAD8-66F2-4B54-8B64-335A3308755F}" type="presParOf" srcId="{0029F3B6-B6FE-480E-AE2A-AC3D686F3764}" destId="{4ED8E89A-5028-4F43-A424-0BABC98302CB}" srcOrd="0" destOrd="0" presId="urn:microsoft.com/office/officeart/2005/8/layout/hierarchy2"/>
    <dgm:cxn modelId="{ABCEA7DF-F2D2-47CE-AB87-5BEF1933A22B}" type="presParOf" srcId="{F8387289-CAF1-424D-AD59-474C6F0B225D}" destId="{95D9A860-1A90-4AA2-BA63-31BD8E75EF94}" srcOrd="3" destOrd="0" presId="urn:microsoft.com/office/officeart/2005/8/layout/hierarchy2"/>
    <dgm:cxn modelId="{6BA074BD-CBF3-423E-8054-4EB3E6DA7FAA}" type="presParOf" srcId="{95D9A860-1A90-4AA2-BA63-31BD8E75EF94}" destId="{B18A9D37-31DF-4FD2-9167-34BFB2D944CD}" srcOrd="0" destOrd="0" presId="urn:microsoft.com/office/officeart/2005/8/layout/hierarchy2"/>
    <dgm:cxn modelId="{5FBB78DB-8ED8-4F56-B633-3BD929190DBC}" type="presParOf" srcId="{95D9A860-1A90-4AA2-BA63-31BD8E75EF94}" destId="{0EEAE8EA-59EE-4291-9310-B8EB44FBC85B}" srcOrd="1" destOrd="0" presId="urn:microsoft.com/office/officeart/2005/8/layout/hierarchy2"/>
    <dgm:cxn modelId="{08BF1671-6499-40DE-AF4B-FF55F3AC3153}" type="presParOf" srcId="{F8387289-CAF1-424D-AD59-474C6F0B225D}" destId="{D718DB40-AC0C-4F2A-BCE3-72D298E0049C}" srcOrd="4" destOrd="0" presId="urn:microsoft.com/office/officeart/2005/8/layout/hierarchy2"/>
    <dgm:cxn modelId="{6EA8D6F6-3C44-4BF4-BF1D-E9D9CFF5B04E}" type="presParOf" srcId="{D718DB40-AC0C-4F2A-BCE3-72D298E0049C}" destId="{5B5AD71F-F2BF-49D3-8075-89ECF025CEF5}" srcOrd="0" destOrd="0" presId="urn:microsoft.com/office/officeart/2005/8/layout/hierarchy2"/>
    <dgm:cxn modelId="{7015041C-1262-4F18-823F-612DA73E0673}" type="presParOf" srcId="{F8387289-CAF1-424D-AD59-474C6F0B225D}" destId="{24B3EF2A-2029-4E22-AC6B-B615B0C7971C}" srcOrd="5" destOrd="0" presId="urn:microsoft.com/office/officeart/2005/8/layout/hierarchy2"/>
    <dgm:cxn modelId="{FDE1A67D-16BC-425F-A4E8-5AEB951DBCA1}" type="presParOf" srcId="{24B3EF2A-2029-4E22-AC6B-B615B0C7971C}" destId="{B60E8B1F-D75B-4986-A360-F6C7E80682DF}" srcOrd="0" destOrd="0" presId="urn:microsoft.com/office/officeart/2005/8/layout/hierarchy2"/>
    <dgm:cxn modelId="{9C5BEF26-7486-4B57-BB0C-998B3DE9C4F8}" type="presParOf" srcId="{24B3EF2A-2029-4E22-AC6B-B615B0C7971C}" destId="{B08E6CF5-AE56-4D26-9786-69247C0F787B}" srcOrd="1" destOrd="0" presId="urn:microsoft.com/office/officeart/2005/8/layout/hierarchy2"/>
    <dgm:cxn modelId="{BA73FA37-AF68-4D02-94D7-986C74596505}" type="presParOf" srcId="{F8387289-CAF1-424D-AD59-474C6F0B225D}" destId="{9A0E62A5-BE91-4126-9C33-D4494C4139E9}" srcOrd="6" destOrd="0" presId="urn:microsoft.com/office/officeart/2005/8/layout/hierarchy2"/>
    <dgm:cxn modelId="{79AEB9BE-1A1F-4592-9CBE-FBB74796940C}" type="presParOf" srcId="{9A0E62A5-BE91-4126-9C33-D4494C4139E9}" destId="{CA33E669-FCC0-48D6-8A47-143DA49377EF}" srcOrd="0" destOrd="0" presId="urn:microsoft.com/office/officeart/2005/8/layout/hierarchy2"/>
    <dgm:cxn modelId="{253C5BBE-1FB4-4560-8C82-FB9E3F20FCD5}" type="presParOf" srcId="{F8387289-CAF1-424D-AD59-474C6F0B225D}" destId="{ECD331AA-78C1-41F2-A488-3B0CF5184F8C}" srcOrd="7" destOrd="0" presId="urn:microsoft.com/office/officeart/2005/8/layout/hierarchy2"/>
    <dgm:cxn modelId="{E81CB20C-A5FE-4187-A213-2F4FEA45CCFB}" type="presParOf" srcId="{ECD331AA-78C1-41F2-A488-3B0CF5184F8C}" destId="{387FEA71-E7BE-45A1-A1DD-0D7C12A53F6C}" srcOrd="0" destOrd="0" presId="urn:microsoft.com/office/officeart/2005/8/layout/hierarchy2"/>
    <dgm:cxn modelId="{CCDDD19A-A8D1-40C8-AE36-B6D0B81079A2}" type="presParOf" srcId="{ECD331AA-78C1-41F2-A488-3B0CF5184F8C}" destId="{51C633BE-62F4-49DE-9142-BC590AA9BC08}" srcOrd="1" destOrd="0" presId="urn:microsoft.com/office/officeart/2005/8/layout/hierarchy2"/>
    <dgm:cxn modelId="{3F333170-1B0B-45BD-A310-1381CF9DDFBA}" type="presParOf" srcId="{F8387289-CAF1-424D-AD59-474C6F0B225D}" destId="{3966B8F3-FBA2-46EB-8AA3-89D29E0135A4}" srcOrd="8" destOrd="0" presId="urn:microsoft.com/office/officeart/2005/8/layout/hierarchy2"/>
    <dgm:cxn modelId="{743F083C-453E-4917-BC44-0F2CB91C6CC8}" type="presParOf" srcId="{3966B8F3-FBA2-46EB-8AA3-89D29E0135A4}" destId="{BD70B810-368D-4B41-A746-97A1763BAFB9}" srcOrd="0" destOrd="0" presId="urn:microsoft.com/office/officeart/2005/8/layout/hierarchy2"/>
    <dgm:cxn modelId="{18DD92B2-DB1C-4A24-B7F7-03CD75147904}" type="presParOf" srcId="{F8387289-CAF1-424D-AD59-474C6F0B225D}" destId="{F3B13A9A-ECD8-44C8-BD2E-CD1C7A64E929}" srcOrd="9" destOrd="0" presId="urn:microsoft.com/office/officeart/2005/8/layout/hierarchy2"/>
    <dgm:cxn modelId="{6E81C230-9015-48C9-8EA7-02D8AEBA8FD6}" type="presParOf" srcId="{F3B13A9A-ECD8-44C8-BD2E-CD1C7A64E929}" destId="{A4A6A8AC-643C-4BE5-B2A2-6B3A7F775140}" srcOrd="0" destOrd="0" presId="urn:microsoft.com/office/officeart/2005/8/layout/hierarchy2"/>
    <dgm:cxn modelId="{D9C40921-A5A6-4D2D-84ED-342D28C1A6F3}" type="presParOf" srcId="{F3B13A9A-ECD8-44C8-BD2E-CD1C7A64E929}" destId="{3FF9D4C2-C129-4625-A4D5-FF41DDA1FE2A}" srcOrd="1" destOrd="0" presId="urn:microsoft.com/office/officeart/2005/8/layout/hierarchy2"/>
    <dgm:cxn modelId="{FAEF9A50-4F00-4E6E-B0A1-1CC3A998F899}" type="presParOf" srcId="{F8387289-CAF1-424D-AD59-474C6F0B225D}" destId="{5336064C-49DE-4BB6-A72F-11C4BB86D394}" srcOrd="10" destOrd="0" presId="urn:microsoft.com/office/officeart/2005/8/layout/hierarchy2"/>
    <dgm:cxn modelId="{E2EEFDD3-3EC3-48C6-9FC4-C2BF925D2B9E}" type="presParOf" srcId="{5336064C-49DE-4BB6-A72F-11C4BB86D394}" destId="{773AA297-E63B-44C3-A752-2B1E42B5EB63}" srcOrd="0" destOrd="0" presId="urn:microsoft.com/office/officeart/2005/8/layout/hierarchy2"/>
    <dgm:cxn modelId="{C49E1F0B-2C84-4F22-AB53-707ACF13DC7F}" type="presParOf" srcId="{F8387289-CAF1-424D-AD59-474C6F0B225D}" destId="{A09ED4D4-CD47-4F13-AA77-4D74146AB1D4}" srcOrd="11" destOrd="0" presId="urn:microsoft.com/office/officeart/2005/8/layout/hierarchy2"/>
    <dgm:cxn modelId="{D03AC935-960A-4516-925B-6691A8F44F2E}" type="presParOf" srcId="{A09ED4D4-CD47-4F13-AA77-4D74146AB1D4}" destId="{9092C7D2-D165-4770-9B8E-17040C167F8D}" srcOrd="0" destOrd="0" presId="urn:microsoft.com/office/officeart/2005/8/layout/hierarchy2"/>
    <dgm:cxn modelId="{565BCEB6-11FE-4D22-A932-693AF298CC4E}" type="presParOf" srcId="{A09ED4D4-CD47-4F13-AA77-4D74146AB1D4}" destId="{3707FEB9-A635-4407-B12F-CF289968D4FF}" srcOrd="1" destOrd="0" presId="urn:microsoft.com/office/officeart/2005/8/layout/hierarchy2"/>
    <dgm:cxn modelId="{DA5F6EE1-918F-4680-8DB3-10DE33E681BE}" type="presParOf" srcId="{F8387289-CAF1-424D-AD59-474C6F0B225D}" destId="{984F7ABC-E284-43C3-A73C-675A52493012}" srcOrd="12" destOrd="0" presId="urn:microsoft.com/office/officeart/2005/8/layout/hierarchy2"/>
    <dgm:cxn modelId="{A8358EE5-25B4-4939-8868-2F1AC82D288D}" type="presParOf" srcId="{984F7ABC-E284-43C3-A73C-675A52493012}" destId="{31EB3A4C-7275-4BC9-8870-6A7669485C9F}" srcOrd="0" destOrd="0" presId="urn:microsoft.com/office/officeart/2005/8/layout/hierarchy2"/>
    <dgm:cxn modelId="{C0DAEB02-0B64-49C0-B67A-1D2192C33AB4}" type="presParOf" srcId="{F8387289-CAF1-424D-AD59-474C6F0B225D}" destId="{4BE03757-CE27-423D-B33A-8DE4327DBAB6}" srcOrd="13" destOrd="0" presId="urn:microsoft.com/office/officeart/2005/8/layout/hierarchy2"/>
    <dgm:cxn modelId="{195D4751-7A0E-40DB-8EFF-A231FF59CC34}" type="presParOf" srcId="{4BE03757-CE27-423D-B33A-8DE4327DBAB6}" destId="{FDFCA5F5-FDDF-4654-ADB6-53E2443A326C}" srcOrd="0" destOrd="0" presId="urn:microsoft.com/office/officeart/2005/8/layout/hierarchy2"/>
    <dgm:cxn modelId="{F3362A4F-BF67-4824-83E0-15AFC73884E7}" type="presParOf" srcId="{4BE03757-CE27-423D-B33A-8DE4327DBAB6}" destId="{9342AF23-F65B-4AFD-86D3-CEC71CCD05A5}" srcOrd="1" destOrd="0" presId="urn:microsoft.com/office/officeart/2005/8/layout/hierarchy2"/>
    <dgm:cxn modelId="{55303D47-4764-4D55-A98F-2853BA8B6B6E}" type="presParOf" srcId="{24EBD028-E748-41E6-B21E-E3229DB52191}" destId="{C2CECDEB-C732-48FD-BBD1-58470C75DDE1}" srcOrd="2" destOrd="0" presId="urn:microsoft.com/office/officeart/2005/8/layout/hierarchy2"/>
    <dgm:cxn modelId="{5340CE04-AF95-47FD-8731-444B56765884}" type="presParOf" srcId="{C2CECDEB-C732-48FD-BBD1-58470C75DDE1}" destId="{A38746C0-E910-4A4F-882A-9E8AF97B5DD4}" srcOrd="0" destOrd="0" presId="urn:microsoft.com/office/officeart/2005/8/layout/hierarchy2"/>
    <dgm:cxn modelId="{489CBA10-C869-4C4D-954C-ECBF413C4323}" type="presParOf" srcId="{24EBD028-E748-41E6-B21E-E3229DB52191}" destId="{B7A8788E-FEC5-48A5-AF1B-41CB0B28D06C}" srcOrd="3" destOrd="0" presId="urn:microsoft.com/office/officeart/2005/8/layout/hierarchy2"/>
    <dgm:cxn modelId="{FD52FDE0-55F3-4CDC-8347-17B65EF4EA95}" type="presParOf" srcId="{B7A8788E-FEC5-48A5-AF1B-41CB0B28D06C}" destId="{24351CF0-7125-4768-8ACD-346674CF254D}" srcOrd="0" destOrd="0" presId="urn:microsoft.com/office/officeart/2005/8/layout/hierarchy2"/>
    <dgm:cxn modelId="{4585FD2F-DA7D-400F-9EC0-171644A9A619}" type="presParOf" srcId="{B7A8788E-FEC5-48A5-AF1B-41CB0B28D06C}" destId="{BA892D32-B089-4D8A-9EA5-B7DF53AA6927}" srcOrd="1" destOrd="0" presId="urn:microsoft.com/office/officeart/2005/8/layout/hierarchy2"/>
    <dgm:cxn modelId="{436C9A65-4C26-4223-9687-C54025922D4D}" type="presParOf" srcId="{BA892D32-B089-4D8A-9EA5-B7DF53AA6927}" destId="{05070E52-DE23-4358-AAC0-1A045893916B}" srcOrd="0" destOrd="0" presId="urn:microsoft.com/office/officeart/2005/8/layout/hierarchy2"/>
    <dgm:cxn modelId="{16DE5285-F606-416C-B22A-5ECF4486D85A}" type="presParOf" srcId="{05070E52-DE23-4358-AAC0-1A045893916B}" destId="{8B4F1D54-4660-42E7-B14A-34414D33C464}" srcOrd="0" destOrd="0" presId="urn:microsoft.com/office/officeart/2005/8/layout/hierarchy2"/>
    <dgm:cxn modelId="{E33CEB06-5856-4B09-94FB-650DD6174388}" type="presParOf" srcId="{BA892D32-B089-4D8A-9EA5-B7DF53AA6927}" destId="{194F9EE2-6D28-4FB1-957B-24708427A8CA}" srcOrd="1" destOrd="0" presId="urn:microsoft.com/office/officeart/2005/8/layout/hierarchy2"/>
    <dgm:cxn modelId="{B1AFE23F-91A7-4AFC-87CD-8BAE39214083}" type="presParOf" srcId="{194F9EE2-6D28-4FB1-957B-24708427A8CA}" destId="{0AFB3AAA-FACB-4EAE-BB11-731CDFB38606}" srcOrd="0" destOrd="0" presId="urn:microsoft.com/office/officeart/2005/8/layout/hierarchy2"/>
    <dgm:cxn modelId="{82FD1AC6-6619-43F4-909D-3D4AAB36B574}" type="presParOf" srcId="{194F9EE2-6D28-4FB1-957B-24708427A8CA}" destId="{E0FDE87A-FDFC-4B77-AAB6-3E8E6104AC2C}" srcOrd="1" destOrd="0" presId="urn:microsoft.com/office/officeart/2005/8/layout/hierarchy2"/>
    <dgm:cxn modelId="{CB3C10E9-BF22-48C4-84FE-5572E66268D4}" type="presParOf" srcId="{BA892D32-B089-4D8A-9EA5-B7DF53AA6927}" destId="{F9B7D2BD-75FA-4CAF-AA1A-A2167D1C04E2}" srcOrd="2" destOrd="0" presId="urn:microsoft.com/office/officeart/2005/8/layout/hierarchy2"/>
    <dgm:cxn modelId="{9097BC2A-FCDE-4AB0-B6CF-CBE1B358ABBA}" type="presParOf" srcId="{F9B7D2BD-75FA-4CAF-AA1A-A2167D1C04E2}" destId="{A9C1B00A-BCE6-4A12-B88C-21A32541C0AE}" srcOrd="0" destOrd="0" presId="urn:microsoft.com/office/officeart/2005/8/layout/hierarchy2"/>
    <dgm:cxn modelId="{60BB089A-1BC2-4371-8AEB-8F17BECC8834}" type="presParOf" srcId="{BA892D32-B089-4D8A-9EA5-B7DF53AA6927}" destId="{5D72D760-12E9-43D9-AAB3-2E2E91BDA1FF}" srcOrd="3" destOrd="0" presId="urn:microsoft.com/office/officeart/2005/8/layout/hierarchy2"/>
    <dgm:cxn modelId="{4160203A-6335-4A60-8BE8-DC708BEA7676}" type="presParOf" srcId="{5D72D760-12E9-43D9-AAB3-2E2E91BDA1FF}" destId="{1E9EE708-B53E-4B33-8C72-64192FCB53DF}" srcOrd="0" destOrd="0" presId="urn:microsoft.com/office/officeart/2005/8/layout/hierarchy2"/>
    <dgm:cxn modelId="{3BA118A6-147B-46CC-AE09-33FB896DC3EE}" type="presParOf" srcId="{5D72D760-12E9-43D9-AAB3-2E2E91BDA1FF}" destId="{756D321F-B02A-4500-845B-BB857989420D}" srcOrd="1" destOrd="0" presId="urn:microsoft.com/office/officeart/2005/8/layout/hierarchy2"/>
    <dgm:cxn modelId="{3E16177A-573E-4FFA-942B-6EBC9C483DBF}" type="presParOf" srcId="{BA892D32-B089-4D8A-9EA5-B7DF53AA6927}" destId="{E1C615D7-08FC-4CAB-9E2F-2F68DC469939}" srcOrd="4" destOrd="0" presId="urn:microsoft.com/office/officeart/2005/8/layout/hierarchy2"/>
    <dgm:cxn modelId="{5C066E83-A6B8-45C1-931A-7CEDF586B21C}" type="presParOf" srcId="{E1C615D7-08FC-4CAB-9E2F-2F68DC469939}" destId="{8C1119ED-63FF-491C-B346-181C14C0EB88}" srcOrd="0" destOrd="0" presId="urn:microsoft.com/office/officeart/2005/8/layout/hierarchy2"/>
    <dgm:cxn modelId="{0ED38A4E-55A4-4570-94D8-787AAF12D3C3}" type="presParOf" srcId="{BA892D32-B089-4D8A-9EA5-B7DF53AA6927}" destId="{6FAE5C82-C7AD-4350-9812-771D870799C1}" srcOrd="5" destOrd="0" presId="urn:microsoft.com/office/officeart/2005/8/layout/hierarchy2"/>
    <dgm:cxn modelId="{FA272B86-F5F3-4866-94D5-3AD25D8ACEEF}" type="presParOf" srcId="{6FAE5C82-C7AD-4350-9812-771D870799C1}" destId="{DB0E4760-CA39-464E-9005-EBFCC1909F7E}" srcOrd="0" destOrd="0" presId="urn:microsoft.com/office/officeart/2005/8/layout/hierarchy2"/>
    <dgm:cxn modelId="{EF26258E-430F-4E4C-8528-1F8FA6BA60AE}" type="presParOf" srcId="{6FAE5C82-C7AD-4350-9812-771D870799C1}" destId="{188D9B6A-908C-4FA9-BCBD-D72F4FD0FB32}" srcOrd="1" destOrd="0" presId="urn:microsoft.com/office/officeart/2005/8/layout/hierarchy2"/>
    <dgm:cxn modelId="{215A233A-E264-4640-A2F3-2E59797CD3B8}" type="presParOf" srcId="{BA892D32-B089-4D8A-9EA5-B7DF53AA6927}" destId="{E3881F4D-F175-4E58-AB07-F0212D045CEE}" srcOrd="6" destOrd="0" presId="urn:microsoft.com/office/officeart/2005/8/layout/hierarchy2"/>
    <dgm:cxn modelId="{8FBAA9A3-DF8F-499D-A5A3-11A31E9784F6}" type="presParOf" srcId="{E3881F4D-F175-4E58-AB07-F0212D045CEE}" destId="{4A646E85-4112-43B3-AEA6-5E2FAC3BE506}" srcOrd="0" destOrd="0" presId="urn:microsoft.com/office/officeart/2005/8/layout/hierarchy2"/>
    <dgm:cxn modelId="{E405601E-9684-4637-BBFA-C19745053264}" type="presParOf" srcId="{BA892D32-B089-4D8A-9EA5-B7DF53AA6927}" destId="{18490EA6-78EE-4E90-9803-28AA0440A140}" srcOrd="7" destOrd="0" presId="urn:microsoft.com/office/officeart/2005/8/layout/hierarchy2"/>
    <dgm:cxn modelId="{B16F2BAB-8143-4071-85A9-60B7B1A21907}" type="presParOf" srcId="{18490EA6-78EE-4E90-9803-28AA0440A140}" destId="{C0AC8712-DD14-4071-B7F5-C077F08DC65B}" srcOrd="0" destOrd="0" presId="urn:microsoft.com/office/officeart/2005/8/layout/hierarchy2"/>
    <dgm:cxn modelId="{4D926783-D848-4939-9BFD-9384D58187B9}" type="presParOf" srcId="{18490EA6-78EE-4E90-9803-28AA0440A140}" destId="{3B594C88-9604-446C-AA04-565E21D95D0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A27CC-B666-4470-AD1E-CEDB9AC08601}">
      <dsp:nvSpPr>
        <dsp:cNvPr id="0" name=""/>
        <dsp:cNvSpPr/>
      </dsp:nvSpPr>
      <dsp:spPr>
        <a:xfrm>
          <a:off x="0" y="2759878"/>
          <a:ext cx="1621493" cy="1287358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রাশি</a:t>
          </a:r>
          <a:endParaRPr lang="en-US" sz="36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705" y="2797583"/>
        <a:ext cx="1546083" cy="1211948"/>
      </dsp:txXfrm>
    </dsp:sp>
    <dsp:sp modelId="{BA16CBDC-6B79-4E4C-9084-21FF0F40F246}">
      <dsp:nvSpPr>
        <dsp:cNvPr id="0" name=""/>
        <dsp:cNvSpPr/>
      </dsp:nvSpPr>
      <dsp:spPr>
        <a:xfrm rot="18397063">
          <a:off x="1442166" y="3039735"/>
          <a:ext cx="888796" cy="14268"/>
        </a:xfrm>
        <a:custGeom>
          <a:avLst/>
          <a:gdLst/>
          <a:ahLst/>
          <a:cxnLst/>
          <a:rect l="0" t="0" r="0" b="0"/>
          <a:pathLst>
            <a:path>
              <a:moveTo>
                <a:pt x="0" y="7134"/>
              </a:moveTo>
              <a:lnTo>
                <a:pt x="888796" y="71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64344" y="3024649"/>
        <a:ext cx="44439" cy="44439"/>
      </dsp:txXfrm>
    </dsp:sp>
    <dsp:sp modelId="{BCD43A84-C291-4A4D-AF91-BA292A959F7F}">
      <dsp:nvSpPr>
        <dsp:cNvPr id="0" name=""/>
        <dsp:cNvSpPr/>
      </dsp:nvSpPr>
      <dsp:spPr>
        <a:xfrm>
          <a:off x="2151636" y="2190322"/>
          <a:ext cx="1564522" cy="999716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মৌলিক রাশি</a:t>
          </a:r>
          <a:endParaRPr lang="en-US" sz="3200" kern="1200" dirty="0"/>
        </a:p>
      </dsp:txBody>
      <dsp:txXfrm>
        <a:off x="2180917" y="2219603"/>
        <a:ext cx="1505960" cy="941154"/>
      </dsp:txXfrm>
    </dsp:sp>
    <dsp:sp modelId="{12787982-BD8C-4E9F-B088-8C00D31A335A}">
      <dsp:nvSpPr>
        <dsp:cNvPr id="0" name=""/>
        <dsp:cNvSpPr/>
      </dsp:nvSpPr>
      <dsp:spPr>
        <a:xfrm rot="18570432">
          <a:off x="3143838" y="1469356"/>
          <a:ext cx="3146131" cy="14268"/>
        </a:xfrm>
        <a:custGeom>
          <a:avLst/>
          <a:gdLst/>
          <a:ahLst/>
          <a:cxnLst/>
          <a:rect l="0" t="0" r="0" b="0"/>
          <a:pathLst>
            <a:path>
              <a:moveTo>
                <a:pt x="0" y="7134"/>
              </a:moveTo>
              <a:lnTo>
                <a:pt x="3146131" y="71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638250" y="1397836"/>
        <a:ext cx="157306" cy="157306"/>
      </dsp:txXfrm>
    </dsp:sp>
    <dsp:sp modelId="{5331C9D8-B395-4800-A2F2-2618C07829F9}">
      <dsp:nvSpPr>
        <dsp:cNvPr id="0" name=""/>
        <dsp:cNvSpPr/>
      </dsp:nvSpPr>
      <dsp:spPr>
        <a:xfrm>
          <a:off x="5717649" y="4361"/>
          <a:ext cx="1033752" cy="51687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দৈর্ঘ্য</a:t>
          </a:r>
          <a:r>
            <a:rPr lang="bn-IN" sz="2800" kern="1200" dirty="0" smtClean="0">
              <a:solidFill>
                <a:srgbClr val="FF0000"/>
              </a:solidFill>
            </a:rPr>
            <a:t> </a:t>
          </a:r>
          <a:endParaRPr lang="en-US" sz="2800" kern="1200" dirty="0">
            <a:solidFill>
              <a:srgbClr val="FF0000"/>
            </a:solidFill>
          </a:endParaRPr>
        </a:p>
      </dsp:txBody>
      <dsp:txXfrm>
        <a:off x="5732788" y="19500"/>
        <a:ext cx="1003474" cy="486598"/>
      </dsp:txXfrm>
    </dsp:sp>
    <dsp:sp modelId="{0029F3B6-B6FE-480E-AE2A-AC3D686F3764}">
      <dsp:nvSpPr>
        <dsp:cNvPr id="0" name=""/>
        <dsp:cNvSpPr/>
      </dsp:nvSpPr>
      <dsp:spPr>
        <a:xfrm rot="19050985">
          <a:off x="3359908" y="1766560"/>
          <a:ext cx="2713992" cy="14268"/>
        </a:xfrm>
        <a:custGeom>
          <a:avLst/>
          <a:gdLst/>
          <a:ahLst/>
          <a:cxnLst/>
          <a:rect l="0" t="0" r="0" b="0"/>
          <a:pathLst>
            <a:path>
              <a:moveTo>
                <a:pt x="0" y="7134"/>
              </a:moveTo>
              <a:lnTo>
                <a:pt x="2713992" y="71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649054" y="1705844"/>
        <a:ext cx="135699" cy="135699"/>
      </dsp:txXfrm>
    </dsp:sp>
    <dsp:sp modelId="{B18A9D37-31DF-4FD2-9167-34BFB2D944CD}">
      <dsp:nvSpPr>
        <dsp:cNvPr id="0" name=""/>
        <dsp:cNvSpPr/>
      </dsp:nvSpPr>
      <dsp:spPr>
        <a:xfrm>
          <a:off x="5717649" y="598769"/>
          <a:ext cx="1033752" cy="51687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ভর </a:t>
          </a:r>
          <a:endParaRPr lang="en-US" sz="3200" kern="1200" dirty="0"/>
        </a:p>
      </dsp:txBody>
      <dsp:txXfrm>
        <a:off x="5732788" y="613908"/>
        <a:ext cx="1003474" cy="486598"/>
      </dsp:txXfrm>
    </dsp:sp>
    <dsp:sp modelId="{D718DB40-AC0C-4F2A-BCE3-72D298E0049C}">
      <dsp:nvSpPr>
        <dsp:cNvPr id="0" name=""/>
        <dsp:cNvSpPr/>
      </dsp:nvSpPr>
      <dsp:spPr>
        <a:xfrm rot="19694993">
          <a:off x="3540043" y="2063763"/>
          <a:ext cx="2353721" cy="14268"/>
        </a:xfrm>
        <a:custGeom>
          <a:avLst/>
          <a:gdLst/>
          <a:ahLst/>
          <a:cxnLst/>
          <a:rect l="0" t="0" r="0" b="0"/>
          <a:pathLst>
            <a:path>
              <a:moveTo>
                <a:pt x="0" y="7134"/>
              </a:moveTo>
              <a:lnTo>
                <a:pt x="2353721" y="71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658061" y="2012055"/>
        <a:ext cx="117686" cy="117686"/>
      </dsp:txXfrm>
    </dsp:sp>
    <dsp:sp modelId="{B60E8B1F-D75B-4986-A360-F6C7E80682DF}">
      <dsp:nvSpPr>
        <dsp:cNvPr id="0" name=""/>
        <dsp:cNvSpPr/>
      </dsp:nvSpPr>
      <dsp:spPr>
        <a:xfrm>
          <a:off x="5717649" y="1193177"/>
          <a:ext cx="1033752" cy="51687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সময়</a:t>
          </a:r>
          <a:r>
            <a:rPr lang="bn-IN" sz="24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4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32788" y="1208316"/>
        <a:ext cx="1003474" cy="486598"/>
      </dsp:txXfrm>
    </dsp:sp>
    <dsp:sp modelId="{9A0E62A5-BE91-4126-9C33-D4494C4139E9}">
      <dsp:nvSpPr>
        <dsp:cNvPr id="0" name=""/>
        <dsp:cNvSpPr/>
      </dsp:nvSpPr>
      <dsp:spPr>
        <a:xfrm rot="20577049">
          <a:off x="3670158" y="2376148"/>
          <a:ext cx="2093491" cy="14268"/>
        </a:xfrm>
        <a:custGeom>
          <a:avLst/>
          <a:gdLst/>
          <a:ahLst/>
          <a:cxnLst/>
          <a:rect l="0" t="0" r="0" b="0"/>
          <a:pathLst>
            <a:path>
              <a:moveTo>
                <a:pt x="0" y="7134"/>
              </a:moveTo>
              <a:lnTo>
                <a:pt x="2093491" y="71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664566" y="2330945"/>
        <a:ext cx="104674" cy="104674"/>
      </dsp:txXfrm>
    </dsp:sp>
    <dsp:sp modelId="{387FEA71-E7BE-45A1-A1DD-0D7C12A53F6C}">
      <dsp:nvSpPr>
        <dsp:cNvPr id="0" name=""/>
        <dsp:cNvSpPr/>
      </dsp:nvSpPr>
      <dsp:spPr>
        <a:xfrm>
          <a:off x="5717649" y="1787585"/>
          <a:ext cx="3342701" cy="577599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তড়িৎ প্রবাহ </a:t>
          </a:r>
          <a:endParaRPr lang="en-US" sz="32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34566" y="1804502"/>
        <a:ext cx="3308867" cy="543765"/>
      </dsp:txXfrm>
    </dsp:sp>
    <dsp:sp modelId="{3966B8F3-FBA2-46EB-8AA3-89D29E0135A4}">
      <dsp:nvSpPr>
        <dsp:cNvPr id="0" name=""/>
        <dsp:cNvSpPr/>
      </dsp:nvSpPr>
      <dsp:spPr>
        <a:xfrm rot="10431">
          <a:off x="3716154" y="2686083"/>
          <a:ext cx="2001499" cy="14268"/>
        </a:xfrm>
        <a:custGeom>
          <a:avLst/>
          <a:gdLst/>
          <a:ahLst/>
          <a:cxnLst/>
          <a:rect l="0" t="0" r="0" b="0"/>
          <a:pathLst>
            <a:path>
              <a:moveTo>
                <a:pt x="0" y="7134"/>
              </a:moveTo>
              <a:lnTo>
                <a:pt x="2001499" y="71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666866" y="2643179"/>
        <a:ext cx="100074" cy="100074"/>
      </dsp:txXfrm>
    </dsp:sp>
    <dsp:sp modelId="{A4A6A8AC-643C-4BE5-B2A2-6B3A7F775140}">
      <dsp:nvSpPr>
        <dsp:cNvPr id="0" name=""/>
        <dsp:cNvSpPr/>
      </dsp:nvSpPr>
      <dsp:spPr>
        <a:xfrm>
          <a:off x="5717649" y="2442715"/>
          <a:ext cx="3285576" cy="50707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তাপমাত্রা</a:t>
          </a:r>
          <a:endParaRPr lang="en-US" sz="32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32501" y="2457567"/>
        <a:ext cx="3255872" cy="477372"/>
      </dsp:txXfrm>
    </dsp:sp>
    <dsp:sp modelId="{5336064C-49DE-4BB6-A72F-11C4BB86D394}">
      <dsp:nvSpPr>
        <dsp:cNvPr id="0" name=""/>
        <dsp:cNvSpPr/>
      </dsp:nvSpPr>
      <dsp:spPr>
        <a:xfrm rot="984690">
          <a:off x="3673216" y="2980837"/>
          <a:ext cx="2107999" cy="14268"/>
        </a:xfrm>
        <a:custGeom>
          <a:avLst/>
          <a:gdLst/>
          <a:ahLst/>
          <a:cxnLst/>
          <a:rect l="0" t="0" r="0" b="0"/>
          <a:pathLst>
            <a:path>
              <a:moveTo>
                <a:pt x="0" y="7134"/>
              </a:moveTo>
              <a:lnTo>
                <a:pt x="2107999" y="71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674515" y="2935271"/>
        <a:ext cx="105399" cy="105399"/>
      </dsp:txXfrm>
    </dsp:sp>
    <dsp:sp modelId="{9092C7D2-D165-4770-9B8E-17040C167F8D}">
      <dsp:nvSpPr>
        <dsp:cNvPr id="0" name=""/>
        <dsp:cNvSpPr/>
      </dsp:nvSpPr>
      <dsp:spPr>
        <a:xfrm>
          <a:off x="5738272" y="3027323"/>
          <a:ext cx="3312433" cy="51687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পদার্থের পরিমাণ</a:t>
          </a:r>
          <a:endParaRPr lang="en-US" sz="32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53411" y="3042462"/>
        <a:ext cx="3282155" cy="486598"/>
      </dsp:txXfrm>
    </dsp:sp>
    <dsp:sp modelId="{984F7ABC-E284-43C3-A73C-675A52493012}">
      <dsp:nvSpPr>
        <dsp:cNvPr id="0" name=""/>
        <dsp:cNvSpPr/>
      </dsp:nvSpPr>
      <dsp:spPr>
        <a:xfrm rot="1788483">
          <a:off x="3557798" y="3278041"/>
          <a:ext cx="2393882" cy="14268"/>
        </a:xfrm>
        <a:custGeom>
          <a:avLst/>
          <a:gdLst/>
          <a:ahLst/>
          <a:cxnLst/>
          <a:rect l="0" t="0" r="0" b="0"/>
          <a:pathLst>
            <a:path>
              <a:moveTo>
                <a:pt x="0" y="7134"/>
              </a:moveTo>
              <a:lnTo>
                <a:pt x="2393882" y="71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694892" y="3225328"/>
        <a:ext cx="119694" cy="119694"/>
      </dsp:txXfrm>
    </dsp:sp>
    <dsp:sp modelId="{FDFCA5F5-FDDF-4654-ADB6-53E2443A326C}">
      <dsp:nvSpPr>
        <dsp:cNvPr id="0" name=""/>
        <dsp:cNvSpPr/>
      </dsp:nvSpPr>
      <dsp:spPr>
        <a:xfrm>
          <a:off x="5793319" y="3621731"/>
          <a:ext cx="3191360" cy="51687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দীপন  তীব্রতা </a:t>
          </a:r>
          <a:endParaRPr lang="en-US" sz="32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808458" y="3636870"/>
        <a:ext cx="3161082" cy="486598"/>
      </dsp:txXfrm>
    </dsp:sp>
    <dsp:sp modelId="{C2CECDEB-C732-48FD-BBD1-58470C75DDE1}">
      <dsp:nvSpPr>
        <dsp:cNvPr id="0" name=""/>
        <dsp:cNvSpPr/>
      </dsp:nvSpPr>
      <dsp:spPr>
        <a:xfrm rot="3933654">
          <a:off x="1275087" y="3934342"/>
          <a:ext cx="1181716" cy="14268"/>
        </a:xfrm>
        <a:custGeom>
          <a:avLst/>
          <a:gdLst/>
          <a:ahLst/>
          <a:cxnLst/>
          <a:rect l="0" t="0" r="0" b="0"/>
          <a:pathLst>
            <a:path>
              <a:moveTo>
                <a:pt x="0" y="7134"/>
              </a:moveTo>
              <a:lnTo>
                <a:pt x="1181716" y="71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36403" y="3911933"/>
        <a:ext cx="59085" cy="59085"/>
      </dsp:txXfrm>
    </dsp:sp>
    <dsp:sp modelId="{24351CF0-7125-4768-8ACD-346674CF254D}">
      <dsp:nvSpPr>
        <dsp:cNvPr id="0" name=""/>
        <dsp:cNvSpPr/>
      </dsp:nvSpPr>
      <dsp:spPr>
        <a:xfrm>
          <a:off x="2110399" y="3989377"/>
          <a:ext cx="1605480" cy="980033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লব্ধ রাশি</a:t>
          </a:r>
          <a:endParaRPr lang="en-US" sz="3200" kern="1200" dirty="0"/>
        </a:p>
      </dsp:txBody>
      <dsp:txXfrm>
        <a:off x="2139103" y="4018081"/>
        <a:ext cx="1548072" cy="922625"/>
      </dsp:txXfrm>
    </dsp:sp>
    <dsp:sp modelId="{05070E52-DE23-4358-AAC0-1A045893916B}">
      <dsp:nvSpPr>
        <dsp:cNvPr id="0" name=""/>
        <dsp:cNvSpPr/>
      </dsp:nvSpPr>
      <dsp:spPr>
        <a:xfrm rot="21591893">
          <a:off x="3715877" y="4469852"/>
          <a:ext cx="2042732" cy="14268"/>
        </a:xfrm>
        <a:custGeom>
          <a:avLst/>
          <a:gdLst/>
          <a:ahLst/>
          <a:cxnLst/>
          <a:rect l="0" t="0" r="0" b="0"/>
          <a:pathLst>
            <a:path>
              <a:moveTo>
                <a:pt x="0" y="7134"/>
              </a:moveTo>
              <a:lnTo>
                <a:pt x="2042732" y="71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686174" y="4425917"/>
        <a:ext cx="102136" cy="102136"/>
      </dsp:txXfrm>
    </dsp:sp>
    <dsp:sp modelId="{0AFB3AAA-FACB-4EAE-BB11-731CDFB38606}">
      <dsp:nvSpPr>
        <dsp:cNvPr id="0" name=""/>
        <dsp:cNvSpPr/>
      </dsp:nvSpPr>
      <dsp:spPr>
        <a:xfrm>
          <a:off x="5758606" y="4216139"/>
          <a:ext cx="1033752" cy="516876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ওজন </a:t>
          </a:r>
          <a:endParaRPr lang="en-US" sz="32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73745" y="4231278"/>
        <a:ext cx="1003474" cy="486598"/>
      </dsp:txXfrm>
    </dsp:sp>
    <dsp:sp modelId="{F9B7D2BD-75FA-4CAF-AA1A-A2167D1C04E2}">
      <dsp:nvSpPr>
        <dsp:cNvPr id="0" name=""/>
        <dsp:cNvSpPr/>
      </dsp:nvSpPr>
      <dsp:spPr>
        <a:xfrm rot="965981">
          <a:off x="3674187" y="4767056"/>
          <a:ext cx="2126111" cy="14268"/>
        </a:xfrm>
        <a:custGeom>
          <a:avLst/>
          <a:gdLst/>
          <a:ahLst/>
          <a:cxnLst/>
          <a:rect l="0" t="0" r="0" b="0"/>
          <a:pathLst>
            <a:path>
              <a:moveTo>
                <a:pt x="0" y="7134"/>
              </a:moveTo>
              <a:lnTo>
                <a:pt x="2126111" y="71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684090" y="4721037"/>
        <a:ext cx="106305" cy="106305"/>
      </dsp:txXfrm>
    </dsp:sp>
    <dsp:sp modelId="{1E9EE708-B53E-4B33-8C72-64192FCB53DF}">
      <dsp:nvSpPr>
        <dsp:cNvPr id="0" name=""/>
        <dsp:cNvSpPr/>
      </dsp:nvSpPr>
      <dsp:spPr>
        <a:xfrm>
          <a:off x="5758606" y="4810547"/>
          <a:ext cx="1033752" cy="516876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বল </a:t>
          </a:r>
          <a:endParaRPr lang="en-US" sz="28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73745" y="4825686"/>
        <a:ext cx="1003474" cy="486598"/>
      </dsp:txXfrm>
    </dsp:sp>
    <dsp:sp modelId="{E1C615D7-08FC-4CAB-9E2F-2F68DC469939}">
      <dsp:nvSpPr>
        <dsp:cNvPr id="0" name=""/>
        <dsp:cNvSpPr/>
      </dsp:nvSpPr>
      <dsp:spPr>
        <a:xfrm rot="1805838">
          <a:off x="3556715" y="5064259"/>
          <a:ext cx="2361055" cy="14268"/>
        </a:xfrm>
        <a:custGeom>
          <a:avLst/>
          <a:gdLst/>
          <a:ahLst/>
          <a:cxnLst/>
          <a:rect l="0" t="0" r="0" b="0"/>
          <a:pathLst>
            <a:path>
              <a:moveTo>
                <a:pt x="0" y="7134"/>
              </a:moveTo>
              <a:lnTo>
                <a:pt x="2361055" y="71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678216" y="5012367"/>
        <a:ext cx="118052" cy="118052"/>
      </dsp:txXfrm>
    </dsp:sp>
    <dsp:sp modelId="{DB0E4760-CA39-464E-9005-EBFCC1909F7E}">
      <dsp:nvSpPr>
        <dsp:cNvPr id="0" name=""/>
        <dsp:cNvSpPr/>
      </dsp:nvSpPr>
      <dsp:spPr>
        <a:xfrm>
          <a:off x="5758606" y="5404955"/>
          <a:ext cx="1033752" cy="516876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বেগ</a:t>
          </a:r>
          <a:r>
            <a:rPr lang="bn-IN" sz="3200" kern="1200" dirty="0" smtClean="0"/>
            <a:t> </a:t>
          </a:r>
          <a:endParaRPr lang="en-US" sz="3200" kern="1200" dirty="0"/>
        </a:p>
      </dsp:txBody>
      <dsp:txXfrm>
        <a:off x="5773745" y="5420094"/>
        <a:ext cx="1003474" cy="486598"/>
      </dsp:txXfrm>
    </dsp:sp>
    <dsp:sp modelId="{E3881F4D-F175-4E58-AB07-F0212D045CEE}">
      <dsp:nvSpPr>
        <dsp:cNvPr id="0" name=""/>
        <dsp:cNvSpPr/>
      </dsp:nvSpPr>
      <dsp:spPr>
        <a:xfrm rot="2462578">
          <a:off x="3383040" y="5361463"/>
          <a:ext cx="2708405" cy="14268"/>
        </a:xfrm>
        <a:custGeom>
          <a:avLst/>
          <a:gdLst/>
          <a:ahLst/>
          <a:cxnLst/>
          <a:rect l="0" t="0" r="0" b="0"/>
          <a:pathLst>
            <a:path>
              <a:moveTo>
                <a:pt x="0" y="7134"/>
              </a:moveTo>
              <a:lnTo>
                <a:pt x="2708405" y="71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669533" y="5300887"/>
        <a:ext cx="135420" cy="135420"/>
      </dsp:txXfrm>
    </dsp:sp>
    <dsp:sp modelId="{C0AC8712-DD14-4071-B7F5-C077F08DC65B}">
      <dsp:nvSpPr>
        <dsp:cNvPr id="0" name=""/>
        <dsp:cNvSpPr/>
      </dsp:nvSpPr>
      <dsp:spPr>
        <a:xfrm>
          <a:off x="5758606" y="5999363"/>
          <a:ext cx="1033752" cy="516876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ত্বরণ </a:t>
          </a:r>
          <a:endParaRPr lang="en-US" sz="32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73745" y="6014502"/>
        <a:ext cx="1003474" cy="486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608BF-979C-4E4C-8E6E-C7CB2EE90BBA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82B56-33DF-497A-AB25-B9F3DFFF7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5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এই স্লাইডটি দেখতে</a:t>
            </a:r>
            <a:r>
              <a:rPr lang="bn-IN" baseline="0" dirty="0" smtClean="0"/>
              <a:t> মাত্র ৪ বার ক্লিক করতে হবে।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82B56-33DF-497A-AB25-B9F3DFFF78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07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FF0000"/>
                </a:solidFill>
              </a:rPr>
              <a:t>এই </a:t>
            </a:r>
            <a:r>
              <a:rPr lang="bn-IN" baseline="0" dirty="0" smtClean="0">
                <a:solidFill>
                  <a:srgbClr val="FF0000"/>
                </a:solidFill>
              </a:rPr>
              <a:t> স্লাইডটি শো করার সময় একবার ক্লিক করতে হবে। বার বার ক্লিক করার প্রয়োজন নেই ।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82B56-33DF-497A-AB25-B9F3DFFF78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55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4DBA-6D82-4C57-A231-D719FB90B487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AB98-EF96-4BAF-8A0B-4516DCF28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1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4DBA-6D82-4C57-A231-D719FB90B487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AB98-EF96-4BAF-8A0B-4516DCF28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27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4DBA-6D82-4C57-A231-D719FB90B487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AB98-EF96-4BAF-8A0B-4516DCF28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0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4DBA-6D82-4C57-A231-D719FB90B487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AB98-EF96-4BAF-8A0B-4516DCF28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93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4DBA-6D82-4C57-A231-D719FB90B487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AB98-EF96-4BAF-8A0B-4516DCF28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3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4DBA-6D82-4C57-A231-D719FB90B487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AB98-EF96-4BAF-8A0B-4516DCF28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1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4DBA-6D82-4C57-A231-D719FB90B487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AB98-EF96-4BAF-8A0B-4516DCF28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4DBA-6D82-4C57-A231-D719FB90B487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AB98-EF96-4BAF-8A0B-4516DCF28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0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4DBA-6D82-4C57-A231-D719FB90B487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AB98-EF96-4BAF-8A0B-4516DCF28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3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4DBA-6D82-4C57-A231-D719FB90B487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AB98-EF96-4BAF-8A0B-4516DCF28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62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4DBA-6D82-4C57-A231-D719FB90B487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AB98-EF96-4BAF-8A0B-4516DCF28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2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B4DBA-6D82-4C57-A231-D719FB90B487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CAB98-EF96-4BAF-8A0B-4516DCF28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6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62743" y="3197661"/>
            <a:ext cx="8686800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1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6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8536" y="1822158"/>
            <a:ext cx="81364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পদার্থবিজ্ঞান ক্লাসে </a:t>
            </a:r>
            <a:r>
              <a:rPr lang="bn-IN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-সকলকে 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142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6339" y="3223231"/>
            <a:ext cx="104720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ওজন, বেগ, ত্বরণ, ক্ষেত্রফল, আয়তন, ঘনত্ব, বল, প্লবতা, তল টান ইত্যাদি </a:t>
            </a:r>
            <a:r>
              <a:rPr lang="bn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লব্ধ রাশি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6339" y="771934"/>
            <a:ext cx="106003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লব্ধ রাশিঃ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সকল  রাশি মৌলিক রাশির উপর নির্ভরশীল বা মৌলিক রাশি থেকে লাভ করা যায় তাদেরকে লব্ধ রাশি  বলে । </a:t>
            </a:r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লব্ধ রাশি অসংখ্য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16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24131811"/>
              </p:ext>
            </p:extLst>
          </p:nvPr>
        </p:nvGraphicFramePr>
        <p:xfrm>
          <a:off x="353291" y="270164"/>
          <a:ext cx="10764982" cy="6520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2068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3A27CC-B666-4470-AD1E-CEDB9AC086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4">
                                            <p:graphicEl>
                                              <a:dgm id="{EA3A27CC-B666-4470-AD1E-CEDB9AC086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16CBDC-6B79-4E4C-9084-21FF0F40F2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750"/>
                                        <p:tgtEl>
                                          <p:spTgt spid="4">
                                            <p:graphicEl>
                                              <a:dgm id="{BA16CBDC-6B79-4E4C-9084-21FF0F40F2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D43A84-C291-4A4D-AF91-BA292A959F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750"/>
                                        <p:tgtEl>
                                          <p:spTgt spid="4">
                                            <p:graphicEl>
                                              <a:dgm id="{BCD43A84-C291-4A4D-AF91-BA292A959F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CECDEB-C732-48FD-BBD1-58470C75DD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750"/>
                                        <p:tgtEl>
                                          <p:spTgt spid="4">
                                            <p:graphicEl>
                                              <a:dgm id="{C2CECDEB-C732-48FD-BBD1-58470C75DD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351CF0-7125-4768-8ACD-346674CF25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750"/>
                                        <p:tgtEl>
                                          <p:spTgt spid="4">
                                            <p:graphicEl>
                                              <a:dgm id="{24351CF0-7125-4768-8ACD-346674CF25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787982-BD8C-4E9F-B088-8C00D31A33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750"/>
                                        <p:tgtEl>
                                          <p:spTgt spid="4">
                                            <p:graphicEl>
                                              <a:dgm id="{12787982-BD8C-4E9F-B088-8C00D31A33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31C9D8-B395-4800-A2F2-2618C07829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750"/>
                                        <p:tgtEl>
                                          <p:spTgt spid="4">
                                            <p:graphicEl>
                                              <a:dgm id="{5331C9D8-B395-4800-A2F2-2618C07829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29F3B6-B6FE-480E-AE2A-AC3D686F37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750"/>
                                        <p:tgtEl>
                                          <p:spTgt spid="4">
                                            <p:graphicEl>
                                              <a:dgm id="{0029F3B6-B6FE-480E-AE2A-AC3D686F37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8A9D37-31DF-4FD2-9167-34BFB2D94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750"/>
                                        <p:tgtEl>
                                          <p:spTgt spid="4">
                                            <p:graphicEl>
                                              <a:dgm id="{B18A9D37-31DF-4FD2-9167-34BFB2D944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75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18DB40-AC0C-4F2A-BCE3-72D298E00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750"/>
                                        <p:tgtEl>
                                          <p:spTgt spid="4">
                                            <p:graphicEl>
                                              <a:dgm id="{D718DB40-AC0C-4F2A-BCE3-72D298E004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0E8B1F-D75B-4986-A360-F6C7E80682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750"/>
                                        <p:tgtEl>
                                          <p:spTgt spid="4">
                                            <p:graphicEl>
                                              <a:dgm id="{B60E8B1F-D75B-4986-A360-F6C7E80682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250"/>
                            </p:stCondLst>
                            <p:childTnLst>
                              <p:par>
                                <p:cTn id="4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0E62A5-BE91-4126-9C33-D4494C4139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750"/>
                                        <p:tgtEl>
                                          <p:spTgt spid="4">
                                            <p:graphicEl>
                                              <a:dgm id="{9A0E62A5-BE91-4126-9C33-D4494C4139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7FEA71-E7BE-45A1-A1DD-0D7C12A53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750"/>
                                        <p:tgtEl>
                                          <p:spTgt spid="4">
                                            <p:graphicEl>
                                              <a:dgm id="{387FEA71-E7BE-45A1-A1DD-0D7C12A53F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750"/>
                            </p:stCondLst>
                            <p:childTnLst>
                              <p:par>
                                <p:cTn id="5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66B8F3-FBA2-46EB-8AA3-89D29E0135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750"/>
                                        <p:tgtEl>
                                          <p:spTgt spid="4">
                                            <p:graphicEl>
                                              <a:dgm id="{3966B8F3-FBA2-46EB-8AA3-89D29E0135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500"/>
                            </p:stCondLst>
                            <p:childTnLst>
                              <p:par>
                                <p:cTn id="6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A6A8AC-643C-4BE5-B2A2-6B3A7F7751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750"/>
                                        <p:tgtEl>
                                          <p:spTgt spid="4">
                                            <p:graphicEl>
                                              <a:dgm id="{A4A6A8AC-643C-4BE5-B2A2-6B3A7F7751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250"/>
                            </p:stCondLst>
                            <p:childTnLst>
                              <p:par>
                                <p:cTn id="6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36064C-49DE-4BB6-A72F-11C4BB86D3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750"/>
                                        <p:tgtEl>
                                          <p:spTgt spid="4">
                                            <p:graphicEl>
                                              <a:dgm id="{5336064C-49DE-4BB6-A72F-11C4BB86D3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92C7D2-D165-4770-9B8E-17040C167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750"/>
                                        <p:tgtEl>
                                          <p:spTgt spid="4">
                                            <p:graphicEl>
                                              <a:dgm id="{9092C7D2-D165-4770-9B8E-17040C167F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2750"/>
                            </p:stCondLst>
                            <p:childTnLst>
                              <p:par>
                                <p:cTn id="7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4F7ABC-E284-43C3-A73C-675A52493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750"/>
                                        <p:tgtEl>
                                          <p:spTgt spid="4">
                                            <p:graphicEl>
                                              <a:dgm id="{984F7ABC-E284-43C3-A73C-675A524930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3500"/>
                            </p:stCondLst>
                            <p:childTnLst>
                              <p:par>
                                <p:cTn id="7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FCA5F5-FDDF-4654-ADB6-53E2443A3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750"/>
                                        <p:tgtEl>
                                          <p:spTgt spid="4">
                                            <p:graphicEl>
                                              <a:dgm id="{FDFCA5F5-FDDF-4654-ADB6-53E2443A32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250"/>
                            </p:stCondLst>
                            <p:childTnLst>
                              <p:par>
                                <p:cTn id="8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070E52-DE23-4358-AAC0-1A04589391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750"/>
                                        <p:tgtEl>
                                          <p:spTgt spid="4">
                                            <p:graphicEl>
                                              <a:dgm id="{05070E52-DE23-4358-AAC0-1A04589391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0"/>
                            </p:stCondLst>
                            <p:childTnLst>
                              <p:par>
                                <p:cTn id="8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FB3AAA-FACB-4EAE-BB11-731CDFB386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750"/>
                                        <p:tgtEl>
                                          <p:spTgt spid="4">
                                            <p:graphicEl>
                                              <a:dgm id="{0AFB3AAA-FACB-4EAE-BB11-731CDFB386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750"/>
                            </p:stCondLst>
                            <p:childTnLst>
                              <p:par>
                                <p:cTn id="8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B7D2BD-75FA-4CAF-AA1A-A2167D1C0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750"/>
                                        <p:tgtEl>
                                          <p:spTgt spid="4">
                                            <p:graphicEl>
                                              <a:dgm id="{F9B7D2BD-75FA-4CAF-AA1A-A2167D1C04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6500"/>
                            </p:stCondLst>
                            <p:childTnLst>
                              <p:par>
                                <p:cTn id="9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9EE708-B53E-4B33-8C72-64192FCB5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750"/>
                                        <p:tgtEl>
                                          <p:spTgt spid="4">
                                            <p:graphicEl>
                                              <a:dgm id="{1E9EE708-B53E-4B33-8C72-64192FCB53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7250"/>
                            </p:stCondLst>
                            <p:childTnLst>
                              <p:par>
                                <p:cTn id="9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C615D7-08FC-4CAB-9E2F-2F68DC469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750"/>
                                        <p:tgtEl>
                                          <p:spTgt spid="4">
                                            <p:graphicEl>
                                              <a:dgm id="{E1C615D7-08FC-4CAB-9E2F-2F68DC4699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0E4760-CA39-464E-9005-EBFCC1909F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750"/>
                                        <p:tgtEl>
                                          <p:spTgt spid="4">
                                            <p:graphicEl>
                                              <a:dgm id="{DB0E4760-CA39-464E-9005-EBFCC1909F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8750"/>
                            </p:stCondLst>
                            <p:childTnLst>
                              <p:par>
                                <p:cTn id="10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881F4D-F175-4E58-AB07-F0212D045C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750"/>
                                        <p:tgtEl>
                                          <p:spTgt spid="4">
                                            <p:graphicEl>
                                              <a:dgm id="{E3881F4D-F175-4E58-AB07-F0212D045C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AC8712-DD14-4071-B7F5-C077F08DC6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750"/>
                                        <p:tgtEl>
                                          <p:spTgt spid="4">
                                            <p:graphicEl>
                                              <a:dgm id="{C0AC8712-DD14-4071-B7F5-C077F08DC6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8987" y="209005"/>
            <a:ext cx="765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 রাশি থেকে লব্ধ রাশি পাওয়া যায় 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01335" y="978446"/>
                <a:ext cx="10345783" cy="5400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600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বল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:r>
                  <a:rPr lang="bn-IN" sz="36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ভর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×</a:t>
                </a:r>
                <a:r>
                  <a:rPr lang="bn-IN" sz="3600" dirty="0" smtClean="0">
                    <a:solidFill>
                      <a:srgbClr val="00B05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ত্বরণ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:r>
                  <a:rPr lang="bn-IN" sz="36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ভর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36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বেগ</m:t>
                        </m:r>
                      </m:num>
                      <m:den>
                        <m:r>
                          <a:rPr lang="bn-IN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সময়</m:t>
                        </m:r>
                      </m:den>
                    </m:f>
                  </m:oMath>
                </a14:m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endPara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= </a:t>
                </a:r>
                <a:r>
                  <a:rPr lang="bn-IN" sz="36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ভর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দূরত্ব</m:t>
                        </m:r>
                        <m:r>
                          <a:rPr lang="bn-IN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num>
                      <m:den>
                        <m:r>
                          <a:rPr lang="bn-IN" sz="36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সময়</m:t>
                        </m:r>
                      </m:den>
                    </m:f>
                  </m:oMath>
                </a14:m>
                <a:endPara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= </a:t>
                </a:r>
                <a:r>
                  <a:rPr lang="bn-IN" sz="3600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ভর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IN" sz="3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দূরত্ব</m:t>
                        </m:r>
                        <m:r>
                          <a:rPr lang="bn-IN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num>
                      <m:den>
                        <m:r>
                          <a:rPr lang="bn-IN" sz="36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সময়</m:t>
                        </m:r>
                      </m:den>
                    </m:f>
                  </m:oMath>
                </a14:m>
                <a:r>
                  <a:rPr lang="bn-IN" sz="3600" dirty="0" smtClean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২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endPara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সুতরাং </a:t>
                </a:r>
                <a:r>
                  <a:rPr lang="bn-IN" sz="36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বল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একটি </a:t>
                </a:r>
                <a:r>
                  <a:rPr lang="bn-IN" sz="36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লব্ধ রাশি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   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335" y="978446"/>
                <a:ext cx="10345783" cy="5400133"/>
              </a:xfrm>
              <a:prstGeom prst="rect">
                <a:avLst/>
              </a:prstGeom>
              <a:blipFill>
                <a:blip r:embed="rId2"/>
                <a:stretch>
                  <a:fillRect l="-1827" t="-1808" b="-35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467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1550" y="2195677"/>
            <a:ext cx="103457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পরিমাপের এককঃ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আদর্শ পরিমাণের সাথে তুলনা করে কোনো ভৌত রাশিকে পরিমাপ করা হয় সেই আদর্শ পরিমাণকে পরিমাপের একক বলে।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0882" y="435033"/>
            <a:ext cx="77646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পরিমাপ ও পরিমাপের একক </a:t>
            </a:r>
            <a:endParaRPr lang="en-US" sz="54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6760" y="5719420"/>
            <a:ext cx="10345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অনুরুপভাবে অন্যান্য মৌলিক রাশির একক নির্ধারণ করা হয়েছে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2281" y="3403551"/>
            <a:ext cx="103457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শুন্য মাধ্যমে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সেকেন্ডের ২৯৯,৭৯২,৪৫৮ ভাগের এক ভাগ সময়ে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আলো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দূরত্ব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অতিক্রম করে তাকে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মিটার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বলা হয়। এখানে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হলো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 পরিমাণ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দূরত্ব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হলো  সাথে একটি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ভৌত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রাশি।  তাই দুরত্বের একক মিটার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83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5794" y="169757"/>
            <a:ext cx="57025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পাচ্ছো?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42" y="2282356"/>
            <a:ext cx="3175624" cy="23786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5458" y="2428661"/>
            <a:ext cx="2983923" cy="22264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70824" y="3233246"/>
            <a:ext cx="2244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২০০ মিটার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162800" y="3525634"/>
            <a:ext cx="1532658" cy="1626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638166" y="3525634"/>
            <a:ext cx="1358297" cy="1626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0819" y="1049085"/>
            <a:ext cx="57025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 থেকে বাড়ির দূরত্ব ২০০মিটার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20021" y="4655127"/>
            <a:ext cx="944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701705" y="4712807"/>
            <a:ext cx="971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4138732" y="1717727"/>
            <a:ext cx="1032092" cy="699397"/>
          </a:xfrm>
          <a:prstGeom prst="wedgeRectCallout">
            <a:avLst>
              <a:gd name="adj1" fmla="val 70026"/>
              <a:gd name="adj2" fmla="val 190336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 </a:t>
            </a:r>
            <a:endParaRPr lang="en-US" sz="28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7162800" y="1579664"/>
            <a:ext cx="1032092" cy="699397"/>
          </a:xfrm>
          <a:prstGeom prst="wedgeRectCallout">
            <a:avLst>
              <a:gd name="adj1" fmla="val -117715"/>
              <a:gd name="adj2" fmla="val 199675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 </a:t>
            </a:r>
            <a:endParaRPr lang="en-US" sz="28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61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/>
      <p:bldP spid="20" grpId="0"/>
      <p:bldP spid="21" grpId="0"/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8403" y="265253"/>
            <a:ext cx="4676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বালকটির উচ্চতা মেপে দেখি </a:t>
            </a:r>
            <a:endParaRPr lang="en-US" sz="3600" dirty="0">
              <a:solidFill>
                <a:srgbClr val="FF0000"/>
              </a:solidFill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425336" y="1303976"/>
            <a:ext cx="2018211" cy="65554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৫ফুট ৬ ইঞ্চি </a:t>
            </a:r>
            <a:endParaRPr lang="en-US" sz="2800" dirty="0"/>
          </a:p>
        </p:txBody>
      </p:sp>
      <p:sp>
        <p:nvSpPr>
          <p:cNvPr id="4" name="Left Arrow 3"/>
          <p:cNvSpPr/>
          <p:nvPr/>
        </p:nvSpPr>
        <p:spPr>
          <a:xfrm>
            <a:off x="6996546" y="1303976"/>
            <a:ext cx="1717964" cy="655542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১৬৭.৫সেমি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49529" y="3145853"/>
            <a:ext cx="36929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উচ্চতা পরিমাপে কয়টি একক থাকা ভালো?  </a:t>
            </a:r>
            <a:endParaRPr lang="en-US" sz="3600" dirty="0">
              <a:solidFill>
                <a:srgbClr val="FF0000"/>
              </a:solidFill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86" r="23334" b="6031"/>
          <a:stretch/>
        </p:blipFill>
        <p:spPr>
          <a:xfrm>
            <a:off x="4443548" y="1631747"/>
            <a:ext cx="2552997" cy="457992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48946" y="3145853"/>
            <a:ext cx="4696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নিশ্চয় বলবে একটি থাকা ভালো </a:t>
            </a:r>
            <a:endParaRPr lang="en-US" sz="3600" dirty="0">
              <a:solidFill>
                <a:srgbClr val="FF0000"/>
              </a:solidFill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80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637" y="514635"/>
            <a:ext cx="11291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১৯৬০ </a:t>
            </a:r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 থেকে সারা বিশ্বে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একটিমাত্র একক </a:t>
            </a:r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চালুর সিদ্ধান্ত হয়। আর এ এককের নাম দেয়া হয়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 আই একক</a:t>
            </a:r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rgbClr val="FF0000"/>
              </a:solidFill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442" y="2144095"/>
            <a:ext cx="112914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১৯৬০ </a:t>
            </a:r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 পূর্বে গোটা বিশ্বে পরিমাপের তিনটি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বা পদ্ধতি </a:t>
            </a:r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চালু ছিল।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সিজিএস(</a:t>
            </a:r>
            <a:r>
              <a:rPr lang="en-US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CGS</a:t>
            </a:r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)-</a:t>
            </a:r>
            <a:r>
              <a:rPr lang="en-US" sz="36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সেন্টমিটার</a:t>
            </a:r>
            <a:r>
              <a:rPr lang="en-US" sz="36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গ্রাম </a:t>
            </a:r>
            <a:r>
              <a:rPr lang="en-US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সেকেন্ড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 কে এস(</a:t>
            </a:r>
            <a:r>
              <a:rPr lang="en-US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MKS</a:t>
            </a:r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)-মিটার</a:t>
            </a:r>
            <a:r>
              <a:rPr lang="en-US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কিলোগ্রাম</a:t>
            </a:r>
            <a:r>
              <a:rPr lang="en-US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সেকেন্ড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এফ পি এস(</a:t>
            </a:r>
            <a:r>
              <a:rPr lang="en-US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FPS</a:t>
            </a:r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– ফুট </a:t>
            </a:r>
            <a:r>
              <a:rPr lang="en-US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পাউন্ড</a:t>
            </a:r>
            <a:r>
              <a:rPr lang="en-US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সেকেন্ড  </a:t>
            </a:r>
            <a:endParaRPr lang="en-US" sz="3600" dirty="0">
              <a:solidFill>
                <a:srgbClr val="FF0000"/>
              </a:solidFill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5637" y="4452419"/>
            <a:ext cx="11291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১৯৬০ </a:t>
            </a:r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</a:t>
            </a:r>
            <a:r>
              <a:rPr lang="en-US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গোটা বিশ্বে পরিমাপের একটি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 </a:t>
            </a:r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চালু হয়।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 কে এস(</a:t>
            </a:r>
            <a:r>
              <a:rPr lang="en-US" sz="36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MKS</a:t>
            </a:r>
            <a:r>
              <a:rPr lang="bn-IN" sz="36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)-মিটার </a:t>
            </a:r>
            <a:r>
              <a:rPr lang="en-US" sz="36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কিলোগ্রাম</a:t>
            </a:r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সেকেন্ড </a:t>
            </a:r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এস আই</a:t>
            </a:r>
            <a:r>
              <a:rPr lang="en-US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(SI)</a:t>
            </a:r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bn-IN" sz="36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পদ্ধতিকে বলা হয় এককের আন্তর্জাতিক পদ্ধতি বা </a:t>
            </a:r>
            <a:r>
              <a:rPr lang="en-US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SI</a:t>
            </a:r>
            <a:r>
              <a:rPr lang="bn-IN" sz="3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34353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3465" y="899322"/>
            <a:ext cx="9838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bn-IN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 আই</a:t>
            </a:r>
            <a:r>
              <a:rPr lang="en-US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(SI)</a:t>
            </a:r>
            <a:r>
              <a:rPr lang="bn-IN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পদ্ধতিতে ৭টি মৌলিক রাশি ও তাদের একক নিম্নরূপঃ</a:t>
            </a:r>
            <a:br>
              <a:rPr lang="bn-IN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34293"/>
              </p:ext>
            </p:extLst>
          </p:nvPr>
        </p:nvGraphicFramePr>
        <p:xfrm>
          <a:off x="838200" y="1314684"/>
          <a:ext cx="10515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75548492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711813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রাশি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/>
                        <a:t>একক 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180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 smtClean="0">
                          <a:solidFill>
                            <a:srgbClr val="0070C0"/>
                          </a:solidFill>
                        </a:rPr>
                        <a:t>দৈর্ঘ্য</a:t>
                      </a:r>
                      <a:r>
                        <a:rPr lang="bn-IN" sz="36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endParaRPr lang="en-US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rgbClr val="FF0000"/>
                          </a:solidFill>
                        </a:rPr>
                        <a:t>মিটার</a:t>
                      </a:r>
                      <a:r>
                        <a:rPr lang="bn-IN" sz="3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146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 smtClean="0">
                          <a:solidFill>
                            <a:srgbClr val="0070C0"/>
                          </a:solidFill>
                        </a:rPr>
                        <a:t>ভর</a:t>
                      </a:r>
                      <a:r>
                        <a:rPr lang="bn-IN" sz="36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endParaRPr lang="en-US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rgbClr val="FF0000"/>
                          </a:solidFill>
                        </a:rPr>
                        <a:t>কিলোগ্রাম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922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 smtClean="0">
                          <a:solidFill>
                            <a:srgbClr val="0070C0"/>
                          </a:solidFill>
                        </a:rPr>
                        <a:t>সময়</a:t>
                      </a:r>
                      <a:r>
                        <a:rPr lang="bn-IN" sz="36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endParaRPr lang="en-US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rgbClr val="FF0000"/>
                          </a:solidFill>
                        </a:rPr>
                        <a:t>সেকেন্ড</a:t>
                      </a:r>
                      <a:r>
                        <a:rPr lang="bn-IN" sz="3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4099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 smtClean="0">
                          <a:solidFill>
                            <a:srgbClr val="0070C0"/>
                          </a:solidFill>
                        </a:rPr>
                        <a:t>বৈদ্যুতিক</a:t>
                      </a:r>
                      <a:r>
                        <a:rPr lang="bn-IN" sz="3600" b="1" baseline="0" dirty="0" smtClean="0">
                          <a:solidFill>
                            <a:srgbClr val="0070C0"/>
                          </a:solidFill>
                        </a:rPr>
                        <a:t> প্রবাহ </a:t>
                      </a:r>
                      <a:endParaRPr lang="en-US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rgbClr val="FF0000"/>
                          </a:solidFill>
                        </a:rPr>
                        <a:t>অ্যাম্পিয়ার</a:t>
                      </a:r>
                      <a:r>
                        <a:rPr lang="bn-IN" sz="3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696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 smtClean="0">
                          <a:solidFill>
                            <a:srgbClr val="0070C0"/>
                          </a:solidFill>
                        </a:rPr>
                        <a:t>তাপমাত্রা</a:t>
                      </a:r>
                      <a:r>
                        <a:rPr lang="bn-IN" sz="36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endParaRPr lang="en-US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rgbClr val="FF0000"/>
                          </a:solidFill>
                        </a:rPr>
                        <a:t>কেলভিন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342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 smtClean="0">
                          <a:solidFill>
                            <a:srgbClr val="0070C0"/>
                          </a:solidFill>
                        </a:rPr>
                        <a:t>পদার্থের</a:t>
                      </a:r>
                      <a:r>
                        <a:rPr lang="bn-IN" sz="3600" b="1" baseline="0" dirty="0" smtClean="0">
                          <a:solidFill>
                            <a:srgbClr val="0070C0"/>
                          </a:solidFill>
                        </a:rPr>
                        <a:t> পরিমাণ </a:t>
                      </a:r>
                      <a:endParaRPr lang="en-US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rgbClr val="FF0000"/>
                          </a:solidFill>
                        </a:rPr>
                        <a:t> মোল 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279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 smtClean="0">
                          <a:solidFill>
                            <a:srgbClr val="0070C0"/>
                          </a:solidFill>
                        </a:rPr>
                        <a:t>দীপন</a:t>
                      </a:r>
                      <a:r>
                        <a:rPr lang="bn-IN" sz="3600" b="1" baseline="0" dirty="0" smtClean="0">
                          <a:solidFill>
                            <a:srgbClr val="0070C0"/>
                          </a:solidFill>
                        </a:rPr>
                        <a:t> তীব্রতা </a:t>
                      </a:r>
                      <a:endParaRPr lang="en-US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rgbClr val="FF0000"/>
                          </a:solidFill>
                        </a:rPr>
                        <a:t>ক্যান্ডেলা</a:t>
                      </a:r>
                      <a:r>
                        <a:rPr lang="bn-IN" sz="3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304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45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46877" y="629084"/>
            <a:ext cx="314060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8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8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4847" y="2184903"/>
            <a:ext cx="68371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ভৌত রাশিকে কয়ভাগে ভাগ করা 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হয়?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4957" y="3383276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২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92295" y="3383276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৩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77017" y="3383276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৪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24803" y="5268667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ঘণত্ব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4957" y="4410883"/>
            <a:ext cx="43284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কোনটি মৌলিক রাশি ?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18525" y="5268666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বল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73897" y="5268669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ত্বরণ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7179" y="5268668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 )তাপমাত্রা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20894" y="3383276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৫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029188" y="3475948"/>
            <a:ext cx="639179" cy="57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717179" y="5344868"/>
            <a:ext cx="639179" cy="57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16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3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4957" y="835593"/>
            <a:ext cx="5673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এসআই পদ্ধতি কত সালে চালু হয়?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4957" y="3660379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সেকেন্ড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2295" y="3706441"/>
            <a:ext cx="2284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(খ)অ্যাম্পিয়ার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1735" y="3723089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কুলম্ব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09830" y="3703023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(ঘ)মোল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4847" y="2736945"/>
            <a:ext cx="50305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পদার্থের পরিমাণের একক কী ?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4957" y="5414193"/>
            <a:ext cx="228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ঘন মিটার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58615" y="5397545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কেজি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77017" y="5414193"/>
            <a:ext cx="2508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ক্যান্ডেলা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26805" y="5394874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মোল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4957" y="1887824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(ক)১৯২০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92295" y="1887824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১৯৪০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77017" y="1887824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১৯৬০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61739" y="1925885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১৯৮০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87085" y="4583814"/>
            <a:ext cx="34692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 লব্ধ একক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7751018" y="3679410"/>
            <a:ext cx="551574" cy="6082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288614" y="1897629"/>
            <a:ext cx="551574" cy="6082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087085" y="5452254"/>
            <a:ext cx="551574" cy="6082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5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0927" y="762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433751" y="557480"/>
            <a:ext cx="403860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8000" b="1" i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b="1" u="sng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8012" y="2925776"/>
            <a:ext cx="5564776" cy="298543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bn-BD" sz="4800" b="1" kern="3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bn-IN" sz="4800" b="1" kern="3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হাম্মদ</a:t>
            </a:r>
            <a:r>
              <a:rPr lang="bn-BD" sz="4800" b="1" kern="3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kern="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মহব্বত </a:t>
            </a:r>
            <a:r>
              <a:rPr lang="bn-BD" sz="4800" b="1" kern="3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endParaRPr lang="bn-IN" sz="4800" b="1" kern="3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4400" b="1" kern="3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bn-BD" sz="4400" b="1" kern="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পদার্থবিজ্ঞান</a:t>
            </a:r>
          </a:p>
          <a:p>
            <a:pPr algn="ctr">
              <a:buNone/>
            </a:pPr>
            <a:r>
              <a:rPr lang="bn-BD" sz="2400" b="1" kern="100" spc="-3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মিজমিজি </a:t>
            </a:r>
            <a:r>
              <a:rPr lang="bn-IN" sz="2400" b="1" kern="100" spc="-3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kern="100" spc="-3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হাজী </a:t>
            </a:r>
            <a:r>
              <a:rPr lang="bn-IN" sz="2400" b="1" kern="100" spc="-3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kern="100" spc="-3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আব্দুস </a:t>
            </a:r>
            <a:r>
              <a:rPr lang="bn-IN" sz="2400" b="1" kern="100" spc="-3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kern="100" spc="-3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সামাদ </a:t>
            </a:r>
            <a:r>
              <a:rPr lang="bn-IN" sz="2400" b="1" kern="100" spc="-3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kern="100" spc="-3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ইস</a:t>
            </a:r>
            <a:r>
              <a:rPr lang="bn-IN" sz="2400" b="1" kern="100" spc="-3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লামিয়া</a:t>
            </a:r>
            <a:r>
              <a:rPr lang="bn-BD" sz="2400" b="1" kern="100" spc="-3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kern="100" spc="-3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kern="100" spc="-3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আলিম  </a:t>
            </a:r>
            <a:r>
              <a:rPr lang="bn-BD" sz="2400" b="1" kern="100" spc="-3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মাদ</a:t>
            </a:r>
            <a:r>
              <a:rPr lang="bn-IN" sz="2400" b="1" kern="100" spc="-3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্‌</a:t>
            </a:r>
            <a:r>
              <a:rPr lang="bn-BD" sz="2400" b="1" kern="100" spc="-3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রাসা </a:t>
            </a:r>
          </a:p>
          <a:p>
            <a:pPr algn="ctr">
              <a:buNone/>
            </a:pPr>
            <a:r>
              <a:rPr lang="bn-BD" sz="2400" b="1" kern="100" spc="-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সিদ্ধিরগঞ্জ</a:t>
            </a:r>
            <a:r>
              <a:rPr lang="en-US" sz="2400" b="1" kern="100" spc="-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kern="100" spc="-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নারায়</a:t>
            </a:r>
            <a:r>
              <a:rPr lang="bn-IN" sz="2400" b="1" kern="100" spc="-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ণগঞ্জ । </a:t>
            </a:r>
            <a:endParaRPr lang="bn-BD" sz="2400" b="1" kern="100" spc="-3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27371" y="2938940"/>
            <a:ext cx="4506685" cy="2739211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bn-IN" sz="4400" kern="3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IN" sz="4400" kern="3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IN" sz="4400" b="1" kern="3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bn-IN" sz="4400" b="1" kern="3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৯ম-১০ম</a:t>
            </a:r>
          </a:p>
          <a:p>
            <a:pPr algn="ctr">
              <a:buNone/>
            </a:pPr>
            <a:r>
              <a:rPr lang="bn-IN" sz="4400" b="1" kern="3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IN" sz="4400" b="1" kern="3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</a:p>
          <a:p>
            <a:pPr algn="ctr">
              <a:buNone/>
            </a:pPr>
            <a:r>
              <a:rPr lang="bn-IN" sz="4400" b="1" kern="3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IN" sz="4400" b="1" kern="3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পাঠঃ </a:t>
            </a:r>
            <a:r>
              <a:rPr lang="bn-IN" sz="4400" b="1" kern="3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kern="3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১.5 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14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5394" y="783771"/>
            <a:ext cx="6648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 কোনটি লব্ধ রাশি ?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667" y="1848033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ভর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6152" y="1893390"/>
            <a:ext cx="2600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দীপন তীব্রতা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8464" y="1867262"/>
            <a:ext cx="2399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 ত্বরণ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41737" y="1845262"/>
            <a:ext cx="2547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তড়িৎ প্রবাহ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3325" y="3361300"/>
            <a:ext cx="5806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৭। মৌলিক একক কয়টি?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325" y="4239257"/>
            <a:ext cx="2173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24953" y="4260533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65385" y="4239257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৫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18899" y="4224872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 ৭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843054" y="1848032"/>
            <a:ext cx="798114" cy="646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539943" y="4260533"/>
            <a:ext cx="798114" cy="646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1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3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44476" y="851151"/>
            <a:ext cx="5763117" cy="186204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11500" b="1" cap="none" spc="0" dirty="0" smtClean="0">
                <a:ln w="317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11500" b="1" cap="none" spc="0" dirty="0">
              <a:ln w="3175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9898" y="3840480"/>
            <a:ext cx="10032274" cy="1938992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পরিমাপের প্রয়োজনীয়তা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প্রতিবেদন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 ।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20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087" y="1100138"/>
            <a:ext cx="3201502" cy="3149107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62" y="1100138"/>
            <a:ext cx="3568861" cy="2976659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820570" y="176809"/>
            <a:ext cx="3766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 করে বলো 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54714" y="4670984"/>
            <a:ext cx="14144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পেঁপে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83115" y="4604936"/>
            <a:ext cx="14144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নিক্তি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09599" y="5950005"/>
            <a:ext cx="8354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পেঁপের ভর মাপতে নিক্তি দরকার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15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04" b="15455"/>
          <a:stretch/>
        </p:blipFill>
        <p:spPr>
          <a:xfrm>
            <a:off x="470263" y="566244"/>
            <a:ext cx="5421086" cy="23537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749" y="585960"/>
            <a:ext cx="4709977" cy="229101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2021556" y="2920008"/>
            <a:ext cx="2821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ব্যাডমিন্টন মাঠ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58214" y="3048594"/>
            <a:ext cx="1067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ট্যাপ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52336" y="3991571"/>
            <a:ext cx="5191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মাঠের দৈর্ঘ্য মাপতে ফিতা দরকার 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7910" y="5063134"/>
            <a:ext cx="10177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মাঠের দৈর্ঘ্য ও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পেঁপের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ভর –এ দুটি রাশি। এদের পরিমাপ করা যায়।  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67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7327" y="1830867"/>
            <a:ext cx="777648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66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ভৌত রাশি এবং তার পরিমাপ</a:t>
            </a:r>
            <a:endParaRPr lang="en-US" sz="6600" b="1" u="sng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6159" y="2728071"/>
            <a:ext cx="979588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(Physic</a:t>
            </a:r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al Quantities and Their Measurement</a:t>
            </a:r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)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982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5139" y="409055"/>
            <a:ext cx="300114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72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7200" b="1" u="sng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7614" y="1789612"/>
            <a:ext cx="1085400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এই </a:t>
            </a:r>
            <a:r>
              <a:rPr lang="bn-IN" sz="4400" b="1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 ...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b="1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ভৌত রাশি  ও পদার্থবিজ্ঞানের মূল ভিত্তি ব্যাখ্যা করতে পারবে।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 রাশি ও লব্ধ </a:t>
            </a:r>
            <a:r>
              <a:rPr lang="bn-IN" sz="3600" b="1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রাশির পার্থক্য </a:t>
            </a:r>
            <a:r>
              <a:rPr lang="bn-IN" sz="36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 </a:t>
            </a:r>
            <a:r>
              <a:rPr lang="bn-IN" sz="3600" b="1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b="1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পরিমাপ ও এককের প্রয়োজনীয়তা </a:t>
            </a:r>
            <a:r>
              <a:rPr lang="bn-IN" sz="36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 </a:t>
            </a:r>
            <a:r>
              <a:rPr lang="bn-IN" sz="3600" b="1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36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bn-IN" sz="3600" b="1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19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7076" y="5281502"/>
            <a:ext cx="99432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ভৌত জগতে যা কিছু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পরিমাপ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করা যায় তাকে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রাশি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দৈর্ঘ্য, ভর, সময়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রাশি। 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7076" y="3678621"/>
            <a:ext cx="15580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বেঞ্চ 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34115" y="3585072"/>
            <a:ext cx="15580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86627" y="3585072"/>
            <a:ext cx="27497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ঘড়ি(সময়)  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74827" y="442912"/>
            <a:ext cx="4550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 লক্ষ কর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35" y="1465147"/>
            <a:ext cx="3368392" cy="2122535"/>
          </a:xfrm>
          <a:prstGeom prst="ellipse">
            <a:avLst/>
          </a:prstGeom>
          <a:ln w="12700" cap="rnd">
            <a:solidFill>
              <a:srgbClr val="FFC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560" y="1366243"/>
            <a:ext cx="3618028" cy="2296550"/>
          </a:xfrm>
          <a:prstGeom prst="ellipse">
            <a:avLst/>
          </a:prstGeom>
          <a:ln w="127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726" y="984066"/>
            <a:ext cx="2078754" cy="2639071"/>
          </a:xfrm>
          <a:prstGeom prst="ellipse">
            <a:avLst/>
          </a:prstGeom>
          <a:ln w="12700" cap="rnd">
            <a:solidFill>
              <a:srgbClr val="FFC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1109266" y="4700857"/>
            <a:ext cx="10198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বেঞ্চের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আমের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ভর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ঘড়িতে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ইত্যাদি পরিমাপ করা যায়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78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741" y="453505"/>
            <a:ext cx="115698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ভৌত রাশিকে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প্রধানত দুইভাগে ভাগ করা যায়। যেমনঃ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 রাশি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লব্ধ রাশি। </a:t>
            </a:r>
            <a:endParaRPr lang="bn-IN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0137" y="1998061"/>
            <a:ext cx="101842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 রাশিঃ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সকল  রাশি স্বাধীন বা নিরপেক্ষ, অন্য কোনো রাশির উপর নির্ভরশীল নয় বরং অন্যান্য রাশি এদের উপর নির্ভরশীল তাদেরকে মৌলিক রাশি  বলে । মৌলিক রাশি মোট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সাতটি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1852" y="4260271"/>
            <a:ext cx="955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7254" y="4274186"/>
            <a:ext cx="955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ভর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8151" y="4274186"/>
            <a:ext cx="955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78567" y="4253132"/>
            <a:ext cx="1973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তড়িৎ প্রবাহ </a:t>
            </a:r>
            <a:r>
              <a:rPr lang="bn-IN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57664" y="4293375"/>
            <a:ext cx="152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তাপমাত্রা </a:t>
            </a:r>
            <a:r>
              <a:rPr lang="bn-IN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20743" y="4293374"/>
            <a:ext cx="2555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পদার্থের পরিমাণ </a:t>
            </a:r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76311" y="4293373"/>
            <a:ext cx="2224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দীপন তীব্রতা </a:t>
            </a:r>
            <a:r>
              <a:rPr lang="bn-IN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2154" y="5216362"/>
            <a:ext cx="7586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এরা কি অন্য কোনো রাশির উপর নির্ভর করে?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12820" y="5211459"/>
            <a:ext cx="2069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নিশ্চয় না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74473" y="6086439"/>
            <a:ext cx="3608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 এরা মৌলিক রাশি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71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2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6390" y="519671"/>
            <a:ext cx="7586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৭টি মৌলিক রাশি মনে রাখার কৌশল </a:t>
            </a:r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1852" y="4260271"/>
            <a:ext cx="955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7254" y="4274186"/>
            <a:ext cx="955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ভর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8151" y="4274186"/>
            <a:ext cx="955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6367" y="4283417"/>
            <a:ext cx="1973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তড়িৎ প্রবাহ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84830" y="4260271"/>
            <a:ext cx="152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তাপমাত্রা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97092" y="4274186"/>
            <a:ext cx="2555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পদার্থের পরিমাণ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134668" y="4885315"/>
            <a:ext cx="2224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দীপন তীব্রতা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7455" y="2297508"/>
            <a:ext cx="955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দৈত্য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23987" y="2297508"/>
            <a:ext cx="1589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ভয়ংকর 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04487" y="2306740"/>
            <a:ext cx="1150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সাহসী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42222" y="2306740"/>
            <a:ext cx="766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73997" y="2327551"/>
            <a:ext cx="1794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তালুকদারী 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52660" y="2332193"/>
            <a:ext cx="1259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দ্বীপে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67949" y="2327551"/>
            <a:ext cx="1259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পর্বতে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1091399" y="2943838"/>
            <a:ext cx="165633" cy="1316433"/>
          </a:xfrm>
          <a:prstGeom prst="downArrow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2059344" y="2943839"/>
            <a:ext cx="204010" cy="1339578"/>
          </a:xfrm>
          <a:prstGeom prst="downArrow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3255130" y="2943838"/>
            <a:ext cx="158491" cy="1339579"/>
          </a:xfrm>
          <a:prstGeom prst="downArrow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4575889" y="2943840"/>
            <a:ext cx="135841" cy="1302576"/>
          </a:xfrm>
          <a:prstGeom prst="downArrow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6771478" y="2992391"/>
            <a:ext cx="177828" cy="1254025"/>
          </a:xfrm>
          <a:prstGeom prst="downArrow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8619039" y="3057115"/>
            <a:ext cx="157649" cy="1203156"/>
          </a:xfrm>
          <a:prstGeom prst="downArrow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11014264" y="3043259"/>
            <a:ext cx="136136" cy="1921108"/>
          </a:xfrm>
          <a:prstGeom prst="downArrow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3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591</TotalTime>
  <Words>778</Words>
  <Application>Microsoft Office PowerPoint</Application>
  <PresentationFormat>Widescreen</PresentationFormat>
  <Paragraphs>172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এস আই(SI) পদ্ধতিতে ৭টি মৌলিক রাশি ও তাদের একক নিম্নরূপঃ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Mohabbat Ali</dc:creator>
  <cp:lastModifiedBy>Mohabbat Ali</cp:lastModifiedBy>
  <cp:revision>68</cp:revision>
  <dcterms:created xsi:type="dcterms:W3CDTF">2020-05-12T09:03:14Z</dcterms:created>
  <dcterms:modified xsi:type="dcterms:W3CDTF">2020-10-12T15:24:02Z</dcterms:modified>
</cp:coreProperties>
</file>