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sldIdLst>
    <p:sldId id="289" r:id="rId2"/>
    <p:sldId id="290" r:id="rId3"/>
    <p:sldId id="291" r:id="rId4"/>
    <p:sldId id="260" r:id="rId5"/>
    <p:sldId id="261" r:id="rId6"/>
    <p:sldId id="295" r:id="rId7"/>
    <p:sldId id="272" r:id="rId8"/>
    <p:sldId id="288" r:id="rId9"/>
    <p:sldId id="281" r:id="rId10"/>
    <p:sldId id="282" r:id="rId11"/>
    <p:sldId id="283" r:id="rId12"/>
    <p:sldId id="285" r:id="rId13"/>
    <p:sldId id="287" r:id="rId14"/>
    <p:sldId id="286" r:id="rId15"/>
    <p:sldId id="310" r:id="rId16"/>
    <p:sldId id="296" r:id="rId17"/>
    <p:sldId id="297" r:id="rId18"/>
    <p:sldId id="298" r:id="rId19"/>
    <p:sldId id="309" r:id="rId20"/>
    <p:sldId id="303" r:id="rId21"/>
    <p:sldId id="304" r:id="rId22"/>
    <p:sldId id="305" r:id="rId23"/>
    <p:sldId id="301" r:id="rId24"/>
    <p:sldId id="306" r:id="rId25"/>
    <p:sldId id="300" r:id="rId26"/>
    <p:sldId id="299" r:id="rId27"/>
    <p:sldId id="307" r:id="rId28"/>
    <p:sldId id="308" r:id="rId29"/>
    <p:sldId id="311" r:id="rId30"/>
    <p:sldId id="294" r:id="rId31"/>
    <p:sldId id="293" r:id="rId32"/>
    <p:sldId id="271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DF547-AE8E-4635-AA3A-A723BE70076D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BECE8-316F-4AE1-92E1-94FC57EB7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02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71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81000"/>
            <a:ext cx="8763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গয়েশপুর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90600"/>
            <a:ext cx="8763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224056kalerkantho--4---2019-12-06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7422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228600" y="304800"/>
            <a:ext cx="87630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/>
            <a:r>
              <a:rPr kumimoji="0" lang="en-GB" altLang="en-US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এরপর</a:t>
            </a:r>
            <a:r>
              <a:rPr kumimoji="0" lang="en-GB" altLang="en-US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b="1" dirty="0" smtClean="0">
                <a:latin typeface="NikoshBAN" pitchFamily="2" charset="0"/>
                <a:cs typeface="NikoshBAN" pitchFamily="2" charset="0"/>
              </a:rPr>
              <a:t>next button এ </a:t>
            </a:r>
            <a:r>
              <a:rPr lang="en-GB" altLang="en-US" b="1" dirty="0" err="1" smtClean="0">
                <a:latin typeface="NikoshBAN" pitchFamily="2" charset="0"/>
                <a:cs typeface="NikoshBAN" pitchFamily="2" charset="0"/>
              </a:rPr>
              <a:t>clickকরতে</a:t>
            </a:r>
            <a:r>
              <a:rPr lang="en-GB" alt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GB" altLang="en-US" b="1" dirty="0" smtClean="0">
              <a:latin typeface="NikoshBAN" pitchFamily="2" charset="0"/>
              <a:cs typeface="NikoshBAN" pitchFamily="2" charset="0"/>
            </a:endParaRPr>
          </a:p>
          <a:p>
            <a:pPr lvl="0" algn="just"/>
            <a:endParaRPr kumimoji="0" lang="en-GB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 descr="Cap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04800"/>
            <a:ext cx="87630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/>
            <a:r>
              <a:rPr lang="en-GB" altLang="en-US" sz="3200" b="1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GB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GB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next button </a:t>
            </a:r>
            <a:r>
              <a:rPr lang="en-GB" altLang="en-US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GB" alt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GB" alt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p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706"/>
            <a:ext cx="9144000" cy="57962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/>
            <a:r>
              <a:rPr lang="en-GB" altLang="en-US" sz="32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GB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next button </a:t>
            </a:r>
            <a:r>
              <a:rPr lang="en-GB" altLang="en-US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GB" alt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GB" alt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ap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391"/>
            <a:ext cx="9143999" cy="591060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GB" altLang="en-US" sz="2000" b="1" dirty="0" err="1" smtClean="0">
                <a:latin typeface="Nikosh" pitchFamily="2" charset="0"/>
                <a:cs typeface="Nikosh" pitchFamily="2" charset="0"/>
              </a:rPr>
              <a:t>এরপর</a:t>
            </a:r>
            <a:r>
              <a:rPr lang="en-GB" altLang="en-US" sz="20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GB" altLang="en-US" sz="2000" b="1" dirty="0" err="1" smtClean="0">
                <a:latin typeface="Nikosh" pitchFamily="2" charset="0"/>
                <a:cs typeface="Nikosh" pitchFamily="2" charset="0"/>
              </a:rPr>
              <a:t>ইনস্টল</a:t>
            </a:r>
            <a:r>
              <a:rPr lang="en-GB" altLang="en-US" sz="2000" b="1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GB" altLang="en-US" sz="2000" b="1" dirty="0" err="1" smtClean="0">
                <a:latin typeface="Nikosh" pitchFamily="2" charset="0"/>
                <a:cs typeface="Nikosh" pitchFamily="2" charset="0"/>
              </a:rPr>
              <a:t>ক্লিক</a:t>
            </a:r>
            <a:r>
              <a:rPr lang="en-GB" alt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GB" altLang="en-US" sz="2000" b="1" dirty="0" err="1" smtClean="0">
                <a:latin typeface="Nikosh" pitchFamily="2" charset="0"/>
                <a:cs typeface="Nikosh" pitchFamily="2" charset="0"/>
              </a:rPr>
              <a:t>করলেই</a:t>
            </a:r>
            <a:r>
              <a:rPr lang="en-GB" alt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GB" altLang="en-US" sz="2000" b="1" dirty="0" err="1" smtClean="0">
                <a:latin typeface="Nikosh" pitchFamily="2" charset="0"/>
                <a:cs typeface="Nikosh" pitchFamily="2" charset="0"/>
              </a:rPr>
              <a:t>ফাইলটি</a:t>
            </a:r>
            <a:r>
              <a:rPr lang="en-GB" alt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GB" altLang="en-US" sz="2000" b="1" dirty="0" err="1" smtClean="0">
                <a:latin typeface="Nikosh" pitchFamily="2" charset="0"/>
                <a:cs typeface="Nikosh" pitchFamily="2" charset="0"/>
              </a:rPr>
              <a:t>ইনস্টল</a:t>
            </a:r>
            <a:r>
              <a:rPr lang="en-GB" alt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GB" altLang="en-US" sz="2000" b="1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GB" alt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GB" altLang="en-US" sz="2000" b="1" dirty="0" err="1" smtClean="0">
                <a:latin typeface="Nikosh" pitchFamily="2" charset="0"/>
                <a:cs typeface="Nikosh" pitchFamily="2" charset="0"/>
              </a:rPr>
              <a:t>শুরু</a:t>
            </a:r>
            <a:r>
              <a:rPr lang="en-GB" alt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GB" altLang="en-US" sz="2000" b="1" dirty="0" err="1" smtClean="0">
                <a:latin typeface="Nikosh" pitchFamily="2" charset="0"/>
                <a:cs typeface="Nikosh" pitchFamily="2" charset="0"/>
              </a:rPr>
              <a:t>করবে</a:t>
            </a:r>
            <a:endParaRPr kumimoji="0" lang="en-GB" alt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Cap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3999" cy="5867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GB" altLang="en-US" sz="2000" b="1" dirty="0" err="1" smtClean="0">
                <a:latin typeface="Nikosh" pitchFamily="2" charset="0"/>
                <a:cs typeface="Nikosh" pitchFamily="2" charset="0"/>
              </a:rPr>
              <a:t>ইনস্টল</a:t>
            </a:r>
            <a:r>
              <a:rPr lang="en-GB" alt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GB" altLang="en-US" sz="2000" b="1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GB" alt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GB" altLang="en-US" sz="2000" b="1" dirty="0" err="1" smtClean="0">
                <a:latin typeface="Nikosh" pitchFamily="2" charset="0"/>
                <a:cs typeface="Nikosh" pitchFamily="2" charset="0"/>
              </a:rPr>
              <a:t>সম্পন্ন</a:t>
            </a:r>
            <a:r>
              <a:rPr lang="en-GB" alt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GB" altLang="en-US" sz="2000" b="1" dirty="0" err="1" smtClean="0">
                <a:latin typeface="Nikosh" pitchFamily="2" charset="0"/>
                <a:cs typeface="Nikosh" pitchFamily="2" charset="0"/>
              </a:rPr>
              <a:t>হওয়ার</a:t>
            </a:r>
            <a:r>
              <a:rPr lang="en-GB" alt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GB" altLang="en-US" sz="2000" b="1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GB" alt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GB" altLang="en-US" sz="2000" b="1" dirty="0" smtClean="0">
                <a:latin typeface="Times New Roman" pitchFamily="18" charset="0"/>
                <a:cs typeface="Times New Roman" pitchFamily="18" charset="0"/>
              </a:rPr>
              <a:t>Finish</a:t>
            </a:r>
            <a:r>
              <a:rPr lang="en-GB" alt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GB" altLang="en-US" sz="2000" b="1" dirty="0" smtClean="0">
                <a:latin typeface="Times New Roman" pitchFamily="18" charset="0"/>
                <a:cs typeface="Times New Roman" pitchFamily="18" charset="0"/>
              </a:rPr>
              <a:t>button 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altLang="en-US" sz="2000" b="1" dirty="0" err="1" smtClean="0"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kumimoji="0" lang="en-GB" alt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Cap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762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981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সফটওয়্যার ইনস্টল কর।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সফটওয়্যার আনইনস্টল করার ধাপ গুলো নিচে দেওয়া হলোঃ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প্রথমে স্টার্ট বাটন থেকে কন্ট্রোল প্যানেলে যেতে হবে।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ocedure-of-Uninstoll-Pr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686800" cy="5638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3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838200"/>
            <a:ext cx="7862888" cy="592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228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তারপর আনইনস্টল প্রোগ্রামে যেতে হবে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ent-dsactiver-norton-antiviru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04924"/>
            <a:ext cx="8686799" cy="5248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81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এরপর যে প্রোগ্রামটি আনইনস্টল করতে চাও সেটি সিলেক্ট করে আনইনস্টলে ক্লিক করলেই ফাইলটি আনইনস্টল হতে শুরু করবে।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88207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জানি ডিলিট অর্থ মুছে ফেলা। মূলত কোন সফটওয়্যার আনইনস্টলের মাধ্যমে কম্পিউটার তথা আইসিটি যন্ত্র হতে </a:t>
            </a:r>
            <a:r>
              <a:rPr lang="bn-B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 করা </a:t>
            </a: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সম্পূর্ণ মুছে যায় না । কিছু অংশ অপারেটিং সিস্টেমের রেজিস্ট্রি ফাইলে থেকে যায়। </a:t>
            </a:r>
          </a:p>
          <a:p>
            <a:pPr algn="just"/>
            <a:r>
              <a:rPr lang="bn-BD" sz="2000" b="1" dirty="0" smtClean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অনুসরণ করে ডিলিট করলে যে কোনো সফটওয়্যার  সম্পূর্ণভাবে  মুছে ফেলা সম্ভব </a:t>
            </a:r>
            <a:r>
              <a:rPr lang="en-US" sz="2000" b="1" dirty="0" smtClean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b="1" dirty="0" smtClean="0">
              <a:ln w="0"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20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90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 নিয়মটি দেখানো হলোঃ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1000"/>
            <a:ext cx="3476625" cy="4114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46482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মোছাঃ মেহেরুন নাহার</a:t>
            </a:r>
          </a:p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(সিনিয়র শিক্ষক) আইসিটি </a:t>
            </a:r>
          </a:p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গয়েশপুর মাধ্যমিক বিদ্যালয়</a:t>
            </a:r>
          </a:p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জীবননগর, চুয়াডাঙ্গা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5400" y="47244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</a:p>
          <a:p>
            <a:r>
              <a:rPr lang="bn-BD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  <a:r>
              <a:rPr lang="en-US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/</a:t>
            </a:r>
            <a:r>
              <a:rPr lang="en-US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অধ্যায়ঃ প্রথম </a:t>
            </a:r>
            <a:endParaRPr lang="en-US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87879912_2817679074966155_779421441920598016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33528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2" name="Straight Connector 11"/>
          <p:cNvCxnSpPr/>
          <p:nvPr/>
        </p:nvCxnSpPr>
        <p:spPr>
          <a:xfrm rot="5400000">
            <a:off x="2591594" y="2285206"/>
            <a:ext cx="335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048794" y="2285206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782094" y="2247106"/>
            <a:ext cx="2667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89783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99621"/>
            <a:ext cx="7772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সফটওয়্যার ডিলিট করতে যা করতে হবেঃ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 প্রথমে কীবোর্ডের উইন্ডোজ বোতাম + r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Run command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regedit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OK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মেনুতে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৪। Export –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ড্রাইভে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Cসিলেক্ট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ফাইলটি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৭। Edit –এ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৮। Find –এ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ফাইলটি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ডিলিট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খুজতে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১০। Find Next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Delete –এ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3.jpg"/>
          <p:cNvPicPr>
            <a:picLocks noChangeAspect="1"/>
          </p:cNvPicPr>
          <p:nvPr/>
        </p:nvPicPr>
        <p:blipFill>
          <a:blip r:embed="rId2"/>
          <a:srcRect b="15294"/>
          <a:stretch>
            <a:fillRect/>
          </a:stretch>
        </p:blipFill>
        <p:spPr>
          <a:xfrm>
            <a:off x="762000" y="4648200"/>
            <a:ext cx="6629400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5638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প্রক্রিয়া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png"/>
          <p:cNvPicPr>
            <a:picLocks noChangeAspect="1"/>
          </p:cNvPicPr>
          <p:nvPr/>
        </p:nvPicPr>
        <p:blipFill>
          <a:blip r:embed="rId2"/>
          <a:srcRect r="31731" b="43411"/>
          <a:stretch>
            <a:fillRect/>
          </a:stretch>
        </p:blipFill>
        <p:spPr>
          <a:xfrm>
            <a:off x="685800" y="1447800"/>
            <a:ext cx="7391400" cy="36576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362200" y="3276600"/>
            <a:ext cx="2076222" cy="1253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1371600" y="4495800"/>
            <a:ext cx="2076222" cy="1253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685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প্রথমে কী বোর্ড থেকে উইন্ডোজ বাটন+r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457200"/>
            <a:ext cx="8001000" cy="4786313"/>
            <a:chOff x="1615761" y="1575960"/>
            <a:chExt cx="5955283" cy="3556433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761" y="1575960"/>
              <a:ext cx="5955283" cy="3556433"/>
            </a:xfrm>
            <a:prstGeom prst="rect">
              <a:avLst/>
            </a:prstGeom>
            <a:ln w="76200" cap="sq" cmpd="thickThin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Oval 4"/>
            <p:cNvSpPr/>
            <p:nvPr/>
          </p:nvSpPr>
          <p:spPr>
            <a:xfrm>
              <a:off x="1906090" y="3636744"/>
              <a:ext cx="694230" cy="6641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2800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1001" y="5486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Command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 করে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regedit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হবে। 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419600" cy="3429000"/>
          </a:xfrm>
          <a:prstGeom prst="rect">
            <a:avLst/>
          </a:prstGeom>
          <a:ln w="5715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6200" y="41148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 মেনুতে প্রবেশ করতে হবে। 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85345" y="1665223"/>
            <a:ext cx="748210" cy="6987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76800" y="303783"/>
            <a:ext cx="4114800" cy="3582417"/>
            <a:chOff x="5047508" y="303783"/>
            <a:chExt cx="3428228" cy="2371191"/>
          </a:xfrm>
        </p:grpSpPr>
        <p:grpSp>
          <p:nvGrpSpPr>
            <p:cNvPr id="7" name="Group 25"/>
            <p:cNvGrpSpPr/>
            <p:nvPr/>
          </p:nvGrpSpPr>
          <p:grpSpPr>
            <a:xfrm>
              <a:off x="5047508" y="303783"/>
              <a:ext cx="3428228" cy="2371191"/>
              <a:chOff x="8711850" y="440462"/>
              <a:chExt cx="3428228" cy="237119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1850" y="440462"/>
                <a:ext cx="3428228" cy="2371191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11277143" y="1975418"/>
                <a:ext cx="748210" cy="6987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>
                    <a:ln w="28575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2800" dirty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 flipH="1" flipV="1">
              <a:off x="5960397" y="773569"/>
              <a:ext cx="726155" cy="512306"/>
            </a:xfrm>
            <a:prstGeom prst="straightConnector1">
              <a:avLst/>
            </a:prstGeom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4648200" y="4114800"/>
            <a:ext cx="4204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ক্লিক করতে হবে। 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381000"/>
            <a:ext cx="4207288" cy="4175213"/>
            <a:chOff x="836200" y="3291698"/>
            <a:chExt cx="3038785" cy="2764699"/>
          </a:xfrm>
        </p:grpSpPr>
        <p:grpSp>
          <p:nvGrpSpPr>
            <p:cNvPr id="3" name="Group 13"/>
            <p:cNvGrpSpPr/>
            <p:nvPr/>
          </p:nvGrpSpPr>
          <p:grpSpPr>
            <a:xfrm>
              <a:off x="836200" y="3291698"/>
              <a:ext cx="3038785" cy="2764699"/>
              <a:chOff x="836200" y="3291698"/>
              <a:chExt cx="3038785" cy="276469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34852" t="10273" r="22693" b="21025"/>
              <a:stretch/>
            </p:blipFill>
            <p:spPr>
              <a:xfrm>
                <a:off x="836200" y="3291698"/>
                <a:ext cx="3038785" cy="2764699"/>
              </a:xfrm>
              <a:prstGeom prst="rect">
                <a:avLst/>
              </a:prstGeom>
              <a:ln w="57150" cap="sq">
                <a:solidFill>
                  <a:schemeClr val="bg1">
                    <a:lumMod val="50000"/>
                  </a:schemeClr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1750334" y="4178774"/>
                <a:ext cx="721404" cy="507523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Oval 3"/>
            <p:cNvSpPr/>
            <p:nvPr/>
          </p:nvSpPr>
          <p:spPr>
            <a:xfrm>
              <a:off x="1044354" y="5273831"/>
              <a:ext cx="694230" cy="6641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2800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04800" y="4724400"/>
            <a:ext cx="4146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ড্রাইভ সিলেক্ট করতে হবে। </a:t>
            </a:r>
            <a:endParaRPr lang="bn-BD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76800" y="381000"/>
            <a:ext cx="4038600" cy="4191000"/>
            <a:chOff x="5292237" y="3301502"/>
            <a:chExt cx="3008801" cy="2754895"/>
          </a:xfrm>
        </p:grpSpPr>
        <p:grpSp>
          <p:nvGrpSpPr>
            <p:cNvPr id="9" name="Group 17"/>
            <p:cNvGrpSpPr/>
            <p:nvPr/>
          </p:nvGrpSpPr>
          <p:grpSpPr>
            <a:xfrm>
              <a:off x="5292237" y="3301502"/>
              <a:ext cx="3008801" cy="2754895"/>
              <a:chOff x="5292237" y="3301502"/>
              <a:chExt cx="3008801" cy="275489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l="35276" t="10283" r="22595" b="21108"/>
              <a:stretch/>
            </p:blipFill>
            <p:spPr>
              <a:xfrm>
                <a:off x="5292237" y="3301502"/>
                <a:ext cx="3008801" cy="2754895"/>
              </a:xfrm>
              <a:prstGeom prst="rect">
                <a:avLst/>
              </a:prstGeom>
              <a:ln w="57150" cap="sq">
                <a:solidFill>
                  <a:schemeClr val="bg1">
                    <a:lumMod val="50000"/>
                  </a:schemeClr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>
                <a:off x="6843713" y="4743447"/>
                <a:ext cx="1028698" cy="471493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5406529" y="5273831"/>
              <a:ext cx="694230" cy="6641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2800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343400" y="4800600"/>
            <a:ext cx="4501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নাম দিয়ে ফাইলটি সেভ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হবে। </a:t>
            </a:r>
            <a:endParaRPr lang="bn-BD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62" t="10033" r="35441" b="19732"/>
          <a:stretch/>
        </p:blipFill>
        <p:spPr>
          <a:xfrm>
            <a:off x="304800" y="237532"/>
            <a:ext cx="4267200" cy="4563068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85800" y="533400"/>
            <a:ext cx="954136" cy="7728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159733" y="2281351"/>
            <a:ext cx="676517" cy="6806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2800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0" y="304800"/>
            <a:ext cx="4267200" cy="4543425"/>
            <a:chOff x="4812980" y="291899"/>
            <a:chExt cx="3286599" cy="2908504"/>
          </a:xfrm>
        </p:grpSpPr>
        <p:grpSp>
          <p:nvGrpSpPr>
            <p:cNvPr id="8" name="Group 8"/>
            <p:cNvGrpSpPr/>
            <p:nvPr/>
          </p:nvGrpSpPr>
          <p:grpSpPr>
            <a:xfrm>
              <a:off x="4812980" y="291899"/>
              <a:ext cx="3286599" cy="2908504"/>
              <a:chOff x="4386262" y="206172"/>
              <a:chExt cx="3100389" cy="260032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l="17204" t="9430" r="35139" b="19477"/>
              <a:stretch/>
            </p:blipFill>
            <p:spPr>
              <a:xfrm>
                <a:off x="4386262" y="206172"/>
                <a:ext cx="3100389" cy="2600326"/>
              </a:xfrm>
              <a:prstGeom prst="rect">
                <a:avLst/>
              </a:prstGeom>
              <a:ln w="5715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4957765" y="1457326"/>
                <a:ext cx="949437" cy="4928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/>
            <p:cNvSpPr/>
            <p:nvPr/>
          </p:nvSpPr>
          <p:spPr>
            <a:xfrm>
              <a:off x="4971242" y="2286136"/>
              <a:ext cx="694230" cy="6641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2800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029200" y="4953000"/>
            <a:ext cx="3557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যেতে হবে। 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5105400"/>
            <a:ext cx="3975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প্রবেশ করতে হবে। 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457200"/>
            <a:ext cx="4583399" cy="3352800"/>
            <a:chOff x="100013" y="3914780"/>
            <a:chExt cx="4712967" cy="2200274"/>
          </a:xfrm>
        </p:grpSpPr>
        <p:grpSp>
          <p:nvGrpSpPr>
            <p:cNvPr id="5" name="Group 11"/>
            <p:cNvGrpSpPr/>
            <p:nvPr/>
          </p:nvGrpSpPr>
          <p:grpSpPr>
            <a:xfrm>
              <a:off x="100013" y="3914780"/>
              <a:ext cx="4712967" cy="2200274"/>
              <a:chOff x="1229192" y="3400425"/>
              <a:chExt cx="5201587" cy="243074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64281" t="34019" r="5607" b="40952"/>
              <a:stretch/>
            </p:blipFill>
            <p:spPr>
              <a:xfrm>
                <a:off x="1229192" y="3400425"/>
                <a:ext cx="5201587" cy="2430749"/>
              </a:xfrm>
              <a:prstGeom prst="rect">
                <a:avLst/>
              </a:prstGeom>
              <a:ln w="5715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3143139" y="4077635"/>
                <a:ext cx="1118163" cy="57057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3897853" y="5307220"/>
              <a:ext cx="694230" cy="6641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2800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53000" y="457200"/>
            <a:ext cx="4043361" cy="3352800"/>
            <a:chOff x="4857751" y="3914780"/>
            <a:chExt cx="4157663" cy="2200274"/>
          </a:xfrm>
        </p:grpSpPr>
        <p:grpSp>
          <p:nvGrpSpPr>
            <p:cNvPr id="10" name="Group 17"/>
            <p:cNvGrpSpPr/>
            <p:nvPr/>
          </p:nvGrpSpPr>
          <p:grpSpPr>
            <a:xfrm>
              <a:off x="4857751" y="3914780"/>
              <a:ext cx="4157663" cy="2200274"/>
              <a:chOff x="4964909" y="3357558"/>
              <a:chExt cx="5201587" cy="243074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/>
              <a:srcRect l="64281" t="34019" r="5607" b="40952"/>
              <a:stretch/>
            </p:blipFill>
            <p:spPr>
              <a:xfrm>
                <a:off x="4964909" y="3357558"/>
                <a:ext cx="5201587" cy="2430749"/>
              </a:xfrm>
              <a:prstGeom prst="rect">
                <a:avLst/>
              </a:prstGeom>
              <a:ln w="5715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 flipV="1">
                <a:off x="8016013" y="4015744"/>
                <a:ext cx="1136883" cy="63821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8099579" y="5307220"/>
              <a:ext cx="694230" cy="6641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2800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8600" y="4419600"/>
            <a:ext cx="44581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bn-BD" sz="27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কৃত সফটওয়্যারটি খুঁজতে হবে। </a:t>
            </a:r>
            <a:endParaRPr lang="bn-BD" sz="27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4495800"/>
            <a:ext cx="3950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Next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ক্লিক করতে হবে। 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2258" y="490036"/>
            <a:ext cx="4379804" cy="3091364"/>
            <a:chOff x="-3108267" y="2010664"/>
            <a:chExt cx="5126722" cy="3549269"/>
          </a:xfrm>
        </p:grpSpPr>
        <p:grpSp>
          <p:nvGrpSpPr>
            <p:cNvPr id="3" name="Group 10"/>
            <p:cNvGrpSpPr/>
            <p:nvPr/>
          </p:nvGrpSpPr>
          <p:grpSpPr>
            <a:xfrm>
              <a:off x="-3108267" y="2010664"/>
              <a:ext cx="5126722" cy="3549269"/>
              <a:chOff x="-3108267" y="2010664"/>
              <a:chExt cx="5126722" cy="354926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17639" t="10437" r="46529" b="45441"/>
              <a:stretch/>
            </p:blipFill>
            <p:spPr>
              <a:xfrm>
                <a:off x="-3108267" y="2010664"/>
                <a:ext cx="5126722" cy="3549269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 flipV="1">
                <a:off x="-1305308" y="3148359"/>
                <a:ext cx="866390" cy="84966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Oval 3"/>
            <p:cNvSpPr/>
            <p:nvPr/>
          </p:nvSpPr>
          <p:spPr>
            <a:xfrm>
              <a:off x="720265" y="4100712"/>
              <a:ext cx="817518" cy="7898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2800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957151" y="1432250"/>
            <a:ext cx="3722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হবে। 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5320" y="5370493"/>
            <a:ext cx="3722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এবার ডান বাটনে ক্লিক করে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ক্লিক করতে হবে। 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96892" y="3589109"/>
            <a:ext cx="4130420" cy="2768827"/>
            <a:chOff x="4656391" y="3489095"/>
            <a:chExt cx="4336515" cy="2979509"/>
          </a:xfrm>
        </p:grpSpPr>
        <p:grpSp>
          <p:nvGrpSpPr>
            <p:cNvPr id="10" name="Group 20"/>
            <p:cNvGrpSpPr/>
            <p:nvPr/>
          </p:nvGrpSpPr>
          <p:grpSpPr>
            <a:xfrm>
              <a:off x="4656391" y="3489095"/>
              <a:ext cx="4336515" cy="2979509"/>
              <a:chOff x="7371999" y="1088796"/>
              <a:chExt cx="4336515" cy="297950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l="17958" t="10768" r="46683" b="46021"/>
              <a:stretch/>
            </p:blipFill>
            <p:spPr>
              <a:xfrm>
                <a:off x="7371999" y="1088796"/>
                <a:ext cx="4336515" cy="2979509"/>
              </a:xfrm>
              <a:prstGeom prst="rect">
                <a:avLst/>
              </a:prstGeom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 flipV="1">
                <a:off x="9430934" y="2583086"/>
                <a:ext cx="693245" cy="6396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8126565" y="5485875"/>
              <a:ext cx="694230" cy="6641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endParaRPr lang="en-US" sz="2800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png"/>
          <p:cNvPicPr>
            <a:picLocks noChangeAspect="1"/>
          </p:cNvPicPr>
          <p:nvPr/>
        </p:nvPicPr>
        <p:blipFill>
          <a:blip r:embed="rId2"/>
          <a:srcRect r="31731" b="43411"/>
          <a:stretch>
            <a:fillRect/>
          </a:stretch>
        </p:blipFill>
        <p:spPr>
          <a:xfrm>
            <a:off x="685800" y="457200"/>
            <a:ext cx="739140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8466" y="4494011"/>
            <a:ext cx="6870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থেকে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F3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চেপে রেজিস্ট্রির সব জায়গা থেকে ঐ নামের ফাইলগুলো মুছে দিতে হবে।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133600" y="1295400"/>
            <a:ext cx="2076222" cy="1253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762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244334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200" b="1" dirty="0" smtClean="0">
                <a:latin typeface="NikoshBAN" pitchFamily="2" charset="0"/>
                <a:cs typeface="NikoshBAN" pitchFamily="2" charset="0"/>
              </a:rPr>
              <a:t>আন</a:t>
            </a:r>
            <a:r>
              <a:rPr lang="en-US" altLang="en-US" sz="3200" b="1" dirty="0" err="1" smtClean="0">
                <a:latin typeface="NikoshBAN" pitchFamily="2" charset="0"/>
                <a:cs typeface="NikoshBAN" pitchFamily="2" charset="0"/>
              </a:rPr>
              <a:t>ইনস্টলেশ</a:t>
            </a:r>
            <a:r>
              <a:rPr lang="bn-BD" altLang="en-US" sz="3200" b="1" dirty="0" smtClean="0">
                <a:latin typeface="NikoshBAN" pitchFamily="2" charset="0"/>
                <a:cs typeface="NikoshBAN" pitchFamily="2" charset="0"/>
              </a:rPr>
              <a:t>ন ও ডিলিটের মধ্যে পার্থক্য  লিখ । 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52400"/>
            <a:ext cx="548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oftware_Icons_Pack_by_deleket.jpg"/>
          <p:cNvPicPr>
            <a:picLocks noChangeAspect="1"/>
          </p:cNvPicPr>
          <p:nvPr/>
        </p:nvPicPr>
        <p:blipFill>
          <a:blip r:embed="rId2"/>
          <a:srcRect b="10667"/>
          <a:stretch>
            <a:fillRect/>
          </a:stretch>
        </p:blipFill>
        <p:spPr>
          <a:xfrm>
            <a:off x="228600" y="2590800"/>
            <a:ext cx="86106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113472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নতুন সব কম্পিউটারে কী সব রকমের সফটওয়্যার ইনস্টল করা থাকে?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আমাদের প্রয়োজনীয় সফটওয়্যার গুলো ইনস্টল করে নিতে হয়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আর অপ্রয়োজনীয় সফটওয়্যার থাকলে কম্পিউটারে কি হয়?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তাহলে অপ্রয়োজনীয় সফটওয়্যার গুলোকে আমরা কী করি?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457200"/>
            <a:ext cx="4724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মূল্যায়ন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টেম্পোরারি ফাইল বেশি হলে কী ঘটে?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133600"/>
            <a:ext cx="30480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 স্লো হয়ে 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200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২।সফটওয়্যার বিকল্প নাম কী ?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038600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৩।সফটওয়্যার কত প্রকার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724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 সফটওয়্যার আনইনস্টল করতে প্রথমে কোথায় ক্লিক করতে হয়?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3124200"/>
            <a:ext cx="93006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প্রোগ্রাম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3962400"/>
            <a:ext cx="24384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দুই প্রকার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4800600"/>
            <a:ext cx="1676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স্টার্ট বাটন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81000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কোনো সফটওয়্যার ইনস্টল করার পূর্বে কোন বিষয়গুলো দেখা প্রয়োজন?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ho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pnet-resizeimage---2020-03-03T220459378-2003031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alt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alt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100"/>
              </a:spcBef>
              <a:buSzTx/>
              <a:buNone/>
            </a:pPr>
            <a:endParaRPr lang="en-US" alt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1100"/>
              </a:spcBef>
              <a:buSzTx/>
              <a:buNone/>
            </a:pPr>
            <a:r>
              <a:rPr lang="en-US" altLang="en-US" sz="36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alt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latin typeface="NikoshBAN" pitchFamily="2" charset="0"/>
                <a:cs typeface="NikoshBAN" pitchFamily="2" charset="0"/>
              </a:rPr>
              <a:t>ইনস্টলেশন</a:t>
            </a:r>
            <a:r>
              <a:rPr lang="bn-BD" alt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altLang="en-US" sz="3600" b="1" dirty="0" err="1" smtClean="0">
                <a:latin typeface="NikoshBAN" pitchFamily="2" charset="0"/>
                <a:cs typeface="NikoshBAN" pitchFamily="2" charset="0"/>
              </a:rPr>
              <a:t>আনইনস্টলেশন</a:t>
            </a:r>
            <a:r>
              <a:rPr lang="en-US" alt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alt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00"/>
              </a:spcBef>
              <a:buSzTx/>
              <a:buNone/>
            </a:pP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ইনস্টলেশন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800" b="1" dirty="0" smtClean="0">
                <a:latin typeface="NikoshBAN" pitchFamily="2" charset="0"/>
                <a:cs typeface="NikoshBAN" pitchFamily="2" charset="0"/>
              </a:rPr>
              <a:t>এবং আইন্সটলেশন করতে পারবে </a:t>
            </a:r>
            <a:endParaRPr lang="en-GB" alt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700"/>
              </a:spcBef>
              <a:buSzTx/>
              <a:buNone/>
            </a:pP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ইনস্টলেশনের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800" b="1" dirty="0" smtClean="0">
                <a:latin typeface="NikoshBAN" pitchFamily="2" charset="0"/>
                <a:cs typeface="NikoshBAN" pitchFamily="2" charset="0"/>
              </a:rPr>
              <a:t>পারবে </a:t>
            </a:r>
            <a:endParaRPr lang="en-US" altLang="en-US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dirty="0" smtClean="0"/>
              <a:t>৩ ।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800" b="1" dirty="0" smtClean="0">
                <a:latin typeface="NikoshBAN" pitchFamily="2" charset="0"/>
                <a:cs typeface="NikoshBAN" pitchFamily="2" charset="0"/>
              </a:rPr>
              <a:t>আন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ইনস্টলেশ</a:t>
            </a:r>
            <a:r>
              <a:rPr lang="bn-BD" altLang="en-US" sz="2800" b="1" dirty="0" smtClean="0">
                <a:latin typeface="NikoshBAN" pitchFamily="2" charset="0"/>
                <a:cs typeface="NikoshBAN" pitchFamily="2" charset="0"/>
              </a:rPr>
              <a:t>নের ধাপ গুলো বর্ণনা করতে পারবে </a:t>
            </a:r>
          </a:p>
          <a:p>
            <a:pPr>
              <a:buNone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800" b="1" dirty="0" smtClean="0">
                <a:latin typeface="NikoshBAN" pitchFamily="2" charset="0"/>
                <a:cs typeface="NikoshBAN" pitchFamily="2" charset="0"/>
              </a:rPr>
              <a:t>আন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ইনস্টলেশ</a:t>
            </a:r>
            <a:r>
              <a:rPr lang="bn-BD" altLang="en-US" sz="2800" b="1" dirty="0" smtClean="0">
                <a:latin typeface="NikoshBAN" pitchFamily="2" charset="0"/>
                <a:cs typeface="NikoshBAN" pitchFamily="2" charset="0"/>
              </a:rPr>
              <a:t>ন ও ডিলিটের মধ্যে পার্থক্য করতে পারবে  </a:t>
            </a:r>
          </a:p>
          <a:p>
            <a:pPr>
              <a:buNone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কোনো সফটওয়্যার ইনস্টল করার পূর্বে নিচের বিষয়গুলো লক্ষ রাখা প্রয়োজনঃ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62119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যে সফটওয়্যার ইনস্টল করা হবে তা তোমার যন্ত্রের হার্ডওয়্যার সাপোর্ট করে কিনা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R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ead me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ফাইলটিতে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ইনস্টলেশনের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কিনা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এডমিনিস্ট্রেটরের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077200" cy="68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b="1" dirty="0" err="1" smtClean="0">
                <a:latin typeface="NikoshBAN" pitchFamily="2" charset="0"/>
                <a:cs typeface="NikoshBAN" pitchFamily="2" charset="0"/>
              </a:rPr>
              <a:t>ইনস্টলেশন</a:t>
            </a:r>
            <a:r>
              <a:rPr lang="en-US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b="1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b="1" dirty="0" err="1" smtClean="0"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b="1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endParaRPr lang="en-US" altLang="en-US" sz="2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altLang="en-US" sz="2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altLang="en-US" sz="2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altLang="en-US" sz="20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VLC media player </a:t>
            </a:r>
            <a:r>
              <a:rPr lang="en-US" altLang="en-US" sz="2000" b="1" dirty="0" err="1" smtClean="0">
                <a:latin typeface="NikoshBAN" pitchFamily="2" charset="0"/>
                <a:cs typeface="NikoshBAN" pitchFamily="2" charset="0"/>
              </a:rPr>
              <a:t>ইনস্টলেশন</a:t>
            </a:r>
            <a:r>
              <a:rPr lang="en-US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b="1" dirty="0" err="1" smtClean="0"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alt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>
              <a:buNone/>
            </a:pPr>
            <a:r>
              <a:rPr lang="en-GB" alt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763000" cy="4419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1790700" y="1790700"/>
            <a:ext cx="3429000" cy="2590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সফটওয়্যার ইনস্টল করার ধাপ গুলো দেখানো হলোঃ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91600" cy="91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smtClean="0">
                <a:latin typeface="Times New Roman" pitchFamily="18" charset="0"/>
                <a:cs typeface="Times New Roman" pitchFamily="18" charset="0"/>
              </a:rPr>
              <a:t>Yes Button </a:t>
            </a: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altLang="en-US" sz="2800" b="1" dirty="0" err="1" smtClean="0"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GB" altLang="en-US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alt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GB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IMG_20200207_1748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52400"/>
            <a:ext cx="87630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GB" alt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এরপর</a:t>
            </a:r>
            <a:r>
              <a:rPr lang="en-GB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Language Select (English) </a:t>
            </a:r>
            <a:r>
              <a:rPr lang="en-GB" alt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kumimoji="0" lang="en-GB" alt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663</Words>
  <Application>Microsoft Office PowerPoint</Application>
  <PresentationFormat>On-screen Show (4:3)</PresentationFormat>
  <Paragraphs>103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আজকের পাঠ </vt:lpstr>
      <vt:lpstr>শিখন 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MY</dc:creator>
  <cp:lastModifiedBy>Meherun Nahar</cp:lastModifiedBy>
  <cp:revision>131</cp:revision>
  <dcterms:created xsi:type="dcterms:W3CDTF">2006-08-16T00:00:00Z</dcterms:created>
  <dcterms:modified xsi:type="dcterms:W3CDTF">2020-10-13T12:58:46Z</dcterms:modified>
</cp:coreProperties>
</file>