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63" r:id="rId13"/>
    <p:sldId id="264" r:id="rId14"/>
    <p:sldId id="271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61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98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2563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343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8886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917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763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53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38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5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02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99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24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09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05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51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1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mdad94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75000"/>
            </a:schemeClr>
          </a:fgClr>
          <a:bgClr>
            <a:schemeClr val="accent3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l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169727" cy="5257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tx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074" y="32084"/>
            <a:ext cx="9144000" cy="6616720"/>
            <a:chOff x="0" y="0"/>
            <a:chExt cx="9144000" cy="6616720"/>
          </a:xfrm>
        </p:grpSpPr>
        <p:pic>
          <p:nvPicPr>
            <p:cNvPr id="2" name="Picture 1" descr="220px-BegumRokeyaWithHusban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0" y="0"/>
              <a:ext cx="4038600" cy="304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3200400"/>
              <a:ext cx="9144000" cy="34163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* We can see a picture with two person. Yes, the female person is Begum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Rokeya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and the male person is Khan Bahadur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Shakhawat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Hussain, husband of Begum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Rokeya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was the Deputy Magistrate of Bhagalpur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now India.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9600"/>
            <a:ext cx="9144000" cy="144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*Complete the following chart with correct information.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6235896"/>
              </p:ext>
            </p:extLst>
          </p:nvPr>
        </p:nvGraphicFramePr>
        <p:xfrm>
          <a:off x="0" y="2971800"/>
          <a:ext cx="9144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8000">
                <a:tc gridSpan="5"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Begum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Rokeya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occupation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born in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married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in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family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language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04800" y="3883596"/>
            <a:ext cx="8702842" cy="432666"/>
            <a:chOff x="304800" y="3883596"/>
            <a:chExt cx="8702842" cy="432666"/>
          </a:xfrm>
        </p:grpSpPr>
        <p:sp>
          <p:nvSpPr>
            <p:cNvPr id="7" name="TextBox 6"/>
            <p:cNvSpPr txBox="1"/>
            <p:nvPr/>
          </p:nvSpPr>
          <p:spPr>
            <a:xfrm>
              <a:off x="304800" y="3886541"/>
              <a:ext cx="10668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writer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1400" y="3886541"/>
              <a:ext cx="9906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1980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3883596"/>
              <a:ext cx="9906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1996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08884" y="3916152"/>
              <a:ext cx="16002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educated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5442" y="3905527"/>
              <a:ext cx="23622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bangla,english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accent5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4" y="3581401"/>
            <a:ext cx="6774873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Group-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Q. What was 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Rokeya’s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belief?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54" y="4664839"/>
            <a:ext cx="4876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Group-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Q. What did she fight for?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7" y="5839363"/>
            <a:ext cx="8375073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Group-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Q. Why did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learn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Bangla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and English?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"/>
            <a:ext cx="9144000" cy="3452070"/>
            <a:chOff x="0" y="0"/>
            <a:chExt cx="9144000" cy="3581401"/>
          </a:xfrm>
        </p:grpSpPr>
        <p:sp>
          <p:nvSpPr>
            <p:cNvPr id="2" name="TextBox 1"/>
            <p:cNvSpPr txBox="1"/>
            <p:nvPr/>
          </p:nvSpPr>
          <p:spPr>
            <a:xfrm>
              <a:off x="0" y="0"/>
              <a:ext cx="9144000" cy="1323439"/>
            </a:xfrm>
            <a:prstGeom prst="rect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**Group work** 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922162" y="1461161"/>
              <a:ext cx="2544288" cy="212024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Evaluation**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Find out the correct answer.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66294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fought for…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42700"/>
            <a:ext cx="23241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democracy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6575" y="4055730"/>
            <a:ext cx="291465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b. women’s right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6946" y="4055730"/>
            <a:ext cx="27432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c. independence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953000"/>
            <a:ext cx="6629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was born in…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5873" y="5694021"/>
            <a:ext cx="19812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c. a village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450" y="5694022"/>
            <a:ext cx="18288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a town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6061" y="5680992"/>
            <a:ext cx="1905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b.a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slum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tx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5105400" cy="523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Loved…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2899" y="1050710"/>
            <a:ext cx="1905000" cy="461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b.Bangla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1033560"/>
            <a:ext cx="1600200" cy="461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c.Urdu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545" y="1020155"/>
            <a:ext cx="1766455" cy="461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English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975951"/>
            <a:ext cx="5791200" cy="5232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/>
              <a:t>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Bhagalpur is a district in…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703322"/>
            <a:ext cx="2362200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a.Bangladesh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2345" y="2742643"/>
            <a:ext cx="2466109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b. West Bengal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742642"/>
            <a:ext cx="1447800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c.Bihar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587330"/>
            <a:ext cx="6858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Shakhawat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Hussain worked at…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545" y="4302685"/>
            <a:ext cx="25908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Pairabandh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6085" y="4302685"/>
            <a:ext cx="231024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b.Bhagalpur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4243629"/>
            <a:ext cx="1981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c.Rangpur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105400"/>
            <a:ext cx="6057899" cy="52322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Shakhawat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Hussain was a…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9545" y="5969670"/>
            <a:ext cx="2209800" cy="46166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a.Magistrate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6085" y="5952756"/>
            <a:ext cx="2552699" cy="46166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b.Farmer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9448" y="5952711"/>
            <a:ext cx="2114552" cy="46166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c.Lowyer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08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15" grpId="0" animBg="1"/>
      <p:bldP spid="18" grpId="0" animBg="1"/>
      <p:bldP spid="20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1489" y="3940342"/>
            <a:ext cx="4953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Home Work**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57118"/>
            <a:ext cx="91440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Write a paragraph about Begum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1489" y="16042"/>
            <a:ext cx="4800600" cy="3924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accent5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3772012"/>
            <a:ext cx="6172200" cy="30489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581420">
            <a:off x="-969222" y="968981"/>
            <a:ext cx="7772400" cy="40774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16115"/>
            <a:ext cx="8944687" cy="662023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4741" y="255974"/>
            <a:ext cx="8699773" cy="6318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4741" y="255973"/>
            <a:ext cx="8699773" cy="6318998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83029" y="2989944"/>
            <a:ext cx="4163071" cy="3119747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Md. Mansur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Hoshain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Lecturer, English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Khatia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Bondan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Fazil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Madrasa  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Gazipur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Sadar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Gazipur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tusardada@gmail.com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61545" y="1757498"/>
            <a:ext cx="3802657" cy="4352193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Class: VII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Sub: English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Ist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Paper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Unit: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</a:t>
            </a:r>
            <a:r>
              <a:rPr lang="en-US" sz="48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Time: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minutes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3529" y="564384"/>
            <a:ext cx="310934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Identity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76057" y="1988458"/>
            <a:ext cx="65315" cy="439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05300" y="3218932"/>
            <a:ext cx="8165" cy="229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2824" y="3218932"/>
            <a:ext cx="1787" cy="229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3442" y="370594"/>
            <a:ext cx="2090057" cy="244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338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0"/>
            <a:ext cx="7620000" cy="144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/>
              <a:t>  **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Identity**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1842373"/>
            <a:ext cx="4648201" cy="464742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Amdad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Ullah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Assistant Te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acher (English)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Gulesta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-Hafiz Memorial Institute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Phone: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01727018311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amdad94@gmail.com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9927" y="1842373"/>
            <a:ext cx="4191000" cy="338554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Unit: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Lesson: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Class: Seven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Subject: English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842373"/>
            <a:ext cx="2247900" cy="2247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rgbClr val="0070C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key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827322"/>
            <a:ext cx="5574242" cy="4410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764" y="5534561"/>
            <a:ext cx="89916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Who is the woman?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What do you know about her?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620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**Look at the picture below.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33600"/>
            <a:ext cx="91440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*Begum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accent5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6042" y="16070"/>
            <a:ext cx="9144000" cy="156966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**By the end of the lesson, the learners will be able to-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8152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ask and answer questions;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042" y="340044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talk about Begum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1936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read and understand text;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6260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write short paragraph.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200329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*Individual Work*</a:t>
            </a:r>
            <a:endParaRPr lang="en-US" sz="72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00600"/>
            <a:ext cx="9144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Read the text silently.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1752600"/>
            <a:ext cx="4186744" cy="266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accent4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" y="246965"/>
            <a:ext cx="9144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**Let us introduce with some words.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" y="1109990"/>
            <a:ext cx="2362200" cy="52322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Root words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1116" y="974143"/>
            <a:ext cx="2384783" cy="58477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Meaning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66" y="3291759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Fought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648200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Educated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4495800"/>
            <a:ext cx="2514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Learned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019800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Landlord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7891" y="3226111"/>
            <a:ext cx="2438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Struggled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5943600"/>
            <a:ext cx="2514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Landowner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 descr="moji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371600"/>
            <a:ext cx="1524000" cy="1446106"/>
          </a:xfrm>
          <a:prstGeom prst="rect">
            <a:avLst/>
          </a:prstGeom>
        </p:spPr>
      </p:pic>
      <p:pic>
        <p:nvPicPr>
          <p:cNvPr id="23" name="Picture 22" descr="ed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419600"/>
            <a:ext cx="1752600" cy="1066801"/>
          </a:xfrm>
          <a:prstGeom prst="rect">
            <a:avLst/>
          </a:prstGeom>
        </p:spPr>
      </p:pic>
      <p:sp>
        <p:nvSpPr>
          <p:cNvPr id="25" name="Right Arrow 24"/>
          <p:cNvSpPr/>
          <p:nvPr/>
        </p:nvSpPr>
        <p:spPr>
          <a:xfrm>
            <a:off x="2286000" y="18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262177" y="33303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286000" y="4724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2860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5410200" y="1828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5410200" y="3276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5410200" y="4648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5410200" y="6096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jomid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5572125"/>
            <a:ext cx="1676400" cy="128587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4636" y="1810919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Famous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7500" y="1778311"/>
            <a:ext cx="2438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Well known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9868" y="2915311"/>
            <a:ext cx="1727932" cy="14376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8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589"/>
            <a:ext cx="9144000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Let us know something about Begum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7710" y="5715000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She learnt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Bangla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and English from her eldest brother Ibrahim.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3318"/>
            <a:ext cx="9137073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was a famous writer and social worker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0783" y="4110849"/>
            <a:ext cx="9137073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*Her father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Jahiruddin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Muhammad Abu Ali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Haider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Sakhawat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Hussain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was an educated and landlord.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1276</TotalTime>
  <Words>418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Md. Hoshain</cp:lastModifiedBy>
  <cp:revision>190</cp:revision>
  <dcterms:created xsi:type="dcterms:W3CDTF">2006-08-16T00:00:00Z</dcterms:created>
  <dcterms:modified xsi:type="dcterms:W3CDTF">2020-10-13T11:49:18Z</dcterms:modified>
</cp:coreProperties>
</file>