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94" r:id="rId2"/>
    <p:sldId id="257" r:id="rId3"/>
    <p:sldId id="327" r:id="rId4"/>
    <p:sldId id="306" r:id="rId5"/>
    <p:sldId id="307" r:id="rId6"/>
    <p:sldId id="308" r:id="rId7"/>
    <p:sldId id="309" r:id="rId8"/>
    <p:sldId id="340" r:id="rId9"/>
    <p:sldId id="310" r:id="rId10"/>
    <p:sldId id="341" r:id="rId11"/>
    <p:sldId id="342" r:id="rId12"/>
    <p:sldId id="343" r:id="rId13"/>
    <p:sldId id="346" r:id="rId14"/>
    <p:sldId id="344" r:id="rId15"/>
    <p:sldId id="347" r:id="rId16"/>
    <p:sldId id="348" r:id="rId17"/>
    <p:sldId id="349" r:id="rId18"/>
    <p:sldId id="350" r:id="rId19"/>
    <p:sldId id="337" r:id="rId20"/>
    <p:sldId id="338" r:id="rId21"/>
    <p:sldId id="271" r:id="rId22"/>
    <p:sldId id="266" r:id="rId23"/>
    <p:sldId id="297" r:id="rId24"/>
  </p:sldIdLst>
  <p:sldSz cx="13716000" cy="8229600"/>
  <p:notesSz cx="6858000" cy="9144000"/>
  <p:defaultTextStyle>
    <a:defPPr>
      <a:defRPr lang="en-US"/>
    </a:defPPr>
    <a:lvl1pPr marL="0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27004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54008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881012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08016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135020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762024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389029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016033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43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C0E2"/>
    <a:srgbClr val="EDFE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4660"/>
  </p:normalViewPr>
  <p:slideViewPr>
    <p:cSldViewPr>
      <p:cViewPr varScale="1">
        <p:scale>
          <a:sx n="60" d="100"/>
          <a:sy n="60" d="100"/>
        </p:scale>
        <p:origin x="810" y="72"/>
      </p:cViewPr>
      <p:guideLst>
        <p:guide orient="horz" pos="2592"/>
        <p:guide pos="43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4D8B65-5C32-45F7-8E8E-7638F07FEC4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567B2D1-4837-4C90-AA3E-2641301D6AB0}">
      <dgm:prSet phldrT="[Text]"/>
      <dgm:spPr/>
      <dgm:t>
        <a:bodyPr/>
        <a:lstStyle/>
        <a:p>
          <a:r>
            <a:rPr lang="en-US" dirty="0" err="1" smtClean="0"/>
            <a:t>ভূ-গর্ভস্থ</a:t>
          </a:r>
          <a:r>
            <a:rPr lang="en-US" dirty="0" smtClean="0"/>
            <a:t> </a:t>
          </a:r>
          <a:r>
            <a:rPr lang="en-US" dirty="0" err="1" smtClean="0"/>
            <a:t>পানির</a:t>
          </a:r>
          <a:r>
            <a:rPr lang="en-US" dirty="0" smtClean="0"/>
            <a:t> </a:t>
          </a:r>
          <a:r>
            <a:rPr lang="en-US" dirty="0" err="1" smtClean="0"/>
            <a:t>ট্যাঙ্ক</a:t>
          </a:r>
          <a:endParaRPr lang="en-US" dirty="0"/>
        </a:p>
      </dgm:t>
    </dgm:pt>
    <dgm:pt modelId="{D9D63CF7-24FE-48DD-8B5D-0E5649233B0E}" type="parTrans" cxnId="{E77B87F6-BAF7-4132-967C-7FFB1228F67E}">
      <dgm:prSet/>
      <dgm:spPr/>
      <dgm:t>
        <a:bodyPr/>
        <a:lstStyle/>
        <a:p>
          <a:endParaRPr lang="en-US"/>
        </a:p>
      </dgm:t>
    </dgm:pt>
    <dgm:pt modelId="{B12B4388-4060-4449-B53C-11139D991F05}" type="sibTrans" cxnId="{E77B87F6-BAF7-4132-967C-7FFB1228F67E}">
      <dgm:prSet/>
      <dgm:spPr/>
      <dgm:t>
        <a:bodyPr/>
        <a:lstStyle/>
        <a:p>
          <a:endParaRPr lang="en-US"/>
        </a:p>
      </dgm:t>
    </dgm:pt>
    <dgm:pt modelId="{291EBD59-B9C0-4BB3-99EA-B06F94742AF0}">
      <dgm:prSet phldrT="[Text]"/>
      <dgm:spPr/>
      <dgm:t>
        <a:bodyPr/>
        <a:lstStyle/>
        <a:p>
          <a:r>
            <a:rPr lang="en-US" dirty="0" err="1" smtClean="0"/>
            <a:t>মাটির</a:t>
          </a:r>
          <a:r>
            <a:rPr lang="en-US" dirty="0" smtClean="0"/>
            <a:t> </a:t>
          </a:r>
          <a:r>
            <a:rPr lang="en-US" dirty="0" err="1" smtClean="0"/>
            <a:t>উপর</a:t>
          </a:r>
          <a:r>
            <a:rPr lang="en-US" dirty="0" smtClean="0"/>
            <a:t> </a:t>
          </a:r>
          <a:r>
            <a:rPr lang="en-US" dirty="0" err="1" smtClean="0"/>
            <a:t>অবস্থিত</a:t>
          </a:r>
          <a:r>
            <a:rPr lang="en-US" dirty="0" smtClean="0"/>
            <a:t> </a:t>
          </a:r>
          <a:r>
            <a:rPr lang="en-US" dirty="0" err="1" smtClean="0"/>
            <a:t>পানির</a:t>
          </a:r>
          <a:r>
            <a:rPr lang="en-US" dirty="0" smtClean="0"/>
            <a:t> </a:t>
          </a:r>
          <a:r>
            <a:rPr lang="en-US" dirty="0" err="1" smtClean="0"/>
            <a:t>ট্যাঙ্ক</a:t>
          </a:r>
          <a:endParaRPr lang="en-US" dirty="0"/>
        </a:p>
      </dgm:t>
    </dgm:pt>
    <dgm:pt modelId="{D86B9B1A-DFB1-4D97-852A-10C4E42F8BA8}" type="parTrans" cxnId="{50D74E1B-D613-4526-9C3B-39F3BB587061}">
      <dgm:prSet/>
      <dgm:spPr/>
      <dgm:t>
        <a:bodyPr/>
        <a:lstStyle/>
        <a:p>
          <a:endParaRPr lang="en-US"/>
        </a:p>
      </dgm:t>
    </dgm:pt>
    <dgm:pt modelId="{FD855238-854D-4B1A-87BC-C0FD4ED2F0BD}" type="sibTrans" cxnId="{50D74E1B-D613-4526-9C3B-39F3BB587061}">
      <dgm:prSet/>
      <dgm:spPr/>
      <dgm:t>
        <a:bodyPr/>
        <a:lstStyle/>
        <a:p>
          <a:endParaRPr lang="en-US"/>
        </a:p>
      </dgm:t>
    </dgm:pt>
    <dgm:pt modelId="{6099E60F-6958-434C-8842-24561FFD559D}">
      <dgm:prSet phldrT="[Text]"/>
      <dgm:spPr/>
      <dgm:t>
        <a:bodyPr/>
        <a:lstStyle/>
        <a:p>
          <a:r>
            <a:rPr lang="en-US" dirty="0" err="1" smtClean="0"/>
            <a:t>ছাদে</a:t>
          </a:r>
          <a:r>
            <a:rPr lang="en-US" dirty="0" smtClean="0"/>
            <a:t> </a:t>
          </a:r>
          <a:r>
            <a:rPr lang="en-US" dirty="0" err="1" smtClean="0"/>
            <a:t>অবস্থিত</a:t>
          </a:r>
          <a:r>
            <a:rPr lang="en-US" dirty="0" smtClean="0"/>
            <a:t> </a:t>
          </a:r>
          <a:r>
            <a:rPr lang="en-US" dirty="0" err="1" smtClean="0"/>
            <a:t>পানির</a:t>
          </a:r>
          <a:r>
            <a:rPr lang="en-US" dirty="0" smtClean="0"/>
            <a:t> </a:t>
          </a:r>
          <a:r>
            <a:rPr lang="en-US" dirty="0" err="1" smtClean="0"/>
            <a:t>ট্যাঙ্ক</a:t>
          </a:r>
          <a:endParaRPr lang="en-US" dirty="0"/>
        </a:p>
      </dgm:t>
    </dgm:pt>
    <dgm:pt modelId="{6D2F412C-D7BE-4AC4-BD03-AEFFEE99233D}" type="parTrans" cxnId="{FAAC3594-FCE1-4AE6-8FF0-7B09D4521EFF}">
      <dgm:prSet/>
      <dgm:spPr/>
      <dgm:t>
        <a:bodyPr/>
        <a:lstStyle/>
        <a:p>
          <a:endParaRPr lang="en-US"/>
        </a:p>
      </dgm:t>
    </dgm:pt>
    <dgm:pt modelId="{249F6525-3274-4C2F-892C-F614D3B474EB}" type="sibTrans" cxnId="{FAAC3594-FCE1-4AE6-8FF0-7B09D4521EFF}">
      <dgm:prSet/>
      <dgm:spPr/>
      <dgm:t>
        <a:bodyPr/>
        <a:lstStyle/>
        <a:p>
          <a:endParaRPr lang="en-US"/>
        </a:p>
      </dgm:t>
    </dgm:pt>
    <dgm:pt modelId="{F8E4BBC1-2A60-49C1-8C10-63FB2098F055}">
      <dgm:prSet phldrT="[Text]"/>
      <dgm:spPr/>
      <dgm:t>
        <a:bodyPr/>
        <a:lstStyle/>
        <a:p>
          <a:r>
            <a:rPr lang="en-US" dirty="0" err="1" smtClean="0"/>
            <a:t>ওভারহেড</a:t>
          </a:r>
          <a:r>
            <a:rPr lang="en-US" dirty="0" smtClean="0"/>
            <a:t> </a:t>
          </a:r>
          <a:r>
            <a:rPr lang="en-US" dirty="0" err="1" smtClean="0"/>
            <a:t>পানির</a:t>
          </a:r>
          <a:r>
            <a:rPr lang="en-US" dirty="0" smtClean="0"/>
            <a:t> </a:t>
          </a:r>
          <a:r>
            <a:rPr lang="en-US" dirty="0" err="1" smtClean="0"/>
            <a:t>ট্যাঙ্ক</a:t>
          </a:r>
          <a:endParaRPr lang="en-US" dirty="0"/>
        </a:p>
      </dgm:t>
    </dgm:pt>
    <dgm:pt modelId="{941BD988-D321-43DD-ABA4-E283157E8277}" type="parTrans" cxnId="{F73D97BE-4291-465A-B3B0-9C9B0EBFA494}">
      <dgm:prSet/>
      <dgm:spPr/>
      <dgm:t>
        <a:bodyPr/>
        <a:lstStyle/>
        <a:p>
          <a:endParaRPr lang="en-US"/>
        </a:p>
      </dgm:t>
    </dgm:pt>
    <dgm:pt modelId="{8A0C799D-B29E-4CC9-A872-1460D5632539}" type="sibTrans" cxnId="{F73D97BE-4291-465A-B3B0-9C9B0EBFA494}">
      <dgm:prSet/>
      <dgm:spPr/>
      <dgm:t>
        <a:bodyPr/>
        <a:lstStyle/>
        <a:p>
          <a:endParaRPr lang="en-US"/>
        </a:p>
      </dgm:t>
    </dgm:pt>
    <dgm:pt modelId="{E9E12C82-502A-4D45-9975-B5547EF0AF9A}" type="pres">
      <dgm:prSet presAssocID="{434D8B65-5C32-45F7-8E8E-7638F07FEC4D}" presName="diagram" presStyleCnt="0">
        <dgm:presLayoutVars>
          <dgm:dir/>
          <dgm:resizeHandles val="exact"/>
        </dgm:presLayoutVars>
      </dgm:prSet>
      <dgm:spPr/>
    </dgm:pt>
    <dgm:pt modelId="{1222AFD0-B9FA-4273-82B6-E392F94B140B}" type="pres">
      <dgm:prSet presAssocID="{F567B2D1-4837-4C90-AA3E-2641301D6AB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54A4BB-A44B-49E9-B5EC-EA7039FF348E}" type="pres">
      <dgm:prSet presAssocID="{B12B4388-4060-4449-B53C-11139D991F05}" presName="sibTrans" presStyleCnt="0"/>
      <dgm:spPr/>
    </dgm:pt>
    <dgm:pt modelId="{BFA07C74-A082-4FC5-8207-D050E407E4E1}" type="pres">
      <dgm:prSet presAssocID="{291EBD59-B9C0-4BB3-99EA-B06F94742AF0}" presName="node" presStyleLbl="node1" presStyleIdx="1" presStyleCnt="4" custLinFactNeighborX="2507" custLinFactNeighborY="40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03493F-E112-4EB9-88BE-39068E8D3B4E}" type="pres">
      <dgm:prSet presAssocID="{FD855238-854D-4B1A-87BC-C0FD4ED2F0BD}" presName="sibTrans" presStyleCnt="0"/>
      <dgm:spPr/>
    </dgm:pt>
    <dgm:pt modelId="{01AB0FD1-3B85-49C0-986A-47EBB6328C80}" type="pres">
      <dgm:prSet presAssocID="{6099E60F-6958-434C-8842-24561FFD559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ADB526-2976-4017-91B3-F3B8AA2B5D9E}" type="pres">
      <dgm:prSet presAssocID="{249F6525-3274-4C2F-892C-F614D3B474EB}" presName="sibTrans" presStyleCnt="0"/>
      <dgm:spPr/>
    </dgm:pt>
    <dgm:pt modelId="{8BE4BF3D-55A2-43F7-866C-89271AC4F074}" type="pres">
      <dgm:prSet presAssocID="{F8E4BBC1-2A60-49C1-8C10-63FB2098F05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747AD35-A4C8-43DD-8927-2A6475627AA8}" type="presOf" srcId="{F8E4BBC1-2A60-49C1-8C10-63FB2098F055}" destId="{8BE4BF3D-55A2-43F7-866C-89271AC4F074}" srcOrd="0" destOrd="0" presId="urn:microsoft.com/office/officeart/2005/8/layout/default"/>
    <dgm:cxn modelId="{FAAC3594-FCE1-4AE6-8FF0-7B09D4521EFF}" srcId="{434D8B65-5C32-45F7-8E8E-7638F07FEC4D}" destId="{6099E60F-6958-434C-8842-24561FFD559D}" srcOrd="2" destOrd="0" parTransId="{6D2F412C-D7BE-4AC4-BD03-AEFFEE99233D}" sibTransId="{249F6525-3274-4C2F-892C-F614D3B474EB}"/>
    <dgm:cxn modelId="{8FF3246A-96A8-4DDB-B5D0-EDF88D81E5D8}" type="presOf" srcId="{6099E60F-6958-434C-8842-24561FFD559D}" destId="{01AB0FD1-3B85-49C0-986A-47EBB6328C80}" srcOrd="0" destOrd="0" presId="urn:microsoft.com/office/officeart/2005/8/layout/default"/>
    <dgm:cxn modelId="{50D74E1B-D613-4526-9C3B-39F3BB587061}" srcId="{434D8B65-5C32-45F7-8E8E-7638F07FEC4D}" destId="{291EBD59-B9C0-4BB3-99EA-B06F94742AF0}" srcOrd="1" destOrd="0" parTransId="{D86B9B1A-DFB1-4D97-852A-10C4E42F8BA8}" sibTransId="{FD855238-854D-4B1A-87BC-C0FD4ED2F0BD}"/>
    <dgm:cxn modelId="{49A43B71-9C05-4468-9BCB-4E3221EAF962}" type="presOf" srcId="{434D8B65-5C32-45F7-8E8E-7638F07FEC4D}" destId="{E9E12C82-502A-4D45-9975-B5547EF0AF9A}" srcOrd="0" destOrd="0" presId="urn:microsoft.com/office/officeart/2005/8/layout/default"/>
    <dgm:cxn modelId="{E77B87F6-BAF7-4132-967C-7FFB1228F67E}" srcId="{434D8B65-5C32-45F7-8E8E-7638F07FEC4D}" destId="{F567B2D1-4837-4C90-AA3E-2641301D6AB0}" srcOrd="0" destOrd="0" parTransId="{D9D63CF7-24FE-48DD-8B5D-0E5649233B0E}" sibTransId="{B12B4388-4060-4449-B53C-11139D991F05}"/>
    <dgm:cxn modelId="{C270D8CD-2261-4CD7-9CC2-E6AC2EC9B2A0}" type="presOf" srcId="{F567B2D1-4837-4C90-AA3E-2641301D6AB0}" destId="{1222AFD0-B9FA-4273-82B6-E392F94B140B}" srcOrd="0" destOrd="0" presId="urn:microsoft.com/office/officeart/2005/8/layout/default"/>
    <dgm:cxn modelId="{727D1649-ECE4-40EA-963C-5AEA634E6176}" type="presOf" srcId="{291EBD59-B9C0-4BB3-99EA-B06F94742AF0}" destId="{BFA07C74-A082-4FC5-8207-D050E407E4E1}" srcOrd="0" destOrd="0" presId="urn:microsoft.com/office/officeart/2005/8/layout/default"/>
    <dgm:cxn modelId="{F73D97BE-4291-465A-B3B0-9C9B0EBFA494}" srcId="{434D8B65-5C32-45F7-8E8E-7638F07FEC4D}" destId="{F8E4BBC1-2A60-49C1-8C10-63FB2098F055}" srcOrd="3" destOrd="0" parTransId="{941BD988-D321-43DD-ABA4-E283157E8277}" sibTransId="{8A0C799D-B29E-4CC9-A872-1460D5632539}"/>
    <dgm:cxn modelId="{1CE4A6BE-8E87-4304-866D-DF089961F45B}" type="presParOf" srcId="{E9E12C82-502A-4D45-9975-B5547EF0AF9A}" destId="{1222AFD0-B9FA-4273-82B6-E392F94B140B}" srcOrd="0" destOrd="0" presId="urn:microsoft.com/office/officeart/2005/8/layout/default"/>
    <dgm:cxn modelId="{567F61CE-6C5A-4F3D-9C1D-23D0760CE206}" type="presParOf" srcId="{E9E12C82-502A-4D45-9975-B5547EF0AF9A}" destId="{5454A4BB-A44B-49E9-B5EC-EA7039FF348E}" srcOrd="1" destOrd="0" presId="urn:microsoft.com/office/officeart/2005/8/layout/default"/>
    <dgm:cxn modelId="{E31661CB-A58B-4B54-92B0-377C749DA4CA}" type="presParOf" srcId="{E9E12C82-502A-4D45-9975-B5547EF0AF9A}" destId="{BFA07C74-A082-4FC5-8207-D050E407E4E1}" srcOrd="2" destOrd="0" presId="urn:microsoft.com/office/officeart/2005/8/layout/default"/>
    <dgm:cxn modelId="{80A71A68-80CF-4221-A196-27C049BDFD82}" type="presParOf" srcId="{E9E12C82-502A-4D45-9975-B5547EF0AF9A}" destId="{C603493F-E112-4EB9-88BE-39068E8D3B4E}" srcOrd="3" destOrd="0" presId="urn:microsoft.com/office/officeart/2005/8/layout/default"/>
    <dgm:cxn modelId="{44FFE7B2-AA5C-404B-BBC7-9D99A4D3F7D7}" type="presParOf" srcId="{E9E12C82-502A-4D45-9975-B5547EF0AF9A}" destId="{01AB0FD1-3B85-49C0-986A-47EBB6328C80}" srcOrd="4" destOrd="0" presId="urn:microsoft.com/office/officeart/2005/8/layout/default"/>
    <dgm:cxn modelId="{72F16BFF-18D7-4B89-AA21-FBE851598B1A}" type="presParOf" srcId="{E9E12C82-502A-4D45-9975-B5547EF0AF9A}" destId="{64ADB526-2976-4017-91B3-F3B8AA2B5D9E}" srcOrd="5" destOrd="0" presId="urn:microsoft.com/office/officeart/2005/8/layout/default"/>
    <dgm:cxn modelId="{58AACE6C-60DF-4340-9D4F-52909B4192BE}" type="presParOf" srcId="{E9E12C82-502A-4D45-9975-B5547EF0AF9A}" destId="{8BE4BF3D-55A2-43F7-866C-89271AC4F074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79637B-254C-4BD6-86A1-17DFA7A16EF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40BFD9-DCD9-4A1D-BD48-422695F55E20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err="1" smtClean="0"/>
            <a:t>আরসিসি</a:t>
          </a:r>
          <a:r>
            <a:rPr lang="en-US" dirty="0" smtClean="0"/>
            <a:t> </a:t>
          </a:r>
          <a:r>
            <a:rPr lang="en-US" dirty="0" err="1" smtClean="0"/>
            <a:t>ট্যাঙ্ক</a:t>
          </a:r>
          <a:endParaRPr lang="en-US" dirty="0"/>
        </a:p>
      </dgm:t>
    </dgm:pt>
    <dgm:pt modelId="{992A9311-9F4A-4687-BE63-D4CA66EAC89D}" type="parTrans" cxnId="{425A2D66-5410-45CA-A2D6-2D97378CD663}">
      <dgm:prSet/>
      <dgm:spPr/>
      <dgm:t>
        <a:bodyPr/>
        <a:lstStyle/>
        <a:p>
          <a:endParaRPr lang="en-US"/>
        </a:p>
      </dgm:t>
    </dgm:pt>
    <dgm:pt modelId="{0326B932-E3FB-4434-A732-5081B195927A}" type="sibTrans" cxnId="{425A2D66-5410-45CA-A2D6-2D97378CD663}">
      <dgm:prSet/>
      <dgm:spPr/>
      <dgm:t>
        <a:bodyPr/>
        <a:lstStyle/>
        <a:p>
          <a:endParaRPr lang="en-US"/>
        </a:p>
      </dgm:t>
    </dgm:pt>
    <dgm:pt modelId="{B01F568D-DBA9-4C0D-801B-E71E9DEC87A1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ফেরো</a:t>
          </a:r>
          <a:r>
            <a:rPr lang="en-US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en-US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সিমেন্ট</a:t>
          </a:r>
          <a:r>
            <a:rPr lang="en-US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en-US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ট্যাঙ্ক</a:t>
          </a:r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F3352EC5-A95A-418C-B753-005522154F5E}" type="parTrans" cxnId="{73B2AEB9-F526-4EA7-A73D-134B246CD998}">
      <dgm:prSet/>
      <dgm:spPr/>
      <dgm:t>
        <a:bodyPr/>
        <a:lstStyle/>
        <a:p>
          <a:endParaRPr lang="en-US"/>
        </a:p>
      </dgm:t>
    </dgm:pt>
    <dgm:pt modelId="{AE21F982-AB67-4875-BC7F-479A053594B9}" type="sibTrans" cxnId="{73B2AEB9-F526-4EA7-A73D-134B246CD998}">
      <dgm:prSet/>
      <dgm:spPr/>
      <dgm:t>
        <a:bodyPr/>
        <a:lstStyle/>
        <a:p>
          <a:endParaRPr lang="en-US"/>
        </a:p>
      </dgm:t>
    </dgm:pt>
    <dgm:pt modelId="{4965EDD0-C7A5-4D90-882E-55086B3D07E3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 err="1" smtClean="0"/>
            <a:t>জি</a:t>
          </a:r>
          <a:r>
            <a:rPr lang="en-US" dirty="0" smtClean="0"/>
            <a:t>. </a:t>
          </a:r>
          <a:r>
            <a:rPr lang="en-US" dirty="0" err="1" smtClean="0"/>
            <a:t>আই</a:t>
          </a:r>
          <a:r>
            <a:rPr lang="en-US" dirty="0" smtClean="0"/>
            <a:t> </a:t>
          </a:r>
          <a:r>
            <a:rPr lang="en-US" dirty="0" err="1" smtClean="0"/>
            <a:t>শীটের</a:t>
          </a:r>
          <a:r>
            <a:rPr lang="en-US" dirty="0" smtClean="0"/>
            <a:t> </a:t>
          </a:r>
          <a:r>
            <a:rPr lang="en-US" dirty="0" err="1" smtClean="0"/>
            <a:t>ট্যাঙ্ক</a:t>
          </a:r>
          <a:endParaRPr lang="en-US" dirty="0"/>
        </a:p>
      </dgm:t>
    </dgm:pt>
    <dgm:pt modelId="{DE1704DF-D673-4DDC-A1A5-01DBB3C2E163}" type="parTrans" cxnId="{7761906B-2333-4E17-AF19-2FB39513FB36}">
      <dgm:prSet/>
      <dgm:spPr/>
      <dgm:t>
        <a:bodyPr/>
        <a:lstStyle/>
        <a:p>
          <a:endParaRPr lang="en-US"/>
        </a:p>
      </dgm:t>
    </dgm:pt>
    <dgm:pt modelId="{3F87CA80-793A-4F30-9FC9-EDA63933CEB9}" type="sibTrans" cxnId="{7761906B-2333-4E17-AF19-2FB39513FB36}">
      <dgm:prSet/>
      <dgm:spPr/>
      <dgm:t>
        <a:bodyPr/>
        <a:lstStyle/>
        <a:p>
          <a:endParaRPr lang="en-US"/>
        </a:p>
      </dgm:t>
    </dgm:pt>
    <dgm:pt modelId="{BEC02C7A-8679-4A63-9048-EAC4512E7ECF}">
      <dgm:prSet phldrT="[Text]"/>
      <dgm:spPr>
        <a:solidFill>
          <a:srgbClr val="FCC0E2"/>
        </a:solidFill>
      </dgm:spPr>
      <dgm:t>
        <a:bodyPr/>
        <a:lstStyle/>
        <a:p>
          <a:r>
            <a:rPr lang="en-US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প্লাস্টিক</a:t>
          </a:r>
          <a:r>
            <a:rPr lang="en-US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en-US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ট্যাঙ্ক</a:t>
          </a:r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D5F9EFA1-03B8-4DE3-A5DA-67312DACE37A}" type="parTrans" cxnId="{43DB9FE6-0ED9-4540-9240-FEE0E9BDC82E}">
      <dgm:prSet/>
      <dgm:spPr/>
      <dgm:t>
        <a:bodyPr/>
        <a:lstStyle/>
        <a:p>
          <a:endParaRPr lang="en-US"/>
        </a:p>
      </dgm:t>
    </dgm:pt>
    <dgm:pt modelId="{0124B822-8CF0-493B-8A56-AA2433DA91B1}" type="sibTrans" cxnId="{43DB9FE6-0ED9-4540-9240-FEE0E9BDC82E}">
      <dgm:prSet/>
      <dgm:spPr/>
      <dgm:t>
        <a:bodyPr/>
        <a:lstStyle/>
        <a:p>
          <a:endParaRPr lang="en-US"/>
        </a:p>
      </dgm:t>
    </dgm:pt>
    <dgm:pt modelId="{0F1717BA-CF8D-4D44-8EB1-F90383FB1CD9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err="1" smtClean="0"/>
            <a:t>ইটের</a:t>
          </a:r>
          <a:r>
            <a:rPr lang="en-US" dirty="0" smtClean="0"/>
            <a:t> </a:t>
          </a:r>
          <a:r>
            <a:rPr lang="en-US" dirty="0" err="1" smtClean="0"/>
            <a:t>তৈরি</a:t>
          </a:r>
          <a:r>
            <a:rPr lang="en-US" dirty="0" smtClean="0"/>
            <a:t> </a:t>
          </a:r>
          <a:r>
            <a:rPr lang="en-US" dirty="0" err="1" smtClean="0"/>
            <a:t>ট্যাঙ্ক</a:t>
          </a:r>
          <a:endParaRPr lang="en-US" dirty="0"/>
        </a:p>
      </dgm:t>
    </dgm:pt>
    <dgm:pt modelId="{935BDC9A-56E1-4DD9-9D17-28038D87CF2C}" type="parTrans" cxnId="{1B70D9DF-3064-4FAA-AAA4-057CE1CC68EF}">
      <dgm:prSet/>
      <dgm:spPr/>
      <dgm:t>
        <a:bodyPr/>
        <a:lstStyle/>
        <a:p>
          <a:endParaRPr lang="en-US"/>
        </a:p>
      </dgm:t>
    </dgm:pt>
    <dgm:pt modelId="{4FD1CC5C-1BA5-45D6-94DA-26E01609154D}" type="sibTrans" cxnId="{1B70D9DF-3064-4FAA-AAA4-057CE1CC68EF}">
      <dgm:prSet/>
      <dgm:spPr/>
      <dgm:t>
        <a:bodyPr/>
        <a:lstStyle/>
        <a:p>
          <a:endParaRPr lang="en-US"/>
        </a:p>
      </dgm:t>
    </dgm:pt>
    <dgm:pt modelId="{51BB2B80-A498-4FC1-B38D-6FA24F3F2659}" type="pres">
      <dgm:prSet presAssocID="{C879637B-254C-4BD6-86A1-17DFA7A16EF6}" presName="diagram" presStyleCnt="0">
        <dgm:presLayoutVars>
          <dgm:dir/>
          <dgm:resizeHandles val="exact"/>
        </dgm:presLayoutVars>
      </dgm:prSet>
      <dgm:spPr/>
    </dgm:pt>
    <dgm:pt modelId="{D450A42B-C264-4A2B-A565-3ABE6E546A13}" type="pres">
      <dgm:prSet presAssocID="{A740BFD9-DCD9-4A1D-BD48-422695F55E2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0E7B66-0382-457B-9B83-9B862BC1EBB9}" type="pres">
      <dgm:prSet presAssocID="{0326B932-E3FB-4434-A732-5081B195927A}" presName="sibTrans" presStyleCnt="0"/>
      <dgm:spPr/>
    </dgm:pt>
    <dgm:pt modelId="{B5620CB6-2E81-433E-B3F0-AA5424719F9E}" type="pres">
      <dgm:prSet presAssocID="{B01F568D-DBA9-4C0D-801B-E71E9DEC87A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37C194-928B-41B5-98D6-249E9A1B54F9}" type="pres">
      <dgm:prSet presAssocID="{AE21F982-AB67-4875-BC7F-479A053594B9}" presName="sibTrans" presStyleCnt="0"/>
      <dgm:spPr/>
    </dgm:pt>
    <dgm:pt modelId="{76CC7D84-D304-4EEE-ADB0-98A7CB658831}" type="pres">
      <dgm:prSet presAssocID="{4965EDD0-C7A5-4D90-882E-55086B3D07E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B581E5-0367-4254-BB4F-340693190561}" type="pres">
      <dgm:prSet presAssocID="{3F87CA80-793A-4F30-9FC9-EDA63933CEB9}" presName="sibTrans" presStyleCnt="0"/>
      <dgm:spPr/>
    </dgm:pt>
    <dgm:pt modelId="{A1001C10-DCBF-4C8F-9741-E9C01382183E}" type="pres">
      <dgm:prSet presAssocID="{BEC02C7A-8679-4A63-9048-EAC4512E7EC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DCC3BE-28B0-4010-95B0-5A965E863FB5}" type="pres">
      <dgm:prSet presAssocID="{0124B822-8CF0-493B-8A56-AA2433DA91B1}" presName="sibTrans" presStyleCnt="0"/>
      <dgm:spPr/>
    </dgm:pt>
    <dgm:pt modelId="{897195DA-248C-4DD0-BAE3-91E6217A8E51}" type="pres">
      <dgm:prSet presAssocID="{0F1717BA-CF8D-4D44-8EB1-F90383FB1CD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18B4DBF-54BB-4999-8729-51D4B6D95C6C}" type="presOf" srcId="{0F1717BA-CF8D-4D44-8EB1-F90383FB1CD9}" destId="{897195DA-248C-4DD0-BAE3-91E6217A8E51}" srcOrd="0" destOrd="0" presId="urn:microsoft.com/office/officeart/2005/8/layout/default"/>
    <dgm:cxn modelId="{73B2AEB9-F526-4EA7-A73D-134B246CD998}" srcId="{C879637B-254C-4BD6-86A1-17DFA7A16EF6}" destId="{B01F568D-DBA9-4C0D-801B-E71E9DEC87A1}" srcOrd="1" destOrd="0" parTransId="{F3352EC5-A95A-418C-B753-005522154F5E}" sibTransId="{AE21F982-AB67-4875-BC7F-479A053594B9}"/>
    <dgm:cxn modelId="{BD18C025-B7E0-40D6-B03F-930B845EE5DA}" type="presOf" srcId="{BEC02C7A-8679-4A63-9048-EAC4512E7ECF}" destId="{A1001C10-DCBF-4C8F-9741-E9C01382183E}" srcOrd="0" destOrd="0" presId="urn:microsoft.com/office/officeart/2005/8/layout/default"/>
    <dgm:cxn modelId="{1B70D9DF-3064-4FAA-AAA4-057CE1CC68EF}" srcId="{C879637B-254C-4BD6-86A1-17DFA7A16EF6}" destId="{0F1717BA-CF8D-4D44-8EB1-F90383FB1CD9}" srcOrd="4" destOrd="0" parTransId="{935BDC9A-56E1-4DD9-9D17-28038D87CF2C}" sibTransId="{4FD1CC5C-1BA5-45D6-94DA-26E01609154D}"/>
    <dgm:cxn modelId="{E67E0624-EC84-43F5-9C27-D85AA038068E}" type="presOf" srcId="{C879637B-254C-4BD6-86A1-17DFA7A16EF6}" destId="{51BB2B80-A498-4FC1-B38D-6FA24F3F2659}" srcOrd="0" destOrd="0" presId="urn:microsoft.com/office/officeart/2005/8/layout/default"/>
    <dgm:cxn modelId="{43DB9FE6-0ED9-4540-9240-FEE0E9BDC82E}" srcId="{C879637B-254C-4BD6-86A1-17DFA7A16EF6}" destId="{BEC02C7A-8679-4A63-9048-EAC4512E7ECF}" srcOrd="3" destOrd="0" parTransId="{D5F9EFA1-03B8-4DE3-A5DA-67312DACE37A}" sibTransId="{0124B822-8CF0-493B-8A56-AA2433DA91B1}"/>
    <dgm:cxn modelId="{7761906B-2333-4E17-AF19-2FB39513FB36}" srcId="{C879637B-254C-4BD6-86A1-17DFA7A16EF6}" destId="{4965EDD0-C7A5-4D90-882E-55086B3D07E3}" srcOrd="2" destOrd="0" parTransId="{DE1704DF-D673-4DDC-A1A5-01DBB3C2E163}" sibTransId="{3F87CA80-793A-4F30-9FC9-EDA63933CEB9}"/>
    <dgm:cxn modelId="{EDBDBC11-0A7D-4329-A1B3-82E50BB30827}" type="presOf" srcId="{B01F568D-DBA9-4C0D-801B-E71E9DEC87A1}" destId="{B5620CB6-2E81-433E-B3F0-AA5424719F9E}" srcOrd="0" destOrd="0" presId="urn:microsoft.com/office/officeart/2005/8/layout/default"/>
    <dgm:cxn modelId="{0C637BEF-DFCC-4DFF-AF53-2DC885EF86A3}" type="presOf" srcId="{4965EDD0-C7A5-4D90-882E-55086B3D07E3}" destId="{76CC7D84-D304-4EEE-ADB0-98A7CB658831}" srcOrd="0" destOrd="0" presId="urn:microsoft.com/office/officeart/2005/8/layout/default"/>
    <dgm:cxn modelId="{197CE457-4CC8-487F-BDC0-0D12340248B6}" type="presOf" srcId="{A740BFD9-DCD9-4A1D-BD48-422695F55E20}" destId="{D450A42B-C264-4A2B-A565-3ABE6E546A13}" srcOrd="0" destOrd="0" presId="urn:microsoft.com/office/officeart/2005/8/layout/default"/>
    <dgm:cxn modelId="{425A2D66-5410-45CA-A2D6-2D97378CD663}" srcId="{C879637B-254C-4BD6-86A1-17DFA7A16EF6}" destId="{A740BFD9-DCD9-4A1D-BD48-422695F55E20}" srcOrd="0" destOrd="0" parTransId="{992A9311-9F4A-4687-BE63-D4CA66EAC89D}" sibTransId="{0326B932-E3FB-4434-A732-5081B195927A}"/>
    <dgm:cxn modelId="{1042DEC7-FAEE-4883-827C-54DEB57514BB}" type="presParOf" srcId="{51BB2B80-A498-4FC1-B38D-6FA24F3F2659}" destId="{D450A42B-C264-4A2B-A565-3ABE6E546A13}" srcOrd="0" destOrd="0" presId="urn:microsoft.com/office/officeart/2005/8/layout/default"/>
    <dgm:cxn modelId="{6194C20B-E551-4D65-9BAE-1665E8DD7B38}" type="presParOf" srcId="{51BB2B80-A498-4FC1-B38D-6FA24F3F2659}" destId="{A10E7B66-0382-457B-9B83-9B862BC1EBB9}" srcOrd="1" destOrd="0" presId="urn:microsoft.com/office/officeart/2005/8/layout/default"/>
    <dgm:cxn modelId="{D551B42E-F2CA-4429-94F3-01E05FD098C8}" type="presParOf" srcId="{51BB2B80-A498-4FC1-B38D-6FA24F3F2659}" destId="{B5620CB6-2E81-433E-B3F0-AA5424719F9E}" srcOrd="2" destOrd="0" presId="urn:microsoft.com/office/officeart/2005/8/layout/default"/>
    <dgm:cxn modelId="{A75AED06-3AE8-4978-B73B-214A89649264}" type="presParOf" srcId="{51BB2B80-A498-4FC1-B38D-6FA24F3F2659}" destId="{6837C194-928B-41B5-98D6-249E9A1B54F9}" srcOrd="3" destOrd="0" presId="urn:microsoft.com/office/officeart/2005/8/layout/default"/>
    <dgm:cxn modelId="{49702FFA-9EED-401E-BD12-7AD35CC1D455}" type="presParOf" srcId="{51BB2B80-A498-4FC1-B38D-6FA24F3F2659}" destId="{76CC7D84-D304-4EEE-ADB0-98A7CB658831}" srcOrd="4" destOrd="0" presId="urn:microsoft.com/office/officeart/2005/8/layout/default"/>
    <dgm:cxn modelId="{7D74132A-7341-4F81-B057-5EAC73545034}" type="presParOf" srcId="{51BB2B80-A498-4FC1-B38D-6FA24F3F2659}" destId="{C4B581E5-0367-4254-BB4F-340693190561}" srcOrd="5" destOrd="0" presId="urn:microsoft.com/office/officeart/2005/8/layout/default"/>
    <dgm:cxn modelId="{333536A9-807B-4EF8-A7EA-56CC74026657}" type="presParOf" srcId="{51BB2B80-A498-4FC1-B38D-6FA24F3F2659}" destId="{A1001C10-DCBF-4C8F-9741-E9C01382183E}" srcOrd="6" destOrd="0" presId="urn:microsoft.com/office/officeart/2005/8/layout/default"/>
    <dgm:cxn modelId="{B40E1D01-6451-4E31-98A7-131316FBF631}" type="presParOf" srcId="{51BB2B80-A498-4FC1-B38D-6FA24F3F2659}" destId="{A2DCC3BE-28B0-4010-95B0-5A965E863FB5}" srcOrd="7" destOrd="0" presId="urn:microsoft.com/office/officeart/2005/8/layout/default"/>
    <dgm:cxn modelId="{CB0A4141-C763-4E58-B672-27E48F31BFA4}" type="presParOf" srcId="{51BB2B80-A498-4FC1-B38D-6FA24F3F2659}" destId="{897195DA-248C-4DD0-BAE3-91E6217A8E51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22AFD0-B9FA-4273-82B6-E392F94B140B}">
      <dsp:nvSpPr>
        <dsp:cNvPr id="0" name=""/>
        <dsp:cNvSpPr/>
      </dsp:nvSpPr>
      <dsp:spPr>
        <a:xfrm>
          <a:off x="1128053" y="1633"/>
          <a:ext cx="4803948" cy="28823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 err="1" smtClean="0"/>
            <a:t>ভূ-গর্ভস্থ</a:t>
          </a:r>
          <a:r>
            <a:rPr lang="en-US" sz="5300" kern="1200" dirty="0" smtClean="0"/>
            <a:t> </a:t>
          </a:r>
          <a:r>
            <a:rPr lang="en-US" sz="5300" kern="1200" dirty="0" err="1" smtClean="0"/>
            <a:t>পানির</a:t>
          </a:r>
          <a:r>
            <a:rPr lang="en-US" sz="5300" kern="1200" dirty="0" smtClean="0"/>
            <a:t> </a:t>
          </a:r>
          <a:r>
            <a:rPr lang="en-US" sz="5300" kern="1200" dirty="0" err="1" smtClean="0"/>
            <a:t>ট্যাঙ্ক</a:t>
          </a:r>
          <a:endParaRPr lang="en-US" sz="5300" kern="1200" dirty="0"/>
        </a:p>
      </dsp:txBody>
      <dsp:txXfrm>
        <a:off x="1128053" y="1633"/>
        <a:ext cx="4803948" cy="2882369"/>
      </dsp:txXfrm>
    </dsp:sp>
    <dsp:sp modelId="{BFA07C74-A082-4FC5-8207-D050E407E4E1}">
      <dsp:nvSpPr>
        <dsp:cNvPr id="0" name=""/>
        <dsp:cNvSpPr/>
      </dsp:nvSpPr>
      <dsp:spPr>
        <a:xfrm>
          <a:off x="6532832" y="117158"/>
          <a:ext cx="4803948" cy="28823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 err="1" smtClean="0"/>
            <a:t>মাটির</a:t>
          </a:r>
          <a:r>
            <a:rPr lang="en-US" sz="5300" kern="1200" dirty="0" smtClean="0"/>
            <a:t> </a:t>
          </a:r>
          <a:r>
            <a:rPr lang="en-US" sz="5300" kern="1200" dirty="0" err="1" smtClean="0"/>
            <a:t>উপর</a:t>
          </a:r>
          <a:r>
            <a:rPr lang="en-US" sz="5300" kern="1200" dirty="0" smtClean="0"/>
            <a:t> </a:t>
          </a:r>
          <a:r>
            <a:rPr lang="en-US" sz="5300" kern="1200" dirty="0" err="1" smtClean="0"/>
            <a:t>অবস্থিত</a:t>
          </a:r>
          <a:r>
            <a:rPr lang="en-US" sz="5300" kern="1200" dirty="0" smtClean="0"/>
            <a:t> </a:t>
          </a:r>
          <a:r>
            <a:rPr lang="en-US" sz="5300" kern="1200" dirty="0" err="1" smtClean="0"/>
            <a:t>পানির</a:t>
          </a:r>
          <a:r>
            <a:rPr lang="en-US" sz="5300" kern="1200" dirty="0" smtClean="0"/>
            <a:t> </a:t>
          </a:r>
          <a:r>
            <a:rPr lang="en-US" sz="5300" kern="1200" dirty="0" err="1" smtClean="0"/>
            <a:t>ট্যাঙ্ক</a:t>
          </a:r>
          <a:endParaRPr lang="en-US" sz="5300" kern="1200" dirty="0"/>
        </a:p>
      </dsp:txBody>
      <dsp:txXfrm>
        <a:off x="6532832" y="117158"/>
        <a:ext cx="4803948" cy="2882369"/>
      </dsp:txXfrm>
    </dsp:sp>
    <dsp:sp modelId="{01AB0FD1-3B85-49C0-986A-47EBB6328C80}">
      <dsp:nvSpPr>
        <dsp:cNvPr id="0" name=""/>
        <dsp:cNvSpPr/>
      </dsp:nvSpPr>
      <dsp:spPr>
        <a:xfrm>
          <a:off x="1128053" y="3364397"/>
          <a:ext cx="4803948" cy="28823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 err="1" smtClean="0"/>
            <a:t>ছাদে</a:t>
          </a:r>
          <a:r>
            <a:rPr lang="en-US" sz="5300" kern="1200" dirty="0" smtClean="0"/>
            <a:t> </a:t>
          </a:r>
          <a:r>
            <a:rPr lang="en-US" sz="5300" kern="1200" dirty="0" err="1" smtClean="0"/>
            <a:t>অবস্থিত</a:t>
          </a:r>
          <a:r>
            <a:rPr lang="en-US" sz="5300" kern="1200" dirty="0" smtClean="0"/>
            <a:t> </a:t>
          </a:r>
          <a:r>
            <a:rPr lang="en-US" sz="5300" kern="1200" dirty="0" err="1" smtClean="0"/>
            <a:t>পানির</a:t>
          </a:r>
          <a:r>
            <a:rPr lang="en-US" sz="5300" kern="1200" dirty="0" smtClean="0"/>
            <a:t> </a:t>
          </a:r>
          <a:r>
            <a:rPr lang="en-US" sz="5300" kern="1200" dirty="0" err="1" smtClean="0"/>
            <a:t>ট্যাঙ্ক</a:t>
          </a:r>
          <a:endParaRPr lang="en-US" sz="5300" kern="1200" dirty="0"/>
        </a:p>
      </dsp:txBody>
      <dsp:txXfrm>
        <a:off x="1128053" y="3364397"/>
        <a:ext cx="4803948" cy="2882369"/>
      </dsp:txXfrm>
    </dsp:sp>
    <dsp:sp modelId="{8BE4BF3D-55A2-43F7-866C-89271AC4F074}">
      <dsp:nvSpPr>
        <dsp:cNvPr id="0" name=""/>
        <dsp:cNvSpPr/>
      </dsp:nvSpPr>
      <dsp:spPr>
        <a:xfrm>
          <a:off x="6412397" y="3364397"/>
          <a:ext cx="4803948" cy="28823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 err="1" smtClean="0"/>
            <a:t>ওভারহেড</a:t>
          </a:r>
          <a:r>
            <a:rPr lang="en-US" sz="5300" kern="1200" dirty="0" smtClean="0"/>
            <a:t> </a:t>
          </a:r>
          <a:r>
            <a:rPr lang="en-US" sz="5300" kern="1200" dirty="0" err="1" smtClean="0"/>
            <a:t>পানির</a:t>
          </a:r>
          <a:r>
            <a:rPr lang="en-US" sz="5300" kern="1200" dirty="0" smtClean="0"/>
            <a:t> </a:t>
          </a:r>
          <a:r>
            <a:rPr lang="en-US" sz="5300" kern="1200" dirty="0" err="1" smtClean="0"/>
            <a:t>ট্যাঙ্ক</a:t>
          </a:r>
          <a:endParaRPr lang="en-US" sz="5300" kern="1200" dirty="0"/>
        </a:p>
      </dsp:txBody>
      <dsp:txXfrm>
        <a:off x="6412397" y="3364397"/>
        <a:ext cx="4803948" cy="28823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50A42B-C264-4A2B-A565-3ABE6E546A13}">
      <dsp:nvSpPr>
        <dsp:cNvPr id="0" name=""/>
        <dsp:cNvSpPr/>
      </dsp:nvSpPr>
      <dsp:spPr>
        <a:xfrm>
          <a:off x="0" y="540543"/>
          <a:ext cx="3857624" cy="2314575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 dirty="0" err="1" smtClean="0"/>
            <a:t>আরসিসি</a:t>
          </a:r>
          <a:r>
            <a:rPr lang="en-US" sz="5000" kern="1200" dirty="0" smtClean="0"/>
            <a:t> </a:t>
          </a:r>
          <a:r>
            <a:rPr lang="en-US" sz="5000" kern="1200" dirty="0" err="1" smtClean="0"/>
            <a:t>ট্যাঙ্ক</a:t>
          </a:r>
          <a:endParaRPr lang="en-US" sz="5000" kern="1200" dirty="0"/>
        </a:p>
      </dsp:txBody>
      <dsp:txXfrm>
        <a:off x="0" y="540543"/>
        <a:ext cx="3857624" cy="2314575"/>
      </dsp:txXfrm>
    </dsp:sp>
    <dsp:sp modelId="{B5620CB6-2E81-433E-B3F0-AA5424719F9E}">
      <dsp:nvSpPr>
        <dsp:cNvPr id="0" name=""/>
        <dsp:cNvSpPr/>
      </dsp:nvSpPr>
      <dsp:spPr>
        <a:xfrm>
          <a:off x="4243387" y="540543"/>
          <a:ext cx="3857624" cy="2314575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ফেরো</a:t>
          </a:r>
          <a:r>
            <a:rPr lang="en-US" sz="50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en-US" sz="50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সিমেন্ট</a:t>
          </a:r>
          <a:r>
            <a:rPr lang="en-US" sz="50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en-US" sz="50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ট্যাঙ্ক</a:t>
          </a:r>
          <a:endParaRPr lang="en-US" sz="50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4243387" y="540543"/>
        <a:ext cx="3857624" cy="2314575"/>
      </dsp:txXfrm>
    </dsp:sp>
    <dsp:sp modelId="{76CC7D84-D304-4EEE-ADB0-98A7CB658831}">
      <dsp:nvSpPr>
        <dsp:cNvPr id="0" name=""/>
        <dsp:cNvSpPr/>
      </dsp:nvSpPr>
      <dsp:spPr>
        <a:xfrm>
          <a:off x="8486774" y="540543"/>
          <a:ext cx="3857624" cy="2314575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 dirty="0" err="1" smtClean="0"/>
            <a:t>জি</a:t>
          </a:r>
          <a:r>
            <a:rPr lang="en-US" sz="5000" kern="1200" dirty="0" smtClean="0"/>
            <a:t>. </a:t>
          </a:r>
          <a:r>
            <a:rPr lang="en-US" sz="5000" kern="1200" dirty="0" err="1" smtClean="0"/>
            <a:t>আই</a:t>
          </a:r>
          <a:r>
            <a:rPr lang="en-US" sz="5000" kern="1200" dirty="0" smtClean="0"/>
            <a:t> </a:t>
          </a:r>
          <a:r>
            <a:rPr lang="en-US" sz="5000" kern="1200" dirty="0" err="1" smtClean="0"/>
            <a:t>শীটের</a:t>
          </a:r>
          <a:r>
            <a:rPr lang="en-US" sz="5000" kern="1200" dirty="0" smtClean="0"/>
            <a:t> </a:t>
          </a:r>
          <a:r>
            <a:rPr lang="en-US" sz="5000" kern="1200" dirty="0" err="1" smtClean="0"/>
            <a:t>ট্যাঙ্ক</a:t>
          </a:r>
          <a:endParaRPr lang="en-US" sz="5000" kern="1200" dirty="0"/>
        </a:p>
      </dsp:txBody>
      <dsp:txXfrm>
        <a:off x="8486774" y="540543"/>
        <a:ext cx="3857624" cy="2314575"/>
      </dsp:txXfrm>
    </dsp:sp>
    <dsp:sp modelId="{A1001C10-DCBF-4C8F-9741-E9C01382183E}">
      <dsp:nvSpPr>
        <dsp:cNvPr id="0" name=""/>
        <dsp:cNvSpPr/>
      </dsp:nvSpPr>
      <dsp:spPr>
        <a:xfrm>
          <a:off x="2121693" y="3240881"/>
          <a:ext cx="3857624" cy="2314575"/>
        </a:xfrm>
        <a:prstGeom prst="rect">
          <a:avLst/>
        </a:prstGeom>
        <a:solidFill>
          <a:srgbClr val="FCC0E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প্লাস্টিক</a:t>
          </a:r>
          <a:r>
            <a:rPr lang="en-US" sz="50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en-US" sz="50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ট্যাঙ্ক</a:t>
          </a:r>
          <a:endParaRPr lang="en-US" sz="50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2121693" y="3240881"/>
        <a:ext cx="3857624" cy="2314575"/>
      </dsp:txXfrm>
    </dsp:sp>
    <dsp:sp modelId="{897195DA-248C-4DD0-BAE3-91E6217A8E51}">
      <dsp:nvSpPr>
        <dsp:cNvPr id="0" name=""/>
        <dsp:cNvSpPr/>
      </dsp:nvSpPr>
      <dsp:spPr>
        <a:xfrm>
          <a:off x="6365081" y="3240881"/>
          <a:ext cx="3857624" cy="2314575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 dirty="0" err="1" smtClean="0"/>
            <a:t>ইটের</a:t>
          </a:r>
          <a:r>
            <a:rPr lang="en-US" sz="5000" kern="1200" dirty="0" smtClean="0"/>
            <a:t> </a:t>
          </a:r>
          <a:r>
            <a:rPr lang="en-US" sz="5000" kern="1200" dirty="0" err="1" smtClean="0"/>
            <a:t>তৈরি</a:t>
          </a:r>
          <a:r>
            <a:rPr lang="en-US" sz="5000" kern="1200" dirty="0" smtClean="0"/>
            <a:t> </a:t>
          </a:r>
          <a:r>
            <a:rPr lang="en-US" sz="5000" kern="1200" dirty="0" err="1" smtClean="0"/>
            <a:t>ট্যাঙ্ক</a:t>
          </a:r>
          <a:endParaRPr lang="en-US" sz="5000" kern="1200" dirty="0"/>
        </a:p>
      </dsp:txBody>
      <dsp:txXfrm>
        <a:off x="6365081" y="3240881"/>
        <a:ext cx="3857624" cy="23145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542B9E-55C0-4CFC-802F-1BBF3FF6499F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685800"/>
            <a:ext cx="5715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0CC405-FE0F-4055-9D71-45E8DF3FF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714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CC405-FE0F-4055-9D71-45E8DF3FF10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645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556511"/>
            <a:ext cx="11658600" cy="176403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663440"/>
            <a:ext cx="9601200" cy="21031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27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54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81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08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135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762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389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016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86300" y="7627621"/>
            <a:ext cx="434340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29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9566"/>
            <a:ext cx="12344400" cy="1371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920240"/>
            <a:ext cx="12344400" cy="543115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86300" y="7627621"/>
            <a:ext cx="434340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29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44100" y="329566"/>
            <a:ext cx="3086100" cy="702183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29566"/>
            <a:ext cx="9029700" cy="702183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86300" y="7627621"/>
            <a:ext cx="434340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29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9566"/>
            <a:ext cx="12344400" cy="1371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20240"/>
            <a:ext cx="12344400" cy="543115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86300" y="7627621"/>
            <a:ext cx="434340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29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70" y="5288281"/>
            <a:ext cx="11658600" cy="1634490"/>
          </a:xfrm>
          <a:prstGeom prst="rect">
            <a:avLst/>
          </a:prstGeom>
        </p:spPr>
        <p:txBody>
          <a:bodyPr anchor="t"/>
          <a:lstStyle>
            <a:lvl1pPr algn="l">
              <a:defRPr sz="5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470" y="3488056"/>
            <a:ext cx="11658600" cy="18002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2700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5400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8101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50801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1350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7620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38902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501603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86300" y="7627621"/>
            <a:ext cx="434340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29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9566"/>
            <a:ext cx="12344400" cy="1371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20240"/>
            <a:ext cx="6057900" cy="5431156"/>
          </a:xfrm>
          <a:prstGeom prst="rect">
            <a:avLst/>
          </a:prstGeo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7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72300" y="1920240"/>
            <a:ext cx="6057900" cy="5431156"/>
          </a:xfrm>
          <a:prstGeom prst="rect">
            <a:avLst/>
          </a:prstGeo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7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86300" y="7627621"/>
            <a:ext cx="434340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29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9566"/>
            <a:ext cx="12344400" cy="1371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842136"/>
            <a:ext cx="6060282" cy="76771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300" b="1"/>
            </a:lvl1pPr>
            <a:lvl2pPr marL="627004" indent="0">
              <a:buNone/>
              <a:defRPr sz="2700" b="1"/>
            </a:lvl2pPr>
            <a:lvl3pPr marL="1254008" indent="0">
              <a:buNone/>
              <a:defRPr sz="2500" b="1"/>
            </a:lvl3pPr>
            <a:lvl4pPr marL="1881012" indent="0">
              <a:buNone/>
              <a:defRPr sz="2200" b="1"/>
            </a:lvl4pPr>
            <a:lvl5pPr marL="2508016" indent="0">
              <a:buNone/>
              <a:defRPr sz="2200" b="1"/>
            </a:lvl5pPr>
            <a:lvl6pPr marL="3135020" indent="0">
              <a:buNone/>
              <a:defRPr sz="2200" b="1"/>
            </a:lvl6pPr>
            <a:lvl7pPr marL="3762024" indent="0">
              <a:buNone/>
              <a:defRPr sz="2200" b="1"/>
            </a:lvl7pPr>
            <a:lvl8pPr marL="4389029" indent="0">
              <a:buNone/>
              <a:defRPr sz="2200" b="1"/>
            </a:lvl8pPr>
            <a:lvl9pPr marL="5016033" indent="0">
              <a:buNone/>
              <a:defRPr sz="2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09850"/>
            <a:ext cx="6060282" cy="4741546"/>
          </a:xfrm>
          <a:prstGeom prst="rect">
            <a:avLst/>
          </a:prstGeom>
        </p:spPr>
        <p:txBody>
          <a:bodyPr/>
          <a:lstStyle>
            <a:lvl1pPr>
              <a:defRPr sz="3300"/>
            </a:lvl1pPr>
            <a:lvl2pPr>
              <a:defRPr sz="27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38" y="1842136"/>
            <a:ext cx="6062663" cy="76771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300" b="1"/>
            </a:lvl1pPr>
            <a:lvl2pPr marL="627004" indent="0">
              <a:buNone/>
              <a:defRPr sz="2700" b="1"/>
            </a:lvl2pPr>
            <a:lvl3pPr marL="1254008" indent="0">
              <a:buNone/>
              <a:defRPr sz="2500" b="1"/>
            </a:lvl3pPr>
            <a:lvl4pPr marL="1881012" indent="0">
              <a:buNone/>
              <a:defRPr sz="2200" b="1"/>
            </a:lvl4pPr>
            <a:lvl5pPr marL="2508016" indent="0">
              <a:buNone/>
              <a:defRPr sz="2200" b="1"/>
            </a:lvl5pPr>
            <a:lvl6pPr marL="3135020" indent="0">
              <a:buNone/>
              <a:defRPr sz="2200" b="1"/>
            </a:lvl6pPr>
            <a:lvl7pPr marL="3762024" indent="0">
              <a:buNone/>
              <a:defRPr sz="2200" b="1"/>
            </a:lvl7pPr>
            <a:lvl8pPr marL="4389029" indent="0">
              <a:buNone/>
              <a:defRPr sz="2200" b="1"/>
            </a:lvl8pPr>
            <a:lvl9pPr marL="5016033" indent="0">
              <a:buNone/>
              <a:defRPr sz="2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38" y="2609850"/>
            <a:ext cx="6062663" cy="4741546"/>
          </a:xfrm>
          <a:prstGeom prst="rect">
            <a:avLst/>
          </a:prstGeom>
        </p:spPr>
        <p:txBody>
          <a:bodyPr/>
          <a:lstStyle>
            <a:lvl1pPr>
              <a:defRPr sz="3300"/>
            </a:lvl1pPr>
            <a:lvl2pPr>
              <a:defRPr sz="27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686300" y="7627621"/>
            <a:ext cx="434340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829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9566"/>
            <a:ext cx="12344400" cy="1371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86300" y="7627621"/>
            <a:ext cx="434340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829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5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686300" y="7627621"/>
            <a:ext cx="434340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829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327660"/>
            <a:ext cx="4512470" cy="1394460"/>
          </a:xfrm>
          <a:prstGeom prst="rect">
            <a:avLst/>
          </a:prstGeo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575" y="327660"/>
            <a:ext cx="7667625" cy="7023736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3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722120"/>
            <a:ext cx="4512470" cy="56292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27004" indent="0">
              <a:buNone/>
              <a:defRPr sz="1600"/>
            </a:lvl2pPr>
            <a:lvl3pPr marL="1254008" indent="0">
              <a:buNone/>
              <a:defRPr sz="1400"/>
            </a:lvl3pPr>
            <a:lvl4pPr marL="1881012" indent="0">
              <a:buNone/>
              <a:defRPr sz="1200"/>
            </a:lvl4pPr>
            <a:lvl5pPr marL="2508016" indent="0">
              <a:buNone/>
              <a:defRPr sz="1200"/>
            </a:lvl5pPr>
            <a:lvl6pPr marL="3135020" indent="0">
              <a:buNone/>
              <a:defRPr sz="1200"/>
            </a:lvl6pPr>
            <a:lvl7pPr marL="3762024" indent="0">
              <a:buNone/>
              <a:defRPr sz="1200"/>
            </a:lvl7pPr>
            <a:lvl8pPr marL="4389029" indent="0">
              <a:buNone/>
              <a:defRPr sz="1200"/>
            </a:lvl8pPr>
            <a:lvl9pPr marL="5016033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86300" y="7627621"/>
            <a:ext cx="434340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29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2" y="5760720"/>
            <a:ext cx="8229600" cy="680086"/>
          </a:xfrm>
          <a:prstGeom prst="rect">
            <a:avLst/>
          </a:prstGeo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8432" y="735330"/>
            <a:ext cx="8229600" cy="49377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/>
            </a:lvl1pPr>
            <a:lvl2pPr marL="627004" indent="0">
              <a:buNone/>
              <a:defRPr sz="3800"/>
            </a:lvl2pPr>
            <a:lvl3pPr marL="1254008" indent="0">
              <a:buNone/>
              <a:defRPr sz="3300"/>
            </a:lvl3pPr>
            <a:lvl4pPr marL="1881012" indent="0">
              <a:buNone/>
              <a:defRPr sz="2700"/>
            </a:lvl4pPr>
            <a:lvl5pPr marL="2508016" indent="0">
              <a:buNone/>
              <a:defRPr sz="2700"/>
            </a:lvl5pPr>
            <a:lvl6pPr marL="3135020" indent="0">
              <a:buNone/>
              <a:defRPr sz="2700"/>
            </a:lvl6pPr>
            <a:lvl7pPr marL="3762024" indent="0">
              <a:buNone/>
              <a:defRPr sz="2700"/>
            </a:lvl7pPr>
            <a:lvl8pPr marL="4389029" indent="0">
              <a:buNone/>
              <a:defRPr sz="2700"/>
            </a:lvl8pPr>
            <a:lvl9pPr marL="5016033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32" y="6440806"/>
            <a:ext cx="8229600" cy="9658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27004" indent="0">
              <a:buNone/>
              <a:defRPr sz="1600"/>
            </a:lvl2pPr>
            <a:lvl3pPr marL="1254008" indent="0">
              <a:buNone/>
              <a:defRPr sz="1400"/>
            </a:lvl3pPr>
            <a:lvl4pPr marL="1881012" indent="0">
              <a:buNone/>
              <a:defRPr sz="1200"/>
            </a:lvl4pPr>
            <a:lvl5pPr marL="2508016" indent="0">
              <a:buNone/>
              <a:defRPr sz="1200"/>
            </a:lvl5pPr>
            <a:lvl6pPr marL="3135020" indent="0">
              <a:buNone/>
              <a:defRPr sz="1200"/>
            </a:lvl6pPr>
            <a:lvl7pPr marL="3762024" indent="0">
              <a:buNone/>
              <a:defRPr sz="1200"/>
            </a:lvl7pPr>
            <a:lvl8pPr marL="4389029" indent="0">
              <a:buNone/>
              <a:defRPr sz="1200"/>
            </a:lvl8pPr>
            <a:lvl9pPr marL="5016033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86300" y="7627621"/>
            <a:ext cx="434340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29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54008" rtl="0" eaLnBrk="1" latinLnBrk="0" hangingPunct="1"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0253" indent="-470253" algn="l" defTabSz="1254008" rtl="0" eaLnBrk="1" latinLnBrk="0" hangingPunct="1">
        <a:spcBef>
          <a:spcPct val="20000"/>
        </a:spcBef>
        <a:buFont typeface="Arial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1pPr>
      <a:lvl2pPr marL="1018882" indent="-391878" algn="l" defTabSz="1254008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67510" indent="-313502" algn="l" defTabSz="1254008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3pPr>
      <a:lvl4pPr marL="2194514" indent="-313502" algn="l" defTabSz="1254008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821518" indent="-313502" algn="l" defTabSz="1254008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48522" indent="-313502" algn="l" defTabSz="125400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075527" indent="-313502" algn="l" defTabSz="125400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02531" indent="-313502" algn="l" defTabSz="125400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329535" indent="-313502" algn="l" defTabSz="125400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04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54008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881012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08016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35020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62024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89029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016033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82540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914400"/>
            <a:ext cx="6156925" cy="410051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0000" y="4495800"/>
            <a:ext cx="5562600" cy="186204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11500" b="1" spc="50" dirty="0" smtClean="0">
                <a:ln w="11430">
                  <a:solidFill>
                    <a:srgbClr val="C00000"/>
                  </a:solidFill>
                </a:ln>
                <a:solidFill>
                  <a:srgbClr val="92D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b="1" cap="none" spc="50" dirty="0">
              <a:ln w="11430">
                <a:solidFill>
                  <a:srgbClr val="C00000"/>
                </a:solidFill>
              </a:ln>
              <a:solidFill>
                <a:srgbClr val="92D05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67" t="2990" r="2960" b="3264"/>
          <a:stretch/>
        </p:blipFill>
        <p:spPr>
          <a:xfrm>
            <a:off x="7086600" y="0"/>
            <a:ext cx="6629400" cy="822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5" t="2811" r="47435" b="2845"/>
          <a:stretch/>
        </p:blipFill>
        <p:spPr>
          <a:xfrm>
            <a:off x="0" y="0"/>
            <a:ext cx="7101904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86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1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6706850"/>
            <a:ext cx="13716000" cy="14465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1254008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8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8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8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8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ট্যাঙ্ক</a:t>
            </a:r>
            <a:endParaRPr lang="en-US" sz="80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69758" y="304800"/>
            <a:ext cx="12344400" cy="13716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বিভিন্ন</a:t>
            </a:r>
            <a:r>
              <a:rPr lang="en-US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ধরণের</a:t>
            </a:r>
            <a:r>
              <a:rPr lang="en-US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পানির</a:t>
            </a:r>
            <a:r>
              <a:rPr lang="en-US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ট্যাঙ্ক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720" y="1712495"/>
            <a:ext cx="8528608" cy="484070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52049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6706850"/>
            <a:ext cx="13716000" cy="14465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1254008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ছাদে</a:t>
            </a:r>
            <a:r>
              <a:rPr lang="en-US" sz="8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8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8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ট্যাঙ্ক</a:t>
            </a:r>
            <a:endParaRPr lang="en-US" sz="80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69758" y="304800"/>
            <a:ext cx="12344400" cy="13716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বিভিন্ন</a:t>
            </a:r>
            <a:r>
              <a:rPr lang="en-US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ধরণের</a:t>
            </a:r>
            <a:r>
              <a:rPr lang="en-US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পানির</a:t>
            </a:r>
            <a:r>
              <a:rPr lang="en-US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ট্যাঙ্ক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676400"/>
            <a:ext cx="9378462" cy="4876800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254632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6706850"/>
            <a:ext cx="13716000" cy="14465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1254008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ওভারহেড</a:t>
            </a:r>
            <a:r>
              <a:rPr lang="en-US" sz="8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8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ট্যাঙ্ক</a:t>
            </a:r>
            <a:endParaRPr lang="en-US" sz="80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69758" y="304800"/>
            <a:ext cx="12344400" cy="13716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বিভিন্ন</a:t>
            </a:r>
            <a:r>
              <a:rPr lang="en-US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ধরণের</a:t>
            </a:r>
            <a:r>
              <a:rPr lang="en-US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পানির</a:t>
            </a:r>
            <a:r>
              <a:rPr lang="en-US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ট্যাঙ্ক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524000"/>
            <a:ext cx="6324600" cy="4991175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2077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2971800"/>
            <a:ext cx="13716000" cy="30469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1254008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9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ওভারহেড</a:t>
            </a:r>
            <a:r>
              <a:rPr lang="en-US" sz="9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9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ট্যাঙ্কের</a:t>
            </a:r>
            <a:r>
              <a:rPr lang="en-US" sz="9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96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9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অংকন</a:t>
            </a:r>
            <a:r>
              <a:rPr lang="en-US" sz="9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9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দেখাও</a:t>
            </a:r>
            <a:endParaRPr lang="en-US" sz="115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13716000" cy="13716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একক</a:t>
            </a:r>
            <a:r>
              <a:rPr lang="en-US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কাজ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25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6706850"/>
            <a:ext cx="13716000" cy="14465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1254008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আরসিসি</a:t>
            </a:r>
            <a:r>
              <a:rPr lang="en-US" sz="8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8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ট্যাঙ্ক</a:t>
            </a:r>
            <a:endParaRPr lang="en-US" sz="80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69758" y="304800"/>
            <a:ext cx="12344400" cy="13716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44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নির্মাণ</a:t>
            </a:r>
            <a:r>
              <a:rPr lang="en-US" sz="4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sz="44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উপরণের</a:t>
            </a:r>
            <a:r>
              <a:rPr lang="en-US" sz="4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sz="44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উপর</a:t>
            </a:r>
            <a:r>
              <a:rPr lang="en-US" sz="4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sz="44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ভিত্তি</a:t>
            </a:r>
            <a:r>
              <a:rPr lang="en-US" sz="4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sz="44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করে</a:t>
            </a:r>
            <a:r>
              <a:rPr lang="en-US" sz="4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sz="44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পানির</a:t>
            </a:r>
            <a:r>
              <a:rPr lang="en-US" sz="4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sz="44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ট্যাঙ্ক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524000"/>
            <a:ext cx="6737120" cy="5046337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50445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6706850"/>
            <a:ext cx="13716000" cy="14465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1254008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ফেরো</a:t>
            </a:r>
            <a:r>
              <a:rPr lang="en-US" sz="8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সিমেন্ট</a:t>
            </a:r>
            <a:r>
              <a:rPr lang="en-US" sz="8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8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ট্যাঙ্ক</a:t>
            </a:r>
            <a:endParaRPr lang="en-US" sz="80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69758" y="304800"/>
            <a:ext cx="12344400" cy="13716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44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নির্মাণ</a:t>
            </a:r>
            <a:r>
              <a:rPr lang="en-US" sz="4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sz="44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উপরণের</a:t>
            </a:r>
            <a:r>
              <a:rPr lang="en-US" sz="4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sz="44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উপর</a:t>
            </a:r>
            <a:r>
              <a:rPr lang="en-US" sz="4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sz="44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ভিত্তি</a:t>
            </a:r>
            <a:r>
              <a:rPr lang="en-US" sz="4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sz="44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করে</a:t>
            </a:r>
            <a:r>
              <a:rPr lang="en-US" sz="4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sz="44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পানির</a:t>
            </a:r>
            <a:r>
              <a:rPr lang="en-US" sz="4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sz="44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ট্যাঙ্ক</a:t>
            </a:r>
            <a:endParaRPr lang="en-US" sz="4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073" y="1524000"/>
            <a:ext cx="7016154" cy="5029200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18440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6706850"/>
            <a:ext cx="13716000" cy="14465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1254008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জি</a:t>
            </a:r>
            <a:r>
              <a:rPr lang="en-US" sz="8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en-US" sz="8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</a:t>
            </a:r>
            <a:r>
              <a:rPr lang="en-US" sz="8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শীটের</a:t>
            </a:r>
            <a:r>
              <a:rPr lang="en-US" sz="8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8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ট্যাঙ্ক</a:t>
            </a:r>
            <a:endParaRPr lang="en-US" sz="80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69758" y="304800"/>
            <a:ext cx="12344400" cy="13716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44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নির্মাণ</a:t>
            </a:r>
            <a:r>
              <a:rPr lang="en-US" sz="4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sz="44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উপরণের</a:t>
            </a:r>
            <a:r>
              <a:rPr lang="en-US" sz="4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sz="44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উপর</a:t>
            </a:r>
            <a:r>
              <a:rPr lang="en-US" sz="4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sz="44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ভিত্তি</a:t>
            </a:r>
            <a:r>
              <a:rPr lang="en-US" sz="4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sz="44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করে</a:t>
            </a:r>
            <a:r>
              <a:rPr lang="en-US" sz="4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sz="44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পানির</a:t>
            </a:r>
            <a:r>
              <a:rPr lang="en-US" sz="4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sz="44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ট্যাঙ্ক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84"/>
          <a:stretch/>
        </p:blipFill>
        <p:spPr>
          <a:xfrm>
            <a:off x="2971800" y="1371600"/>
            <a:ext cx="8293413" cy="5181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52370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6706850"/>
            <a:ext cx="13716000" cy="14465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1254008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প্লাস্টিক</a:t>
            </a:r>
            <a:r>
              <a:rPr lang="en-US" sz="8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8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ট্যাঙ্ক</a:t>
            </a:r>
            <a:endParaRPr lang="en-US" sz="80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69758" y="304800"/>
            <a:ext cx="12344400" cy="13716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44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নির্মাণ</a:t>
            </a:r>
            <a:r>
              <a:rPr lang="en-US" sz="4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sz="44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উপরণের</a:t>
            </a:r>
            <a:r>
              <a:rPr lang="en-US" sz="4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sz="44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উপর</a:t>
            </a:r>
            <a:r>
              <a:rPr lang="en-US" sz="4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sz="44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ভিত্তি</a:t>
            </a:r>
            <a:r>
              <a:rPr lang="en-US" sz="4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sz="44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করে</a:t>
            </a:r>
            <a:r>
              <a:rPr lang="en-US" sz="4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sz="44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পানির</a:t>
            </a:r>
            <a:r>
              <a:rPr lang="en-US" sz="4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sz="44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ট্যাঙ্ক</a:t>
            </a:r>
            <a:endParaRPr lang="en-US" sz="4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378593"/>
            <a:ext cx="5105400" cy="532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8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6706850"/>
            <a:ext cx="13716000" cy="14465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1254008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ইটের</a:t>
            </a:r>
            <a:r>
              <a:rPr lang="en-US" sz="8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8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8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ট্যাঙ্ক</a:t>
            </a:r>
            <a:endParaRPr lang="en-US" sz="80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69758" y="304800"/>
            <a:ext cx="12344400" cy="13716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44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নির্মাণ</a:t>
            </a:r>
            <a:r>
              <a:rPr lang="en-US" sz="4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sz="44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উপরণের</a:t>
            </a:r>
            <a:r>
              <a:rPr lang="en-US" sz="4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sz="44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উপর</a:t>
            </a:r>
            <a:r>
              <a:rPr lang="en-US" sz="4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sz="44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ভিত্তি</a:t>
            </a:r>
            <a:r>
              <a:rPr lang="en-US" sz="4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sz="44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করে</a:t>
            </a:r>
            <a:r>
              <a:rPr lang="en-US" sz="4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sz="44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পানির</a:t>
            </a:r>
            <a:r>
              <a:rPr lang="en-US" sz="4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sz="44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ট্যাঙ্ক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371600"/>
            <a:ext cx="7624274" cy="51815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43994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304800" y="1600200"/>
            <a:ext cx="8153400" cy="59093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1254008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5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জমা</a:t>
            </a:r>
            <a:r>
              <a:rPr lang="en-US" sz="5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রেখে</a:t>
            </a:r>
            <a:r>
              <a:rPr lang="en-US" sz="5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আবাসিকদের</a:t>
            </a:r>
            <a:r>
              <a:rPr lang="en-US" sz="5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5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5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সরবরাহ</a:t>
            </a:r>
            <a:r>
              <a:rPr lang="en-US" sz="5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নিশ্চিত</a:t>
            </a:r>
            <a:r>
              <a:rPr lang="en-US" sz="5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5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54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এছাড়াও</a:t>
            </a:r>
            <a:r>
              <a:rPr lang="en-US" sz="5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5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ৎ </a:t>
            </a:r>
            <a:r>
              <a:rPr lang="en-US" sz="54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সরবরাহ</a:t>
            </a:r>
            <a:r>
              <a:rPr lang="en-US" sz="5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sz="5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থাকলে</a:t>
            </a:r>
            <a:r>
              <a:rPr lang="en-US" sz="5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5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জরুরী</a:t>
            </a:r>
            <a:r>
              <a:rPr lang="en-US" sz="5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প্রয়োজনে</a:t>
            </a:r>
            <a:r>
              <a:rPr lang="en-US" sz="5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দ্রুত</a:t>
            </a:r>
            <a:r>
              <a:rPr lang="en-US" sz="5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5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বন্টন</a:t>
            </a:r>
            <a:r>
              <a:rPr lang="en-US" sz="5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5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5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54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অগ্নিকান্ড</a:t>
            </a:r>
            <a:r>
              <a:rPr lang="en-US" sz="5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5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5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5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প্রয়োজনে</a:t>
            </a:r>
            <a:r>
              <a:rPr lang="en-US" sz="5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মজুদ</a:t>
            </a:r>
            <a:r>
              <a:rPr lang="en-US" sz="5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5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সরবরাহ</a:t>
            </a:r>
            <a:r>
              <a:rPr lang="en-US" sz="5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5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5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ওভারহেড</a:t>
            </a:r>
            <a:r>
              <a:rPr lang="en-US" sz="5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5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ট্যাঙ্ক</a:t>
            </a:r>
            <a:r>
              <a:rPr lang="en-US" sz="5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নির্মাণ</a:t>
            </a:r>
            <a:r>
              <a:rPr lang="en-US" sz="5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5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5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13716000" cy="11430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44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ওভারহেড</a:t>
            </a:r>
            <a:r>
              <a:rPr lang="en-US" sz="4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sz="44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পানির</a:t>
            </a:r>
            <a:r>
              <a:rPr lang="en-US" sz="4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  </a:t>
            </a:r>
            <a:r>
              <a:rPr lang="en-US" sz="44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ট্যাঙ্ক</a:t>
            </a:r>
            <a:r>
              <a:rPr lang="en-US" sz="4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sz="44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নির্মাণের</a:t>
            </a:r>
            <a:r>
              <a:rPr lang="en-US" sz="4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sz="44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প্রয়োজনীয়তা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1" y="1676400"/>
            <a:ext cx="4724400" cy="5638800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970053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Diagonal Corner Rectangle 9"/>
          <p:cNvSpPr/>
          <p:nvPr/>
        </p:nvSpPr>
        <p:spPr>
          <a:xfrm>
            <a:off x="6607418" y="2663167"/>
            <a:ext cx="6817817" cy="3554749"/>
          </a:xfrm>
          <a:prstGeom prst="round2DiagRect">
            <a:avLst/>
          </a:prstGeom>
          <a:solidFill>
            <a:schemeClr val="bg1"/>
          </a:solidFill>
          <a:ln>
            <a:solidFill>
              <a:srgbClr val="0064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740767" y="3364555"/>
            <a:ext cx="6551117" cy="206210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শ্রেণি       :    </a:t>
            </a:r>
            <a:r>
              <a:rPr lang="en-US" sz="3200" b="1" dirty="0" err="1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দশম</a:t>
            </a:r>
            <a:endParaRPr lang="bn-BD" sz="3200" b="1" dirty="0" smtClean="0">
              <a:ln w="11430">
                <a:solidFill>
                  <a:srgbClr val="0C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2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বিষয়      :   </a:t>
            </a:r>
            <a:r>
              <a:rPr lang="bn-BD" sz="18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বিল্ডিং</a:t>
            </a:r>
            <a:r>
              <a:rPr lang="en-US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মেইনটেন্যান্স</a:t>
            </a:r>
            <a:r>
              <a:rPr lang="en-US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ট্রেড-২</a:t>
            </a:r>
            <a:endParaRPr lang="bn-BD" sz="2400" b="1" dirty="0">
              <a:ln w="11430">
                <a:solidFill>
                  <a:srgbClr val="0C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2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bn-BD" sz="32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১০</a:t>
            </a:r>
            <a:endParaRPr lang="bn-BD" sz="3200" b="1" dirty="0" smtClean="0">
              <a:ln w="11430">
                <a:solidFill>
                  <a:srgbClr val="0C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2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সময়       </a:t>
            </a:r>
            <a:r>
              <a:rPr lang="en-AU" sz="32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bn-BD" sz="32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 মিনিট।</a:t>
            </a:r>
            <a:endParaRPr lang="en-US" sz="3200" b="1" dirty="0">
              <a:ln w="11430">
                <a:solidFill>
                  <a:srgbClr val="0C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 Diagonal Corner Rectangle 11"/>
          <p:cNvSpPr/>
          <p:nvPr/>
        </p:nvSpPr>
        <p:spPr>
          <a:xfrm>
            <a:off x="1674319" y="3381040"/>
            <a:ext cx="4574082" cy="2562562"/>
          </a:xfrm>
          <a:prstGeom prst="round2DiagRect">
            <a:avLst/>
          </a:prstGeom>
          <a:solidFill>
            <a:schemeClr val="bg1"/>
          </a:solidFill>
          <a:ln>
            <a:solidFill>
              <a:srgbClr val="0064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905001" y="3657600"/>
            <a:ext cx="4495800" cy="206210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n-US" sz="3200" b="1" dirty="0" err="1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নীরেন্দ্র</a:t>
            </a:r>
            <a:r>
              <a:rPr lang="en-US" sz="32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নাথ</a:t>
            </a:r>
            <a:r>
              <a:rPr lang="en-US" sz="32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মুন্সী</a:t>
            </a:r>
            <a:endParaRPr lang="bn-BD" sz="3200" b="1" dirty="0" smtClean="0">
              <a:ln w="11430">
                <a:solidFill>
                  <a:srgbClr val="0C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b="1" dirty="0" err="1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ট্রেড</a:t>
            </a:r>
            <a:r>
              <a:rPr lang="en-US" sz="32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ইন্সট্রাক্টর</a:t>
            </a:r>
            <a:endParaRPr lang="bn-BD" sz="3200" b="1" dirty="0" smtClean="0">
              <a:ln w="11430">
                <a:solidFill>
                  <a:srgbClr val="0C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b="1" dirty="0" err="1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munshinirendranath</a:t>
            </a:r>
            <a:r>
              <a:rPr lang="bn-BD" sz="32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pPr algn="just"/>
            <a:r>
              <a:rPr lang="bn-BD" sz="32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@gmail.com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76900" y="471851"/>
            <a:ext cx="49530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60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4800" y="6716130"/>
            <a:ext cx="134112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নড়িয়া</a:t>
            </a:r>
            <a:r>
              <a:rPr lang="en-US" sz="36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বিহারীলাল</a:t>
            </a:r>
            <a:r>
              <a:rPr lang="en-US" sz="36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6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6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বিদ্যালয়,নড়িয়া,শরীয়তপুর</a:t>
            </a:r>
            <a:endParaRPr lang="bn-BD" sz="3600" b="1" dirty="0" smtClean="0">
              <a:ln w="11430">
                <a:solidFill>
                  <a:srgbClr val="0C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265" y="471851"/>
            <a:ext cx="2622884" cy="264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9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/>
      <p:bldP spid="14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0053" y="381000"/>
            <a:ext cx="13716000" cy="10668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44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আন্ডার</a:t>
            </a:r>
            <a:r>
              <a:rPr lang="en-US" sz="4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sz="44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গ্রাউন্ড</a:t>
            </a:r>
            <a:r>
              <a:rPr lang="en-US" sz="4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 ও </a:t>
            </a:r>
            <a:r>
              <a:rPr lang="en-US" sz="44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ওভারহেড</a:t>
            </a:r>
            <a:r>
              <a:rPr lang="en-US" sz="4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sz="44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পানির</a:t>
            </a:r>
            <a:r>
              <a:rPr lang="en-US" sz="4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sz="44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ট্যাঙ্ক</a:t>
            </a:r>
            <a:r>
              <a:rPr lang="en-US" sz="4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sz="44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এর</a:t>
            </a:r>
            <a:r>
              <a:rPr lang="en-US" sz="4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sz="44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ব্যবধান</a:t>
            </a:r>
            <a:endParaRPr lang="en-US" sz="44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970319"/>
              </p:ext>
            </p:extLst>
          </p:nvPr>
        </p:nvGraphicFramePr>
        <p:xfrm>
          <a:off x="838200" y="1752600"/>
          <a:ext cx="12420600" cy="548640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6210300"/>
                <a:gridCol w="6210300"/>
              </a:tblGrid>
              <a:tr h="1126966"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আন্ডার</a:t>
                      </a:r>
                      <a:r>
                        <a:rPr lang="en-US" sz="48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en-US" sz="4800" b="1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গ্রাউন্ড</a:t>
                      </a:r>
                      <a:r>
                        <a:rPr lang="en-US" sz="48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800" b="1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পানির</a:t>
                      </a:r>
                      <a:r>
                        <a:rPr lang="en-US" sz="48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800" b="1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ট্যাঙ্ক</a:t>
                      </a:r>
                      <a:endParaRPr lang="en-US" sz="4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ওভারহেড</a:t>
                      </a:r>
                      <a:r>
                        <a:rPr lang="en-US" sz="60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60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পানির</a:t>
                      </a:r>
                      <a:r>
                        <a:rPr lang="en-US" sz="60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60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ট্যাঙ্ক</a:t>
                      </a:r>
                      <a:endParaRPr lang="en-US" sz="6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</a:tr>
              <a:tr h="1550265">
                <a:tc>
                  <a:txBody>
                    <a:bodyPr/>
                    <a:lstStyle/>
                    <a:p>
                      <a:pPr algn="l"/>
                      <a:r>
                        <a:rPr lang="en-US" sz="44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মেইন</a:t>
                      </a:r>
                      <a:r>
                        <a:rPr lang="en-US" sz="44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400" b="1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লাইন</a:t>
                      </a:r>
                      <a:r>
                        <a:rPr lang="en-US" sz="44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400" b="1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হতে</a:t>
                      </a:r>
                      <a:r>
                        <a:rPr lang="en-US" sz="44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400" b="1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সার্ভিস</a:t>
                      </a:r>
                      <a:r>
                        <a:rPr lang="en-US" sz="44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400" b="1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পাইপের</a:t>
                      </a:r>
                      <a:r>
                        <a:rPr lang="en-US" sz="44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400" b="1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মাধ্যমে</a:t>
                      </a:r>
                      <a:r>
                        <a:rPr lang="en-US" sz="44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400" b="1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পানি</a:t>
                      </a:r>
                      <a:r>
                        <a:rPr lang="en-US" sz="44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400" b="1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এসে</a:t>
                      </a:r>
                      <a:r>
                        <a:rPr lang="en-US" sz="44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400" b="1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জমা</a:t>
                      </a:r>
                      <a:r>
                        <a:rPr lang="en-US" sz="44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400" b="1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হয়</a:t>
                      </a:r>
                      <a:r>
                        <a:rPr lang="en-US" sz="44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en-US" sz="4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4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পাম্পের</a:t>
                      </a:r>
                      <a:r>
                        <a:rPr lang="en-US" sz="44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400" b="1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সাহায্যে</a:t>
                      </a:r>
                      <a:r>
                        <a:rPr lang="en-US" sz="44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400" b="1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পানি</a:t>
                      </a:r>
                      <a:r>
                        <a:rPr lang="en-US" sz="44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400" b="1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জমা</a:t>
                      </a:r>
                      <a:r>
                        <a:rPr lang="en-US" sz="44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400" b="1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করা</a:t>
                      </a:r>
                      <a:r>
                        <a:rPr lang="en-US" sz="44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400" b="1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হয়</a:t>
                      </a:r>
                      <a:r>
                        <a:rPr lang="en-US" sz="44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en-US" sz="4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</a:tr>
              <a:tr h="1682203">
                <a:tc>
                  <a:txBody>
                    <a:bodyPr/>
                    <a:lstStyle/>
                    <a:p>
                      <a:pPr algn="l"/>
                      <a:r>
                        <a:rPr lang="en-US" sz="48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পানি</a:t>
                      </a:r>
                      <a:r>
                        <a:rPr lang="en-US" sz="4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8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সরবরাহের</a:t>
                      </a:r>
                      <a:r>
                        <a:rPr lang="en-US" sz="4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8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জন্য</a:t>
                      </a:r>
                      <a:r>
                        <a:rPr lang="en-US" sz="4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8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পাম্পের</a:t>
                      </a:r>
                      <a:r>
                        <a:rPr lang="en-US" sz="48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800" b="1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প্রয়োজন</a:t>
                      </a:r>
                      <a:r>
                        <a:rPr lang="en-US" sz="48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800" b="1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হয়</a:t>
                      </a:r>
                      <a:r>
                        <a:rPr lang="en-US" sz="48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en-US" sz="4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12540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পানি</a:t>
                      </a:r>
                      <a:r>
                        <a:rPr lang="en-US" sz="4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8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সরবরাহের</a:t>
                      </a:r>
                      <a:r>
                        <a:rPr lang="en-US" sz="4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8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জন্য</a:t>
                      </a:r>
                      <a:r>
                        <a:rPr lang="en-US" sz="4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8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পাম্পের</a:t>
                      </a:r>
                      <a:r>
                        <a:rPr lang="en-US" sz="48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800" b="1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প্রয়োজন</a:t>
                      </a:r>
                      <a:r>
                        <a:rPr lang="en-US" sz="48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800" b="1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হয়</a:t>
                      </a:r>
                      <a:r>
                        <a:rPr lang="en-US" sz="48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800" b="1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</a:t>
                      </a:r>
                      <a:r>
                        <a:rPr lang="en-US" sz="48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en-US" sz="4800" b="1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</a:tr>
              <a:tr h="1126966">
                <a:tc>
                  <a:txBody>
                    <a:bodyPr/>
                    <a:lstStyle/>
                    <a:p>
                      <a:pPr algn="l"/>
                      <a:r>
                        <a:rPr lang="en-US" sz="54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নির্মাণ</a:t>
                      </a:r>
                      <a:r>
                        <a:rPr lang="en-US" sz="54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5400" b="1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খরচ</a:t>
                      </a:r>
                      <a:r>
                        <a:rPr lang="en-US" sz="54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5400" b="1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কম</a:t>
                      </a:r>
                      <a:r>
                        <a:rPr lang="en-US" sz="54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en-US" sz="5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8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নির্মাণ</a:t>
                      </a:r>
                      <a:r>
                        <a:rPr lang="en-US" sz="4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8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খরচ</a:t>
                      </a:r>
                      <a:r>
                        <a:rPr lang="en-US" sz="4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8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বেশি</a:t>
                      </a:r>
                      <a:r>
                        <a:rPr lang="en-US" sz="4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en-US" sz="4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99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10200" y="457200"/>
            <a:ext cx="3886200" cy="7694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09800" y="2362200"/>
            <a:ext cx="6116105" cy="533400"/>
          </a:xfrm>
          <a:prstGeom prst="rect">
            <a:avLst/>
          </a:prstGeom>
          <a:solidFill>
            <a:srgbClr val="FBDD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ট্যাঙ্ক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05788" y="3229053"/>
            <a:ext cx="7471611" cy="533400"/>
          </a:xfrm>
          <a:prstGeom prst="rect">
            <a:avLst/>
          </a:prstGeom>
          <a:solidFill>
            <a:srgbClr val="FBDD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চারটি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ট্যাঙ্কের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বলো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05788" y="4051212"/>
            <a:ext cx="8081212" cy="533400"/>
          </a:xfrm>
          <a:prstGeom prst="rect">
            <a:avLst/>
          </a:prstGeom>
          <a:solidFill>
            <a:srgbClr val="FBDD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ওভারহেড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ট্যাঙ্কর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২টি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বলো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97767" y="4869360"/>
            <a:ext cx="8081212" cy="533400"/>
          </a:xfrm>
          <a:prstGeom prst="rect">
            <a:avLst/>
          </a:prstGeom>
          <a:solidFill>
            <a:srgbClr val="FBDD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উপকরণের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ট্যাঙ্ক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কিকি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47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7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2438400" y="6477000"/>
            <a:ext cx="8839200" cy="1339345"/>
          </a:xfrm>
          <a:prstGeom prst="round2DiagRect">
            <a:avLst/>
          </a:prstGeom>
          <a:solidFill>
            <a:schemeClr val="bg1"/>
          </a:solidFill>
          <a:ln>
            <a:solidFill>
              <a:srgbClr val="7030A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পৌর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এলাকায়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সরবরাহ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প্রতিবেদন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5800" y="457200"/>
            <a:ext cx="4495799" cy="830997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35" b="6632"/>
          <a:stretch/>
        </p:blipFill>
        <p:spPr>
          <a:xfrm>
            <a:off x="2819400" y="1524000"/>
            <a:ext cx="7755135" cy="46129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241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82540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914400"/>
            <a:ext cx="6156925" cy="410051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0000" y="4495800"/>
            <a:ext cx="5562600" cy="186204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11500" b="1" spc="50" dirty="0" smtClean="0">
                <a:ln w="11430">
                  <a:solidFill>
                    <a:srgbClr val="C00000"/>
                  </a:solidFill>
                </a:ln>
                <a:solidFill>
                  <a:srgbClr val="92D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b="1" cap="none" spc="50" dirty="0">
              <a:ln w="11430">
                <a:solidFill>
                  <a:srgbClr val="C00000"/>
                </a:solidFill>
              </a:ln>
              <a:solidFill>
                <a:srgbClr val="92D05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67" t="2990" r="2960" b="3264"/>
          <a:stretch/>
        </p:blipFill>
        <p:spPr>
          <a:xfrm>
            <a:off x="7162800" y="0"/>
            <a:ext cx="6553200" cy="822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5" t="2811" r="47435" b="2845"/>
          <a:stretch/>
        </p:blipFill>
        <p:spPr>
          <a:xfrm>
            <a:off x="0" y="0"/>
            <a:ext cx="72390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23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1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13716000" cy="914400"/>
          </a:xfrm>
          <a:solidFill>
            <a:srgbClr val="FCC0E2"/>
          </a:solidFill>
        </p:spPr>
        <p:txBody>
          <a:bodyPr/>
          <a:lstStyle/>
          <a:p>
            <a:r>
              <a:rPr lang="en-US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219200"/>
            <a:ext cx="10668000" cy="67818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 rot="19874915">
            <a:off x="915181" y="3316211"/>
            <a:ext cx="5942038" cy="1526220"/>
          </a:xfrm>
          <a:prstGeom prst="rect">
            <a:avLst/>
          </a:prstGeom>
          <a:noFill/>
        </p:spPr>
        <p:txBody>
          <a:bodyPr/>
          <a:lstStyle>
            <a:lvl1pPr algn="ctr" defTabSz="1254008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9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ট্যাঙ্ক</a:t>
            </a:r>
            <a:endParaRPr lang="en-US" sz="96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000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3600" y="381000"/>
            <a:ext cx="9067800" cy="1446550"/>
          </a:xfrm>
          <a:prstGeom prst="rect">
            <a:avLst/>
          </a:prstGeom>
          <a:solidFill>
            <a:schemeClr val="bg1"/>
          </a:solidFill>
          <a:ln w="57150">
            <a:solidFill>
              <a:srgbClr val="2B0C03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8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88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600" y="6619730"/>
            <a:ext cx="10668000" cy="1200329"/>
          </a:xfrm>
          <a:prstGeom prst="rect">
            <a:avLst/>
          </a:prstGeom>
          <a:solidFill>
            <a:srgbClr val="FCC0E2"/>
          </a:solidFill>
          <a:ln w="57150"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7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ট্যাঙ্ক</a:t>
            </a:r>
            <a:endParaRPr lang="en-US" sz="72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981200"/>
            <a:ext cx="5105400" cy="44957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88180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6608"/>
            <a:ext cx="12344400" cy="1371600"/>
          </a:xfrm>
          <a:solidFill>
            <a:srgbClr val="FCC0E2"/>
          </a:solidFill>
        </p:spPr>
        <p:txBody>
          <a:bodyPr/>
          <a:lstStyle/>
          <a:p>
            <a:r>
              <a:rPr lang="en-US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শিক্ষণ</a:t>
            </a:r>
            <a:r>
              <a:rPr lang="en-US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</a:t>
            </a:r>
            <a:endParaRPr lang="en-US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90800"/>
            <a:ext cx="12344400" cy="5431156"/>
          </a:xfrm>
        </p:spPr>
        <p:txBody>
          <a:bodyPr/>
          <a:lstStyle/>
          <a:p>
            <a:r>
              <a:rPr lang="en-US" sz="3200" dirty="0" smtClean="0"/>
              <a:t>১। </a:t>
            </a:r>
            <a:r>
              <a:rPr lang="en-US" sz="3200" dirty="0" err="1" smtClean="0"/>
              <a:t>পানির</a:t>
            </a:r>
            <a:r>
              <a:rPr lang="en-US" sz="3200" dirty="0" smtClean="0"/>
              <a:t> </a:t>
            </a:r>
            <a:r>
              <a:rPr lang="en-US" sz="3200" dirty="0" err="1" smtClean="0"/>
              <a:t>ট্যাঙ্ক</a:t>
            </a:r>
            <a:r>
              <a:rPr lang="en-US" sz="3200" dirty="0" smtClean="0"/>
              <a:t> </a:t>
            </a:r>
            <a:r>
              <a:rPr lang="en-US" sz="3200" dirty="0" err="1" smtClean="0"/>
              <a:t>কাকে</a:t>
            </a:r>
            <a:r>
              <a:rPr lang="en-US" sz="3200" dirty="0" smtClean="0"/>
              <a:t> </a:t>
            </a:r>
            <a:r>
              <a:rPr lang="en-US" sz="3200" dirty="0" err="1" smtClean="0"/>
              <a:t>বলে</a:t>
            </a:r>
            <a:r>
              <a:rPr lang="en-US" sz="3200" dirty="0" smtClean="0"/>
              <a:t> </a:t>
            </a:r>
            <a:r>
              <a:rPr lang="en-US" sz="3200" dirty="0" err="1" smtClean="0"/>
              <a:t>বলতে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পারবে</a:t>
            </a:r>
            <a:r>
              <a:rPr lang="en-US" sz="3200" dirty="0" smtClean="0"/>
              <a:t>।</a:t>
            </a:r>
          </a:p>
          <a:p>
            <a:r>
              <a:rPr lang="en-US" sz="3200" dirty="0" smtClean="0"/>
              <a:t>২। </a:t>
            </a:r>
            <a:r>
              <a:rPr lang="en-US" sz="3200" dirty="0" err="1" smtClean="0"/>
              <a:t>পানির</a:t>
            </a:r>
            <a:r>
              <a:rPr lang="en-US" sz="3200" dirty="0" smtClean="0"/>
              <a:t> </a:t>
            </a:r>
            <a:r>
              <a:rPr lang="en-US" sz="3200" dirty="0" err="1" smtClean="0"/>
              <a:t>ট্যাঙ্কের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প্রকারভেদ</a:t>
            </a:r>
            <a:r>
              <a:rPr lang="en-US" sz="3200" dirty="0" smtClean="0"/>
              <a:t> </a:t>
            </a:r>
            <a:r>
              <a:rPr lang="en-US" sz="3200" dirty="0" err="1" smtClean="0"/>
              <a:t>বলতে</a:t>
            </a:r>
            <a:r>
              <a:rPr lang="en-US" sz="3200" dirty="0" smtClean="0"/>
              <a:t> </a:t>
            </a:r>
            <a:r>
              <a:rPr lang="en-US" sz="3200" dirty="0" err="1"/>
              <a:t>পারবে</a:t>
            </a:r>
            <a:r>
              <a:rPr lang="en-US" sz="3200" dirty="0"/>
              <a:t>।</a:t>
            </a:r>
          </a:p>
          <a:p>
            <a:r>
              <a:rPr lang="en-US" sz="3200" dirty="0"/>
              <a:t>৩</a:t>
            </a:r>
            <a:r>
              <a:rPr lang="en-US" sz="3200" dirty="0" smtClean="0"/>
              <a:t>। </a:t>
            </a:r>
            <a:r>
              <a:rPr lang="en-US" sz="3200" dirty="0" err="1"/>
              <a:t>বিভিন্ন</a:t>
            </a:r>
            <a:r>
              <a:rPr lang="en-US" sz="3200" dirty="0"/>
              <a:t> </a:t>
            </a:r>
            <a:r>
              <a:rPr lang="en-US" sz="3200" dirty="0" err="1"/>
              <a:t>প্রকার</a:t>
            </a:r>
            <a:r>
              <a:rPr lang="en-US" sz="3200" dirty="0"/>
              <a:t> </a:t>
            </a:r>
            <a:r>
              <a:rPr lang="en-US" sz="3200" dirty="0" err="1" smtClean="0"/>
              <a:t>পানির</a:t>
            </a:r>
            <a:r>
              <a:rPr lang="en-US" sz="3200" dirty="0" smtClean="0"/>
              <a:t> </a:t>
            </a:r>
            <a:r>
              <a:rPr lang="en-US" sz="3200" dirty="0" err="1" smtClean="0"/>
              <a:t>ট্যাঙ্কের</a:t>
            </a:r>
            <a:r>
              <a:rPr lang="en-US" sz="3200" dirty="0" smtClean="0"/>
              <a:t> </a:t>
            </a:r>
            <a:r>
              <a:rPr lang="en-US" sz="3200" dirty="0" err="1"/>
              <a:t>সংক্ষিপ্ত</a:t>
            </a:r>
            <a:r>
              <a:rPr lang="en-US" sz="3200" dirty="0"/>
              <a:t> </a:t>
            </a:r>
            <a:r>
              <a:rPr lang="en-US" sz="3200" dirty="0" err="1" smtClean="0"/>
              <a:t>বর্ণনা</a:t>
            </a:r>
            <a:r>
              <a:rPr lang="en-US" sz="3200" dirty="0" smtClean="0"/>
              <a:t> </a:t>
            </a:r>
            <a:r>
              <a:rPr lang="en-US" sz="3200" dirty="0" err="1" smtClean="0"/>
              <a:t>দিতে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পারবে</a:t>
            </a:r>
            <a:r>
              <a:rPr lang="en-US" sz="3200" dirty="0" smtClean="0"/>
              <a:t>।</a:t>
            </a:r>
          </a:p>
          <a:p>
            <a:r>
              <a:rPr lang="en-US" sz="3200" dirty="0" smtClean="0"/>
              <a:t>৪। </a:t>
            </a:r>
            <a:r>
              <a:rPr lang="en-US" sz="3200" dirty="0" err="1" smtClean="0"/>
              <a:t>পানির</a:t>
            </a:r>
            <a:r>
              <a:rPr lang="en-US" sz="3200" dirty="0" smtClean="0"/>
              <a:t> </a:t>
            </a:r>
            <a:r>
              <a:rPr lang="en-US" sz="3200" dirty="0" err="1" smtClean="0"/>
              <a:t>ট্যাঙ্কের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প্রয়োজনীয়তা</a:t>
            </a:r>
            <a:r>
              <a:rPr lang="en-US" sz="3200" dirty="0" smtClean="0"/>
              <a:t> </a:t>
            </a:r>
            <a:r>
              <a:rPr lang="en-US" sz="3200" dirty="0" err="1" smtClean="0"/>
              <a:t>বর্ণনা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করতে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পারবে</a:t>
            </a:r>
            <a:r>
              <a:rPr lang="en-US" sz="3200" dirty="0" smtClean="0"/>
              <a:t>।</a:t>
            </a:r>
          </a:p>
          <a:p>
            <a:r>
              <a:rPr lang="en-US" sz="3200" dirty="0" smtClean="0"/>
              <a:t>৫। </a:t>
            </a:r>
            <a:r>
              <a:rPr lang="en-US" sz="3200" dirty="0" err="1" smtClean="0"/>
              <a:t>আন্ডার</a:t>
            </a:r>
            <a:r>
              <a:rPr lang="en-US" sz="3200" dirty="0" smtClean="0"/>
              <a:t> </a:t>
            </a:r>
            <a:r>
              <a:rPr lang="en-US" sz="3200" dirty="0" err="1" smtClean="0"/>
              <a:t>গ্রাউন্ড</a:t>
            </a:r>
            <a:r>
              <a:rPr lang="en-US" sz="3200" dirty="0" smtClean="0"/>
              <a:t> ও </a:t>
            </a:r>
            <a:r>
              <a:rPr lang="en-US" sz="3200" dirty="0" err="1" smtClean="0"/>
              <a:t>ওভারহেড</a:t>
            </a:r>
            <a:r>
              <a:rPr lang="en-US" sz="3200" dirty="0" smtClean="0"/>
              <a:t> </a:t>
            </a:r>
            <a:r>
              <a:rPr lang="en-US" sz="3200" dirty="0" err="1" smtClean="0"/>
              <a:t>ট্যাঙ্কের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ব্যবধান</a:t>
            </a:r>
            <a:r>
              <a:rPr lang="en-US" sz="3200" dirty="0" smtClean="0"/>
              <a:t> </a:t>
            </a:r>
            <a:r>
              <a:rPr lang="en-US" sz="3200" dirty="0" err="1" smtClean="0"/>
              <a:t>নির্ণয়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করতে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পারবে</a:t>
            </a:r>
            <a:r>
              <a:rPr lang="en-US" sz="3200" dirty="0" smtClean="0"/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15204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77779" y="474648"/>
            <a:ext cx="12344400" cy="1236767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en-US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পানির</a:t>
            </a:r>
            <a:r>
              <a:rPr lang="en-US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ট্যাঙ্ক</a:t>
            </a:r>
            <a:r>
              <a:rPr lang="en-US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কী</a:t>
            </a:r>
            <a:r>
              <a:rPr lang="en-US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 ?</a:t>
            </a:r>
            <a:endParaRPr lang="en-US" dirty="0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262689" y="5257800"/>
            <a:ext cx="13174579" cy="28623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1254008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নিশ্চিত</a:t>
            </a:r>
            <a:r>
              <a:rPr lang="en-US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পরিমাণ</a:t>
            </a:r>
            <a:r>
              <a:rPr lang="en-US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জমা</a:t>
            </a:r>
            <a:r>
              <a:rPr lang="en-US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রাখার</a:t>
            </a:r>
            <a:r>
              <a:rPr lang="en-US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চৌবাচ্চা</a:t>
            </a:r>
            <a:r>
              <a:rPr lang="en-US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নির্মাণ</a:t>
            </a:r>
            <a:r>
              <a:rPr lang="en-US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ট্যাঙ্ক</a:t>
            </a:r>
            <a:r>
              <a:rPr lang="en-US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244" y="1711415"/>
            <a:ext cx="3539912" cy="339398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631509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পানির</a:t>
            </a:r>
            <a:r>
              <a:rPr lang="en-US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ট্যাঙ্কের</a:t>
            </a:r>
            <a:r>
              <a:rPr lang="en-US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প্রকারভেদ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484571948"/>
              </p:ext>
            </p:extLst>
          </p:nvPr>
        </p:nvGraphicFramePr>
        <p:xfrm>
          <a:off x="533400" y="1701166"/>
          <a:ext cx="12344400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174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নির্মাণ</a:t>
            </a:r>
            <a:r>
              <a:rPr lang="en-US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উপকরণের</a:t>
            </a:r>
            <a:r>
              <a:rPr lang="en-US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উপর</a:t>
            </a:r>
            <a:r>
              <a:rPr lang="en-US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ভিত্তি</a:t>
            </a:r>
            <a:r>
              <a:rPr lang="en-US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করে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67630185"/>
              </p:ext>
            </p:extLst>
          </p:nvPr>
        </p:nvGraphicFramePr>
        <p:xfrm>
          <a:off x="685800" y="1701166"/>
          <a:ext cx="123444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66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6553200"/>
            <a:ext cx="13716000" cy="14465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1254008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ভূ-গর্ভস্থ</a:t>
            </a:r>
            <a:r>
              <a:rPr lang="en-US" sz="8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8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ট্যাঙ্ক</a:t>
            </a:r>
            <a:endParaRPr lang="en-US" sz="80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69758" y="304800"/>
            <a:ext cx="12344400" cy="13716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বিভিন্ন</a:t>
            </a:r>
            <a:r>
              <a:rPr lang="en-US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ধরণের</a:t>
            </a:r>
            <a:r>
              <a:rPr lang="en-US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পানির</a:t>
            </a:r>
            <a:r>
              <a:rPr lang="en-US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ট্যাঙ্ক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676400"/>
            <a:ext cx="8382000" cy="4724399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24162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4579</TotalTime>
  <Words>408</Words>
  <Application>Microsoft Office PowerPoint</Application>
  <PresentationFormat>Custom</PresentationFormat>
  <Paragraphs>74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চিত্রটি লক্ষ কর এবং চিন্তা কর</vt:lpstr>
      <vt:lpstr>PowerPoint Presentation</vt:lpstr>
      <vt:lpstr>শিক্ষণ ফল</vt:lpstr>
      <vt:lpstr>পানির ট্যাঙ্ক কী ?</vt:lpstr>
      <vt:lpstr>পানির ট্যাঙ্কের প্রকারভেদ</vt:lpstr>
      <vt:lpstr>নির্মাণ উপকরণের উপর ভিত্তি করে</vt:lpstr>
      <vt:lpstr>বিভিন্ন ধরণের পানির ট্যাঙ্ক</vt:lpstr>
      <vt:lpstr>বিভিন্ন ধরণের পানির ট্যাঙ্ক</vt:lpstr>
      <vt:lpstr>বিভিন্ন ধরণের পানির ট্যাঙ্ক</vt:lpstr>
      <vt:lpstr>বিভিন্ন ধরণের পানির ট্যাঙ্ক</vt:lpstr>
      <vt:lpstr>একক কাজ</vt:lpstr>
      <vt:lpstr>নির্মাণ উপরণের উপর ভিত্তি করে পানির ট্যাঙ্ক</vt:lpstr>
      <vt:lpstr>নির্মাণ উপরণের উপর ভিত্তি করে পানির ট্যাঙ্ক</vt:lpstr>
      <vt:lpstr>নির্মাণ উপরণের উপর ভিত্তি করে পানির ট্যাঙ্ক</vt:lpstr>
      <vt:lpstr>নির্মাণ উপরণের উপর ভিত্তি করে পানির ট্যাঙ্ক</vt:lpstr>
      <vt:lpstr>নির্মাণ উপরণের উপর ভিত্তি করে পানির ট্যাঙ্ক</vt:lpstr>
      <vt:lpstr>ওভারহেড পানির  ট্যাঙ্ক নির্মাণের প্রয়োজনীয়তা</vt:lpstr>
      <vt:lpstr>আন্ডার গ্রাউন্ড ও ওভারহেড পানির ট্যাঙ্ক এর ব্যবধান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SCE</dc:creator>
  <cp:lastModifiedBy>Windows User</cp:lastModifiedBy>
  <cp:revision>341</cp:revision>
  <dcterms:created xsi:type="dcterms:W3CDTF">2006-08-16T00:00:00Z</dcterms:created>
  <dcterms:modified xsi:type="dcterms:W3CDTF">2020-10-04T14:18:29Z</dcterms:modified>
</cp:coreProperties>
</file>