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75" r:id="rId4"/>
    <p:sldId id="261" r:id="rId5"/>
    <p:sldId id="259" r:id="rId6"/>
    <p:sldId id="260" r:id="rId7"/>
    <p:sldId id="258" r:id="rId8"/>
    <p:sldId id="274" r:id="rId9"/>
    <p:sldId id="263" r:id="rId10"/>
    <p:sldId id="262" r:id="rId11"/>
    <p:sldId id="265" r:id="rId12"/>
    <p:sldId id="267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FD099-5685-4303-83C2-A092E78CD5AD}" type="doc">
      <dgm:prSet loTypeId="urn:microsoft.com/office/officeart/2011/layout/HexagonRadial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D9A82A-BB76-4CF2-AD6D-86B270F584D2}">
      <dgm:prSet phldrT="[Text]"/>
      <dgm:spPr/>
      <dgm:t>
        <a:bodyPr/>
        <a:lstStyle/>
        <a:p>
          <a:r>
            <a:rPr lang="bn-BD" b="1" dirty="0">
              <a:latin typeface="NikoshBAN" pitchFamily="2" charset="0"/>
              <a:cs typeface="NikoshBAN" pitchFamily="2" charset="0"/>
            </a:rPr>
            <a:t>ব</a:t>
          </a:r>
          <a:r>
            <a:rPr lang="en-GB" b="1" dirty="0">
              <a:latin typeface="NikoshBAN" pitchFamily="2" charset="0"/>
              <a:cs typeface="NikoshBAN" pitchFamily="2" charset="0"/>
            </a:rPr>
            <a:t>ী</a:t>
          </a:r>
          <a:r>
            <a:rPr lang="bn-BD" b="1" dirty="0">
              <a:latin typeface="NikoshBAN" pitchFamily="2" charset="0"/>
              <a:cs typeface="NikoshBAN" pitchFamily="2" charset="0"/>
            </a:rPr>
            <a:t>মা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8992E85C-A6E0-47B8-AAB1-4CF53E79A1BE}" type="parTrans" cxnId="{8B38E797-91EB-4B0F-A5B7-91F6C07F6485}">
      <dgm:prSet/>
      <dgm:spPr/>
      <dgm:t>
        <a:bodyPr/>
        <a:lstStyle/>
        <a:p>
          <a:endParaRPr lang="en-US"/>
        </a:p>
      </dgm:t>
    </dgm:pt>
    <dgm:pt modelId="{1C71554C-0A52-46A9-BC88-DCA01E0C61C6}" type="sibTrans" cxnId="{8B38E797-91EB-4B0F-A5B7-91F6C07F6485}">
      <dgm:prSet/>
      <dgm:spPr/>
      <dgm:t>
        <a:bodyPr/>
        <a:lstStyle/>
        <a:p>
          <a:endParaRPr lang="en-US"/>
        </a:p>
      </dgm:t>
    </dgm:pt>
    <dgm:pt modelId="{FC1B3685-F320-486C-805C-67CA43FB9B98}">
      <dgm:prSet phldrT="[Text]" custT="1"/>
      <dgm:spPr/>
      <dgm:t>
        <a:bodyPr/>
        <a:lstStyle/>
        <a:p>
          <a:r>
            <a:rPr lang="bn-BD" sz="2000" b="1" dirty="0">
              <a:latin typeface="NikoshBAN" pitchFamily="2" charset="0"/>
              <a:cs typeface="NikoshBAN" pitchFamily="2" charset="0"/>
            </a:rPr>
            <a:t>ব</a:t>
          </a:r>
          <a:r>
            <a:rPr lang="en-GB" sz="2000" b="1" dirty="0">
              <a:latin typeface="NikoshBAN" pitchFamily="2" charset="0"/>
              <a:cs typeface="NikoshBAN" pitchFamily="2" charset="0"/>
            </a:rPr>
            <a:t>ী</a:t>
          </a:r>
          <a:r>
            <a:rPr lang="bn-BD" sz="2000" b="1" dirty="0">
              <a:latin typeface="NikoshBAN" pitchFamily="2" charset="0"/>
              <a:cs typeface="NikoshBAN" pitchFamily="2" charset="0"/>
            </a:rPr>
            <a:t>মাকারি  ও</a:t>
          </a:r>
        </a:p>
        <a:p>
          <a:r>
            <a:rPr lang="bn-BD" sz="2000" b="1" dirty="0">
              <a:latin typeface="NikoshBAN" pitchFamily="2" charset="0"/>
              <a:cs typeface="NikoshBAN" pitchFamily="2" charset="0"/>
            </a:rPr>
            <a:t>বিমাগ্রহিতার মধ্যে চুক্তি 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B32B6476-767B-46B4-807B-EF546B1364B2}" type="parTrans" cxnId="{CE6AF372-9BDC-418E-973D-C5095C3BC1B0}">
      <dgm:prSet/>
      <dgm:spPr/>
      <dgm:t>
        <a:bodyPr/>
        <a:lstStyle/>
        <a:p>
          <a:endParaRPr lang="en-US"/>
        </a:p>
      </dgm:t>
    </dgm:pt>
    <dgm:pt modelId="{4B782228-151A-4349-A526-25571A072B79}" type="sibTrans" cxnId="{CE6AF372-9BDC-418E-973D-C5095C3BC1B0}">
      <dgm:prSet/>
      <dgm:spPr/>
      <dgm:t>
        <a:bodyPr/>
        <a:lstStyle/>
        <a:p>
          <a:endParaRPr lang="en-US"/>
        </a:p>
      </dgm:t>
    </dgm:pt>
    <dgm:pt modelId="{2E182841-775E-4B61-8B31-454815DCAC12}">
      <dgm:prSet phldrT="[Text]" custT="1"/>
      <dgm:spPr/>
      <dgm:t>
        <a:bodyPr/>
        <a:lstStyle/>
        <a:p>
          <a:r>
            <a:rPr lang="bn-BD" sz="2400" b="1" dirty="0">
              <a:latin typeface="NikoshBAN" pitchFamily="2" charset="0"/>
              <a:cs typeface="NikoshBAN" pitchFamily="2" charset="0"/>
            </a:rPr>
            <a:t>নির্দিষ্ট</a:t>
          </a:r>
        </a:p>
        <a:p>
          <a:r>
            <a:rPr lang="bn-BD" sz="2400" b="1" dirty="0">
              <a:latin typeface="NikoshBAN" pitchFamily="2" charset="0"/>
              <a:cs typeface="NikoshBAN" pitchFamily="2" charset="0"/>
            </a:rPr>
            <a:t>প্রিমিয়াম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22FB8645-5C4C-408E-9C47-159F4849C61F}" type="parTrans" cxnId="{6552D2AF-F639-4B98-839B-DA17E6741F1D}">
      <dgm:prSet/>
      <dgm:spPr/>
      <dgm:t>
        <a:bodyPr/>
        <a:lstStyle/>
        <a:p>
          <a:endParaRPr lang="en-US"/>
        </a:p>
      </dgm:t>
    </dgm:pt>
    <dgm:pt modelId="{91794514-7FFE-410F-BE3A-51F2BA62AC79}" type="sibTrans" cxnId="{6552D2AF-F639-4B98-839B-DA17E6741F1D}">
      <dgm:prSet/>
      <dgm:spPr/>
      <dgm:t>
        <a:bodyPr/>
        <a:lstStyle/>
        <a:p>
          <a:endParaRPr lang="en-US"/>
        </a:p>
      </dgm:t>
    </dgm:pt>
    <dgm:pt modelId="{1CD8FFC1-0866-4C1B-9A24-B1706979DC2E}">
      <dgm:prSet phldrT="[Text]" custT="1"/>
      <dgm:spPr/>
      <dgm:t>
        <a:bodyPr/>
        <a:lstStyle/>
        <a:p>
          <a:r>
            <a:rPr lang="en-GB" sz="2400" b="1" dirty="0" err="1">
              <a:latin typeface="NikoshBAN" pitchFamily="2" charset="0"/>
              <a:cs typeface="NikoshBAN" pitchFamily="2" charset="0"/>
            </a:rPr>
            <a:t>বী</a:t>
          </a:r>
          <a:r>
            <a:rPr lang="bn-BD" sz="2400" b="1" dirty="0">
              <a:latin typeface="NikoshBAN" pitchFamily="2" charset="0"/>
              <a:cs typeface="NikoshBAN" pitchFamily="2" charset="0"/>
            </a:rPr>
            <a:t>মা আইন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1194F034-204A-4EE9-8FB4-806F67FCB7CE}" type="parTrans" cxnId="{3AE89F1A-6A76-4078-8BC0-99CE06B4DD3E}">
      <dgm:prSet/>
      <dgm:spPr/>
      <dgm:t>
        <a:bodyPr/>
        <a:lstStyle/>
        <a:p>
          <a:endParaRPr lang="en-US"/>
        </a:p>
      </dgm:t>
    </dgm:pt>
    <dgm:pt modelId="{714D27AB-435A-4979-982B-873E0AC4C865}" type="sibTrans" cxnId="{3AE89F1A-6A76-4078-8BC0-99CE06B4DD3E}">
      <dgm:prSet/>
      <dgm:spPr/>
      <dgm:t>
        <a:bodyPr/>
        <a:lstStyle/>
        <a:p>
          <a:endParaRPr lang="en-US"/>
        </a:p>
      </dgm:t>
    </dgm:pt>
    <dgm:pt modelId="{FFE940D9-3F87-4014-BCE6-70E9C1870D6B}">
      <dgm:prSet phldrT="[Text]" custT="1"/>
      <dgm:spPr/>
      <dgm:t>
        <a:bodyPr/>
        <a:lstStyle/>
        <a:p>
          <a:r>
            <a:rPr lang="bn-BD" sz="2400" b="1" dirty="0">
              <a:latin typeface="NikoshBAN" pitchFamily="2" charset="0"/>
              <a:cs typeface="NikoshBAN" pitchFamily="2" charset="0"/>
            </a:rPr>
            <a:t>ক্ষতিপূরন</a:t>
          </a:r>
        </a:p>
        <a:p>
          <a:r>
            <a:rPr lang="bn-BD" sz="2400" b="1" dirty="0">
              <a:latin typeface="NikoshBAN" pitchFamily="2" charset="0"/>
              <a:cs typeface="NikoshBAN" pitchFamily="2" charset="0"/>
            </a:rPr>
            <a:t>প্রদান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91CA4F20-5AA8-4E93-8C98-B666C6BCA254}" type="parTrans" cxnId="{506DBB80-6ECE-48BB-AF78-83288DC82BCC}">
      <dgm:prSet/>
      <dgm:spPr/>
      <dgm:t>
        <a:bodyPr/>
        <a:lstStyle/>
        <a:p>
          <a:endParaRPr lang="en-US"/>
        </a:p>
      </dgm:t>
    </dgm:pt>
    <dgm:pt modelId="{B88BE5AE-A020-4560-87D1-B8BBEF4C1E8A}" type="sibTrans" cxnId="{506DBB80-6ECE-48BB-AF78-83288DC82BCC}">
      <dgm:prSet/>
      <dgm:spPr/>
      <dgm:t>
        <a:bodyPr/>
        <a:lstStyle/>
        <a:p>
          <a:endParaRPr lang="en-US"/>
        </a:p>
      </dgm:t>
    </dgm:pt>
    <dgm:pt modelId="{DE3C539B-AE71-4FCB-B6DA-ED6816FE2BDD}" type="pres">
      <dgm:prSet presAssocID="{BFFFD099-5685-4303-83C2-A092E78CD5A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0A99FEF-F211-42AA-BF03-2DD0B1CDC0D6}" type="pres">
      <dgm:prSet presAssocID="{25D9A82A-BB76-4CF2-AD6D-86B270F584D2}" presName="Parent" presStyleLbl="node0" presStyleIdx="0" presStyleCnt="1" custLinFactNeighborX="-2837" custLinFactNeighborY="-231">
        <dgm:presLayoutVars>
          <dgm:chMax val="6"/>
          <dgm:chPref val="6"/>
        </dgm:presLayoutVars>
      </dgm:prSet>
      <dgm:spPr/>
    </dgm:pt>
    <dgm:pt modelId="{0A886A44-DB80-4F26-A5A9-7CD3BD466D80}" type="pres">
      <dgm:prSet presAssocID="{FC1B3685-F320-486C-805C-67CA43FB9B98}" presName="Accent1" presStyleCnt="0"/>
      <dgm:spPr/>
    </dgm:pt>
    <dgm:pt modelId="{B713EBB4-EC79-412E-870D-15F3983E914E}" type="pres">
      <dgm:prSet presAssocID="{FC1B3685-F320-486C-805C-67CA43FB9B98}" presName="Accent" presStyleLbl="bgShp" presStyleIdx="0" presStyleCnt="4"/>
      <dgm:spPr/>
    </dgm:pt>
    <dgm:pt modelId="{3D6F0F62-5961-489A-9B02-6B1A7A31B72C}" type="pres">
      <dgm:prSet presAssocID="{FC1B3685-F320-486C-805C-67CA43FB9B98}" presName="Chil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248DE0D-CEA7-46F4-A63D-AE806FDE9FEF}" type="pres">
      <dgm:prSet presAssocID="{2E182841-775E-4B61-8B31-454815DCAC12}" presName="Accent2" presStyleCnt="0"/>
      <dgm:spPr/>
    </dgm:pt>
    <dgm:pt modelId="{146873D2-C90E-4815-B1CC-C3685345F0F8}" type="pres">
      <dgm:prSet presAssocID="{2E182841-775E-4B61-8B31-454815DCAC12}" presName="Accent" presStyleLbl="bgShp" presStyleIdx="1" presStyleCnt="4"/>
      <dgm:spPr/>
    </dgm:pt>
    <dgm:pt modelId="{31E4B26C-7C46-4E48-BE31-DE4C2363727D}" type="pres">
      <dgm:prSet presAssocID="{2E182841-775E-4B61-8B31-454815DCAC12}" presName="Chil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E719915-CC72-4026-9DBA-895599A932D3}" type="pres">
      <dgm:prSet presAssocID="{1CD8FFC1-0866-4C1B-9A24-B1706979DC2E}" presName="Accent3" presStyleCnt="0"/>
      <dgm:spPr/>
    </dgm:pt>
    <dgm:pt modelId="{C1FF16EF-9237-4962-B083-9B4F47A0D4AF}" type="pres">
      <dgm:prSet presAssocID="{1CD8FFC1-0866-4C1B-9A24-B1706979DC2E}" presName="Accent" presStyleLbl="bgShp" presStyleIdx="2" presStyleCnt="4"/>
      <dgm:spPr/>
    </dgm:pt>
    <dgm:pt modelId="{38213FD5-3129-489E-84B9-D37381235576}" type="pres">
      <dgm:prSet presAssocID="{1CD8FFC1-0866-4C1B-9A24-B1706979DC2E}" presName="Chil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6555875-C43F-4058-9D3F-2BB24D06B414}" type="pres">
      <dgm:prSet presAssocID="{FFE940D9-3F87-4014-BCE6-70E9C1870D6B}" presName="Accent4" presStyleCnt="0"/>
      <dgm:spPr/>
    </dgm:pt>
    <dgm:pt modelId="{DF54A276-7FA6-4C67-9A94-966CD263668E}" type="pres">
      <dgm:prSet presAssocID="{FFE940D9-3F87-4014-BCE6-70E9C1870D6B}" presName="Accent" presStyleLbl="bgShp" presStyleIdx="3" presStyleCnt="4"/>
      <dgm:spPr/>
    </dgm:pt>
    <dgm:pt modelId="{8F71A293-C75C-43E4-B8B8-DBEBE6BC5B1F}" type="pres">
      <dgm:prSet presAssocID="{FFE940D9-3F87-4014-BCE6-70E9C1870D6B}" presName="Chil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AE89F1A-6A76-4078-8BC0-99CE06B4DD3E}" srcId="{25D9A82A-BB76-4CF2-AD6D-86B270F584D2}" destId="{1CD8FFC1-0866-4C1B-9A24-B1706979DC2E}" srcOrd="2" destOrd="0" parTransId="{1194F034-204A-4EE9-8FB4-806F67FCB7CE}" sibTransId="{714D27AB-435A-4979-982B-873E0AC4C865}"/>
    <dgm:cxn modelId="{D6F62660-4BEC-413C-B29C-5C5C39D40AB7}" type="presOf" srcId="{25D9A82A-BB76-4CF2-AD6D-86B270F584D2}" destId="{50A99FEF-F211-42AA-BF03-2DD0B1CDC0D6}" srcOrd="0" destOrd="0" presId="urn:microsoft.com/office/officeart/2011/layout/HexagonRadial"/>
    <dgm:cxn modelId="{21986246-F5C2-46D0-BD30-51AC7CFCE946}" type="presOf" srcId="{2E182841-775E-4B61-8B31-454815DCAC12}" destId="{31E4B26C-7C46-4E48-BE31-DE4C2363727D}" srcOrd="0" destOrd="0" presId="urn:microsoft.com/office/officeart/2011/layout/HexagonRadial"/>
    <dgm:cxn modelId="{CE6AF372-9BDC-418E-973D-C5095C3BC1B0}" srcId="{25D9A82A-BB76-4CF2-AD6D-86B270F584D2}" destId="{FC1B3685-F320-486C-805C-67CA43FB9B98}" srcOrd="0" destOrd="0" parTransId="{B32B6476-767B-46B4-807B-EF546B1364B2}" sibTransId="{4B782228-151A-4349-A526-25571A072B79}"/>
    <dgm:cxn modelId="{9A3D2074-618A-4775-890A-4FB8A7E69CF5}" type="presOf" srcId="{FFE940D9-3F87-4014-BCE6-70E9C1870D6B}" destId="{8F71A293-C75C-43E4-B8B8-DBEBE6BC5B1F}" srcOrd="0" destOrd="0" presId="urn:microsoft.com/office/officeart/2011/layout/HexagonRadial"/>
    <dgm:cxn modelId="{506DBB80-6ECE-48BB-AF78-83288DC82BCC}" srcId="{25D9A82A-BB76-4CF2-AD6D-86B270F584D2}" destId="{FFE940D9-3F87-4014-BCE6-70E9C1870D6B}" srcOrd="3" destOrd="0" parTransId="{91CA4F20-5AA8-4E93-8C98-B666C6BCA254}" sibTransId="{B88BE5AE-A020-4560-87D1-B8BBEF4C1E8A}"/>
    <dgm:cxn modelId="{8B38E797-91EB-4B0F-A5B7-91F6C07F6485}" srcId="{BFFFD099-5685-4303-83C2-A092E78CD5AD}" destId="{25D9A82A-BB76-4CF2-AD6D-86B270F584D2}" srcOrd="0" destOrd="0" parTransId="{8992E85C-A6E0-47B8-AAB1-4CF53E79A1BE}" sibTransId="{1C71554C-0A52-46A9-BC88-DCA01E0C61C6}"/>
    <dgm:cxn modelId="{41D4849A-FAE1-4B99-A107-83007F5D9A48}" type="presOf" srcId="{BFFFD099-5685-4303-83C2-A092E78CD5AD}" destId="{DE3C539B-AE71-4FCB-B6DA-ED6816FE2BDD}" srcOrd="0" destOrd="0" presId="urn:microsoft.com/office/officeart/2011/layout/HexagonRadial"/>
    <dgm:cxn modelId="{5DAA3E9D-689E-491A-AA1D-D7D0C90AE6BC}" type="presOf" srcId="{1CD8FFC1-0866-4C1B-9A24-B1706979DC2E}" destId="{38213FD5-3129-489E-84B9-D37381235576}" srcOrd="0" destOrd="0" presId="urn:microsoft.com/office/officeart/2011/layout/HexagonRadial"/>
    <dgm:cxn modelId="{6552D2AF-F639-4B98-839B-DA17E6741F1D}" srcId="{25D9A82A-BB76-4CF2-AD6D-86B270F584D2}" destId="{2E182841-775E-4B61-8B31-454815DCAC12}" srcOrd="1" destOrd="0" parTransId="{22FB8645-5C4C-408E-9C47-159F4849C61F}" sibTransId="{91794514-7FFE-410F-BE3A-51F2BA62AC79}"/>
    <dgm:cxn modelId="{DBB79EB0-DC57-4DD5-BEF3-68E7D1EC9861}" type="presOf" srcId="{FC1B3685-F320-486C-805C-67CA43FB9B98}" destId="{3D6F0F62-5961-489A-9B02-6B1A7A31B72C}" srcOrd="0" destOrd="0" presId="urn:microsoft.com/office/officeart/2011/layout/HexagonRadial"/>
    <dgm:cxn modelId="{4657D2D4-3AFA-4E2E-B6B5-C9EB2674E9C0}" type="presParOf" srcId="{DE3C539B-AE71-4FCB-B6DA-ED6816FE2BDD}" destId="{50A99FEF-F211-42AA-BF03-2DD0B1CDC0D6}" srcOrd="0" destOrd="0" presId="urn:microsoft.com/office/officeart/2011/layout/HexagonRadial"/>
    <dgm:cxn modelId="{04B161D0-58D7-4F5E-AE71-E903EDE5CEBE}" type="presParOf" srcId="{DE3C539B-AE71-4FCB-B6DA-ED6816FE2BDD}" destId="{0A886A44-DB80-4F26-A5A9-7CD3BD466D80}" srcOrd="1" destOrd="0" presId="urn:microsoft.com/office/officeart/2011/layout/HexagonRadial"/>
    <dgm:cxn modelId="{EC79059F-2E91-4CA9-BAAC-56A888D4A5A2}" type="presParOf" srcId="{0A886A44-DB80-4F26-A5A9-7CD3BD466D80}" destId="{B713EBB4-EC79-412E-870D-15F3983E914E}" srcOrd="0" destOrd="0" presId="urn:microsoft.com/office/officeart/2011/layout/HexagonRadial"/>
    <dgm:cxn modelId="{B8CE8FFB-2278-4D5E-9784-32308699FBBB}" type="presParOf" srcId="{DE3C539B-AE71-4FCB-B6DA-ED6816FE2BDD}" destId="{3D6F0F62-5961-489A-9B02-6B1A7A31B72C}" srcOrd="2" destOrd="0" presId="urn:microsoft.com/office/officeart/2011/layout/HexagonRadial"/>
    <dgm:cxn modelId="{8FEA0D75-C619-4873-A6D4-6DC7DEF329C0}" type="presParOf" srcId="{DE3C539B-AE71-4FCB-B6DA-ED6816FE2BDD}" destId="{3248DE0D-CEA7-46F4-A63D-AE806FDE9FEF}" srcOrd="3" destOrd="0" presId="urn:microsoft.com/office/officeart/2011/layout/HexagonRadial"/>
    <dgm:cxn modelId="{F0BE916A-5F7F-456D-B2CE-3299876CA75C}" type="presParOf" srcId="{3248DE0D-CEA7-46F4-A63D-AE806FDE9FEF}" destId="{146873D2-C90E-4815-B1CC-C3685345F0F8}" srcOrd="0" destOrd="0" presId="urn:microsoft.com/office/officeart/2011/layout/HexagonRadial"/>
    <dgm:cxn modelId="{0991D144-C97B-4391-8D30-4BE2BD7512A0}" type="presParOf" srcId="{DE3C539B-AE71-4FCB-B6DA-ED6816FE2BDD}" destId="{31E4B26C-7C46-4E48-BE31-DE4C2363727D}" srcOrd="4" destOrd="0" presId="urn:microsoft.com/office/officeart/2011/layout/HexagonRadial"/>
    <dgm:cxn modelId="{DBD25F10-DB4B-451E-80BF-E8A44981E915}" type="presParOf" srcId="{DE3C539B-AE71-4FCB-B6DA-ED6816FE2BDD}" destId="{1E719915-CC72-4026-9DBA-895599A932D3}" srcOrd="5" destOrd="0" presId="urn:microsoft.com/office/officeart/2011/layout/HexagonRadial"/>
    <dgm:cxn modelId="{A2749948-9D4D-4730-A6FC-1D6A5DFCF35E}" type="presParOf" srcId="{1E719915-CC72-4026-9DBA-895599A932D3}" destId="{C1FF16EF-9237-4962-B083-9B4F47A0D4AF}" srcOrd="0" destOrd="0" presId="urn:microsoft.com/office/officeart/2011/layout/HexagonRadial"/>
    <dgm:cxn modelId="{3F8A49F7-779F-4643-B75B-C980ABF64449}" type="presParOf" srcId="{DE3C539B-AE71-4FCB-B6DA-ED6816FE2BDD}" destId="{38213FD5-3129-489E-84B9-D37381235576}" srcOrd="6" destOrd="0" presId="urn:microsoft.com/office/officeart/2011/layout/HexagonRadial"/>
    <dgm:cxn modelId="{308D0AE9-3C47-4DC0-86EA-3011543BC643}" type="presParOf" srcId="{DE3C539B-AE71-4FCB-B6DA-ED6816FE2BDD}" destId="{36555875-C43F-4058-9D3F-2BB24D06B414}" srcOrd="7" destOrd="0" presId="urn:microsoft.com/office/officeart/2011/layout/HexagonRadial"/>
    <dgm:cxn modelId="{9BE3B4D6-6233-4F77-9025-B4DBD066F08D}" type="presParOf" srcId="{36555875-C43F-4058-9D3F-2BB24D06B414}" destId="{DF54A276-7FA6-4C67-9A94-966CD263668E}" srcOrd="0" destOrd="0" presId="urn:microsoft.com/office/officeart/2011/layout/HexagonRadial"/>
    <dgm:cxn modelId="{05B65D2E-906B-49F3-9441-CA9A10436F78}" type="presParOf" srcId="{DE3C539B-AE71-4FCB-B6DA-ED6816FE2BDD}" destId="{8F71A293-C75C-43E4-B8B8-DBEBE6BC5B1F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99FEF-F211-42AA-BF03-2DD0B1CDC0D6}">
      <dsp:nvSpPr>
        <dsp:cNvPr id="0" name=""/>
        <dsp:cNvSpPr/>
      </dsp:nvSpPr>
      <dsp:spPr>
        <a:xfrm>
          <a:off x="2520283" y="1872202"/>
          <a:ext cx="2385989" cy="206373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b="1" kern="1200" dirty="0">
              <a:latin typeface="NikoshBAN" pitchFamily="2" charset="0"/>
              <a:cs typeface="NikoshBAN" pitchFamily="2" charset="0"/>
            </a:rPr>
            <a:t>ব</a:t>
          </a:r>
          <a:r>
            <a:rPr lang="en-GB" sz="6500" b="1" kern="1200" dirty="0">
              <a:latin typeface="NikoshBAN" pitchFamily="2" charset="0"/>
              <a:cs typeface="NikoshBAN" pitchFamily="2" charset="0"/>
            </a:rPr>
            <a:t>ী</a:t>
          </a:r>
          <a:r>
            <a:rPr lang="bn-BD" sz="6500" b="1" kern="1200" dirty="0">
              <a:latin typeface="NikoshBAN" pitchFamily="2" charset="0"/>
              <a:cs typeface="NikoshBAN" pitchFamily="2" charset="0"/>
            </a:rPr>
            <a:t>মা</a:t>
          </a:r>
          <a:endParaRPr lang="en-US" sz="6500" b="1" kern="1200" dirty="0">
            <a:latin typeface="NikoshBAN" pitchFamily="2" charset="0"/>
            <a:cs typeface="NikoshBAN" pitchFamily="2" charset="0"/>
          </a:endParaRPr>
        </a:p>
      </dsp:txBody>
      <dsp:txXfrm>
        <a:off x="2915652" y="2214172"/>
        <a:ext cx="1595251" cy="1379795"/>
      </dsp:txXfrm>
    </dsp:sp>
    <dsp:sp modelId="{146873D2-C90E-4815-B1CC-C3685345F0F8}">
      <dsp:nvSpPr>
        <dsp:cNvPr id="0" name=""/>
        <dsp:cNvSpPr/>
      </dsp:nvSpPr>
      <dsp:spPr>
        <a:xfrm>
          <a:off x="4081945" y="889611"/>
          <a:ext cx="900350" cy="77557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D6F0F62-5961-489A-9B02-6B1A7A31B72C}">
      <dsp:nvSpPr>
        <dsp:cNvPr id="0" name=""/>
        <dsp:cNvSpPr/>
      </dsp:nvSpPr>
      <dsp:spPr>
        <a:xfrm>
          <a:off x="2807804" y="0"/>
          <a:ext cx="1955058" cy="169136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b="1" kern="1200" dirty="0">
              <a:latin typeface="NikoshBAN" pitchFamily="2" charset="0"/>
              <a:cs typeface="NikoshBAN" pitchFamily="2" charset="0"/>
            </a:rPr>
            <a:t>ব</a:t>
          </a:r>
          <a:r>
            <a:rPr lang="en-GB" sz="2000" b="1" kern="1200" dirty="0">
              <a:latin typeface="NikoshBAN" pitchFamily="2" charset="0"/>
              <a:cs typeface="NikoshBAN" pitchFamily="2" charset="0"/>
            </a:rPr>
            <a:t>ী</a:t>
          </a:r>
          <a:r>
            <a:rPr lang="bn-BD" sz="2000" b="1" kern="1200" dirty="0">
              <a:latin typeface="NikoshBAN" pitchFamily="2" charset="0"/>
              <a:cs typeface="NikoshBAN" pitchFamily="2" charset="0"/>
            </a:rPr>
            <a:t>মাকারি  ও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b="1" kern="1200" dirty="0">
              <a:latin typeface="NikoshBAN" pitchFamily="2" charset="0"/>
              <a:cs typeface="NikoshBAN" pitchFamily="2" charset="0"/>
            </a:rPr>
            <a:t>বিমাগ্রহিতার মধ্যে চুক্তি 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3131800" y="280297"/>
        <a:ext cx="1307066" cy="1130773"/>
      </dsp:txXfrm>
    </dsp:sp>
    <dsp:sp modelId="{C1FF16EF-9237-4962-B083-9B4F47A0D4AF}">
      <dsp:nvSpPr>
        <dsp:cNvPr id="0" name=""/>
        <dsp:cNvSpPr/>
      </dsp:nvSpPr>
      <dsp:spPr>
        <a:xfrm>
          <a:off x="5132685" y="2339521"/>
          <a:ext cx="900350" cy="77557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1E4B26C-7C46-4E48-BE31-DE4C2363727D}">
      <dsp:nvSpPr>
        <dsp:cNvPr id="0" name=""/>
        <dsp:cNvSpPr/>
      </dsp:nvSpPr>
      <dsp:spPr>
        <a:xfrm>
          <a:off x="4600966" y="1040304"/>
          <a:ext cx="1955058" cy="169136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latin typeface="NikoshBAN" pitchFamily="2" charset="0"/>
              <a:cs typeface="NikoshBAN" pitchFamily="2" charset="0"/>
            </a:rPr>
            <a:t>নির্দিষ্ট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latin typeface="NikoshBAN" pitchFamily="2" charset="0"/>
              <a:cs typeface="NikoshBAN" pitchFamily="2" charset="0"/>
            </a:rPr>
            <a:t>প্রিমিয়াম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4924962" y="1320601"/>
        <a:ext cx="1307066" cy="1130773"/>
      </dsp:txXfrm>
    </dsp:sp>
    <dsp:sp modelId="{DF54A276-7FA6-4C67-9A94-966CD263668E}">
      <dsp:nvSpPr>
        <dsp:cNvPr id="0" name=""/>
        <dsp:cNvSpPr/>
      </dsp:nvSpPr>
      <dsp:spPr>
        <a:xfrm>
          <a:off x="4402564" y="3976196"/>
          <a:ext cx="900350" cy="77557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8213FD5-3129-489E-84B9-D37381235576}">
      <dsp:nvSpPr>
        <dsp:cNvPr id="0" name=""/>
        <dsp:cNvSpPr/>
      </dsp:nvSpPr>
      <dsp:spPr>
        <a:xfrm>
          <a:off x="4600966" y="3085421"/>
          <a:ext cx="1955058" cy="169136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latin typeface="NikoshBAN" pitchFamily="2" charset="0"/>
              <a:cs typeface="NikoshBAN" pitchFamily="2" charset="0"/>
            </a:rPr>
            <a:t>বী</a:t>
          </a:r>
          <a:r>
            <a:rPr lang="bn-BD" sz="2400" b="1" kern="1200" dirty="0">
              <a:latin typeface="NikoshBAN" pitchFamily="2" charset="0"/>
              <a:cs typeface="NikoshBAN" pitchFamily="2" charset="0"/>
            </a:rPr>
            <a:t>মা আইন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4924962" y="3365718"/>
        <a:ext cx="1307066" cy="1130773"/>
      </dsp:txXfrm>
    </dsp:sp>
    <dsp:sp modelId="{8F71A293-C75C-43E4-B8B8-DBEBE6BC5B1F}">
      <dsp:nvSpPr>
        <dsp:cNvPr id="0" name=""/>
        <dsp:cNvSpPr/>
      </dsp:nvSpPr>
      <dsp:spPr>
        <a:xfrm>
          <a:off x="2807804" y="4126889"/>
          <a:ext cx="1955058" cy="169136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latin typeface="NikoshBAN" pitchFamily="2" charset="0"/>
              <a:cs typeface="NikoshBAN" pitchFamily="2" charset="0"/>
            </a:rPr>
            <a:t>ক্ষতিপূরন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latin typeface="NikoshBAN" pitchFamily="2" charset="0"/>
              <a:cs typeface="NikoshBAN" pitchFamily="2" charset="0"/>
            </a:rPr>
            <a:t>প্রদান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3131800" y="4407186"/>
        <a:ext cx="1307066" cy="1130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B532C-D107-4816-A60D-DF02D0DA66C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74DA9-2D89-48B3-A7DE-63E1EF0AD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4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25C6CB-D521-4A6B-9C6C-9599BC94B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096" y="1988840"/>
            <a:ext cx="3653409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জীবন বিমা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096" y="5013176"/>
            <a:ext cx="3653409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অগ্নি বিমা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5FBBE2-85BE-463D-9290-55D61A64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2" y="0"/>
            <a:ext cx="8232685" cy="105273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নিচের চিত্রগুলো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বীমা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A5E53-2500-4668-B651-F76D89981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24894"/>
            <a:ext cx="4599928" cy="26358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8A873A-49B1-4426-9182-4E75D3B7D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65104"/>
            <a:ext cx="4653007" cy="23042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71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0400523"/>
              </p:ext>
            </p:extLst>
          </p:nvPr>
        </p:nvGraphicFramePr>
        <p:xfrm>
          <a:off x="228600" y="734943"/>
          <a:ext cx="9144000" cy="5818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 rot="5400000">
            <a:off x="119232" y="3075057"/>
            <a:ext cx="326243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GB" sz="4000" dirty="0" err="1">
                <a:latin typeface="NikoshBAN" pitchFamily="2" charset="0"/>
                <a:cs typeface="NikoshBAN" pitchFamily="2" charset="0"/>
              </a:rPr>
              <a:t>বী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মা প্রক্রিয়া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04800"/>
            <a:ext cx="533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171" y="260648"/>
            <a:ext cx="7772400" cy="14700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8800" b="1" dirty="0"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393543" cy="2088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বী</a:t>
            </a:r>
            <a:r>
              <a:rPr lang="bn-BD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মাকে </a:t>
            </a:r>
            <a:r>
              <a:rPr lang="en-GB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GB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ক্ষতিপূরনের </a:t>
            </a:r>
            <a:r>
              <a:rPr lang="en-GB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চু</a:t>
            </a:r>
            <a:r>
              <a:rPr lang="bn-BD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ক্তি বলা হয় -ব্যাখ্যা কর।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12440"/>
            <a:ext cx="6400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998572"/>
            <a:ext cx="7632848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বাংলাদেশে ক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বী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মা আইন প্রণয়ন করা হয়েছে?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চার প্রকার ব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মা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ছাড়া আর কি কি বিমা চালু আছে?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34" y="692696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564" y="2996952"/>
            <a:ext cx="7848872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বাংলাদেশের অর্থ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উন্নায়নে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 বিমার প্রয়োজনীয়তা ব্যাখ্যা কর।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A49B3F37-8A3F-4A5D-A652-E3597EAEF52A}"/>
              </a:ext>
            </a:extLst>
          </p:cNvPr>
          <p:cNvSpPr/>
          <p:nvPr/>
        </p:nvSpPr>
        <p:spPr>
          <a:xfrm>
            <a:off x="1899" y="-7229"/>
            <a:ext cx="9280187" cy="6984160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7B2C9-37A5-4D7C-88F4-59579D48E0FC}"/>
              </a:ext>
            </a:extLst>
          </p:cNvPr>
          <p:cNvSpPr txBox="1"/>
          <p:nvPr/>
        </p:nvSpPr>
        <p:spPr>
          <a:xfrm>
            <a:off x="3464249" y="431042"/>
            <a:ext cx="1800200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C624C5-6334-4934-BE17-7868DC00A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25576"/>
            <a:ext cx="6353451" cy="4006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153797-465F-4A3D-83C2-A52AB5178D8D}"/>
              </a:ext>
            </a:extLst>
          </p:cNvPr>
          <p:cNvSpPr txBox="1"/>
          <p:nvPr/>
        </p:nvSpPr>
        <p:spPr>
          <a:xfrm>
            <a:off x="2635044" y="5789178"/>
            <a:ext cx="3873911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42664"/>
            <a:ext cx="9144000" cy="6878622"/>
          </a:xfrm>
          <a:prstGeom prst="horizontalScroll">
            <a:avLst>
              <a:gd name="adj" fmla="val 1148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85682-C584-4BF3-99F9-4E11C5C98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14" y="1154535"/>
            <a:ext cx="3567172" cy="35820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22BF00-274C-4C58-A5A3-D840BBCD3133}"/>
              </a:ext>
            </a:extLst>
          </p:cNvPr>
          <p:cNvSpPr/>
          <p:nvPr/>
        </p:nvSpPr>
        <p:spPr>
          <a:xfrm>
            <a:off x="2951820" y="0"/>
            <a:ext cx="324036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u="sng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শিক্ষক</a:t>
            </a:r>
            <a:r>
              <a:rPr lang="en-GB" sz="4000" u="sng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as-IN" sz="4000" u="sng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</a:t>
            </a:r>
            <a:r>
              <a:rPr lang="en-GB" sz="4000" u="sng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রিচিতি</a:t>
            </a:r>
            <a:r>
              <a:rPr lang="en-GB" sz="4000" u="sng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endParaRPr lang="en-GB" sz="4000" u="sng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883AB3-6887-4E5B-A73D-9B041E833B9E}"/>
              </a:ext>
            </a:extLst>
          </p:cNvPr>
          <p:cNvSpPr/>
          <p:nvPr/>
        </p:nvSpPr>
        <p:spPr>
          <a:xfrm>
            <a:off x="2033972" y="4692081"/>
            <a:ext cx="50760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মোঃ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রেজাউল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ইসলাম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</a:p>
          <a:p>
            <a:pPr algn="ctr"/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সহকারী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শিক্ষক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(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ব্যব</a:t>
            </a:r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সায় শিক্ষা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  <a:p>
            <a:pPr algn="ctr"/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সিলাম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পি.এল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বহুমুখী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উচ্চ</a:t>
            </a:r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বিদ্যালয়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।</a:t>
            </a:r>
            <a:endParaRPr lang="bn-B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8F66DCC-F7A2-4121-B4A4-AE2B58DE3539}"/>
              </a:ext>
            </a:extLst>
          </p:cNvPr>
          <p:cNvSpPr txBox="1">
            <a:spLocks/>
          </p:cNvSpPr>
          <p:nvPr/>
        </p:nvSpPr>
        <p:spPr>
          <a:xfrm>
            <a:off x="899592" y="2420888"/>
            <a:ext cx="7202753" cy="18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শ্রেণীঃ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নবম-দশম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marL="0" indent="0" algn="ctr">
              <a:buNone/>
            </a:pP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বিষয়ঃ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ব্যবসায়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উদ্যোগ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marL="0" indent="0" algn="ctr">
              <a:buNone/>
            </a:pP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6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7324" y="1744479"/>
            <a:ext cx="36576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ডুব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ন্ত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জাহাজ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524" y="4799689"/>
            <a:ext cx="4347199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8363A6-C86E-4DEB-A0D2-7E98CEB33958}"/>
              </a:ext>
            </a:extLst>
          </p:cNvPr>
          <p:cNvSpPr/>
          <p:nvPr/>
        </p:nvSpPr>
        <p:spPr>
          <a:xfrm>
            <a:off x="0" y="17983"/>
            <a:ext cx="5207757" cy="69572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নিচের ছবিতে কি দেখতে পাচ্ছ?</a:t>
            </a:r>
            <a:endParaRPr lang="en-GB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2ED083-9ED0-4110-9241-3EE63B210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77" y="620688"/>
            <a:ext cx="4262183" cy="29397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284BB4-7A10-47EF-8B6F-A4504FF6B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13" y="3789040"/>
            <a:ext cx="4250110" cy="28522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409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8BEC7-83CF-41AF-82E9-C6F1C9F0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8760"/>
            <a:ext cx="9144000" cy="558924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4DA8DCD-DFE9-4749-8C1D-C57062A7903D}"/>
              </a:ext>
            </a:extLst>
          </p:cNvPr>
          <p:cNvSpPr/>
          <p:nvPr/>
        </p:nvSpPr>
        <p:spPr>
          <a:xfrm>
            <a:off x="1835696" y="116632"/>
            <a:ext cx="5760640" cy="1008112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নিচের ছবিতে কি দেখতে পাচ্ছ?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1992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8966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sz="8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</a:t>
            </a:r>
            <a:r>
              <a:rPr lang="bn-BD" sz="8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GB" sz="8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142754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এই পাঠশেষে শিক্ষার্থীরা-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মার প্রয়োজনিয়তা ব্যাখ্যা করতে পারবে।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মার প্রকারভেদ নির্ণয় করতে পারবে।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মা করার প্রক্রিয়া ব্যাখ্যা করতে পারবে।</a:t>
            </a:r>
          </a:p>
          <a:p>
            <a:pPr marL="0" indent="0">
              <a:buNone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4884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0C65C2-77D9-4B83-9783-5E7BCB690A6F}"/>
              </a:ext>
            </a:extLst>
          </p:cNvPr>
          <p:cNvSpPr txBox="1"/>
          <p:nvPr/>
        </p:nvSpPr>
        <p:spPr>
          <a:xfrm>
            <a:off x="2627784" y="620688"/>
            <a:ext cx="3888432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987F98-6E2E-47BE-9097-0BAE93D4E169}"/>
              </a:ext>
            </a:extLst>
          </p:cNvPr>
          <p:cNvSpPr/>
          <p:nvPr/>
        </p:nvSpPr>
        <p:spPr>
          <a:xfrm>
            <a:off x="0" y="2310340"/>
            <a:ext cx="4896544" cy="39604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ক্ষতিপূরণের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প্রদানকারী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প্রতিষ্টান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প্রিমিয়ামের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গ্রহীতাকে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ক্ষতিপূরণ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F9C1D8-EF09-4745-94C3-8EE6F1241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10340"/>
            <a:ext cx="4067944" cy="3960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250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270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নিচের চিত্রগুলো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বীমা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755" y="2667000"/>
            <a:ext cx="2819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নৌ বিমা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755" y="5156328"/>
            <a:ext cx="2764635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দূর্ঘটনা বিমা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FBECF6-4A16-4D70-8047-B9B3B8844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38" y="1587937"/>
            <a:ext cx="5377762" cy="25611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8572CC-40D0-477F-827B-5BAA509F4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38" y="4402286"/>
            <a:ext cx="5377762" cy="23390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75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213</Words>
  <Application>Microsoft Office PowerPoint</Application>
  <PresentationFormat>On-screen Show (4:3)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Shonar Bangla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আমাদের আজকের পাঠ</vt:lpstr>
      <vt:lpstr>শিখনফল</vt:lpstr>
      <vt:lpstr>PowerPoint Presentation</vt:lpstr>
      <vt:lpstr>নিচের চিত্রগুলোর মাধ্যমে বিভিন্ন প্রকারের বীমা সম্পর্কে ধারণা নেই।</vt:lpstr>
      <vt:lpstr>নিচের চিত্রগুলোর মাধ্যমে বিভিন্ন প্রকারের বীমা সম্পর্কে ধারণা নেই।</vt:lpstr>
      <vt:lpstr>PowerPoint Presentation</vt:lpstr>
      <vt:lpstr>দলীয়কাজ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TSS</dc:creator>
  <cp:lastModifiedBy>MD. REZAUL ISLAM</cp:lastModifiedBy>
  <cp:revision>88</cp:revision>
  <dcterms:created xsi:type="dcterms:W3CDTF">2006-08-16T00:00:00Z</dcterms:created>
  <dcterms:modified xsi:type="dcterms:W3CDTF">2020-10-13T08:44:39Z</dcterms:modified>
</cp:coreProperties>
</file>