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0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C67385C5-3690-428B-A015-85C0A8DFF3FF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701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02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3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BE486D5-CC6A-4FD9-B115-85C139F6EEC8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BE486D5-CC6A-4FD9-B115-85C139F6EEC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6"/>
          <p:cNvSpPr/>
          <p:nvPr/>
        </p:nvSpPr>
        <p:spPr>
          <a:xfrm>
            <a:off x="0" y="0"/>
            <a:ext cx="9144000" cy="6858000"/>
          </a:xfrm>
          <a:prstGeom prst="rect"/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 useBgFill="1">
        <p:nvSpPr>
          <p:cNvPr id="1048619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Rectangle 8"/>
          <p:cNvSpPr/>
          <p:nvPr/>
        </p:nvSpPr>
        <p:spPr>
          <a:xfrm>
            <a:off x="345440" y="2942602"/>
            <a:ext cx="7147931" cy="2463800"/>
          </a:xfrm>
          <a:prstGeom prst="rect"/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Rectangle 11"/>
          <p:cNvSpPr/>
          <p:nvPr/>
        </p:nvSpPr>
        <p:spPr>
          <a:xfrm>
            <a:off x="7572652" y="2944634"/>
            <a:ext cx="1190348" cy="2459736"/>
          </a:xfrm>
          <a:prstGeom prst="rect"/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4" name="Rectangle 12"/>
          <p:cNvSpPr/>
          <p:nvPr/>
        </p:nvSpPr>
        <p:spPr>
          <a:xfrm>
            <a:off x="7712714" y="3136658"/>
            <a:ext cx="910224" cy="2075688"/>
          </a:xfrm>
          <a:prstGeom prst="rect"/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5" name="Rectangle 13"/>
          <p:cNvSpPr/>
          <p:nvPr/>
        </p:nvSpPr>
        <p:spPr>
          <a:xfrm>
            <a:off x="445483" y="3055621"/>
            <a:ext cx="6947845" cy="2245359"/>
          </a:xfrm>
          <a:prstGeom prst="rect"/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27" name="Rectangle 10"/>
          <p:cNvSpPr/>
          <p:nvPr/>
        </p:nvSpPr>
        <p:spPr>
          <a:xfrm>
            <a:off x="541822" y="4559276"/>
            <a:ext cx="6755166" cy="664367"/>
          </a:xfrm>
          <a:prstGeom prst="rect"/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8" name="Rectangle 9"/>
          <p:cNvSpPr/>
          <p:nvPr/>
        </p:nvSpPr>
        <p:spPr>
          <a:xfrm>
            <a:off x="538971" y="3139440"/>
            <a:ext cx="6760868" cy="2077720"/>
          </a:xfrm>
          <a:prstGeom prst="rect"/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9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algn="ctr" indent="0" marL="0">
              <a:buNone/>
              <a:defRPr baseline="0" cap="all" sz="1800" spc="3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630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Rectangle 6"/>
          <p:cNvSpPr/>
          <p:nvPr/>
        </p:nvSpPr>
        <p:spPr>
          <a:xfrm>
            <a:off x="6861702" y="228600"/>
            <a:ext cx="1859280" cy="6122634"/>
          </a:xfrm>
          <a:prstGeom prst="rect"/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defTabSz="914400" eaLnBrk="1" hangingPunct="1" latinLnBrk="0" marL="0" rtl="0"/>
            <a:endParaRPr sz="1800" kern="120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6" name="Rectangle 7"/>
          <p:cNvSpPr/>
          <p:nvPr/>
        </p:nvSpPr>
        <p:spPr>
          <a:xfrm>
            <a:off x="6955225" y="351409"/>
            <a:ext cx="1672235" cy="5877017"/>
          </a:xfrm>
          <a:prstGeom prst="rect"/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37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6"/>
          <p:cNvSpPr/>
          <p:nvPr/>
        </p:nvSpPr>
        <p:spPr>
          <a:xfrm>
            <a:off x="0" y="0"/>
            <a:ext cx="9144000" cy="6858000"/>
          </a:xfrm>
          <a:prstGeom prst="rect"/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 useBgFill="1">
        <p:nvSpPr>
          <p:cNvPr id="1048665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67" name="Rectangle 12"/>
          <p:cNvSpPr/>
          <p:nvPr/>
        </p:nvSpPr>
        <p:spPr>
          <a:xfrm>
            <a:off x="451976" y="2946400"/>
            <a:ext cx="8265160" cy="2463800"/>
          </a:xfrm>
          <a:prstGeom prst="rect"/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8" name="Rectangle 15"/>
          <p:cNvSpPr/>
          <p:nvPr/>
        </p:nvSpPr>
        <p:spPr>
          <a:xfrm>
            <a:off x="567656" y="3048000"/>
            <a:ext cx="8033800" cy="2245359"/>
          </a:xfrm>
          <a:prstGeom prst="rect"/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71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aseline="0" cap="all" dirty="0" sz="4000" kern="1200" lang="en-US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2" name="Rectangle 14"/>
          <p:cNvSpPr/>
          <p:nvPr/>
        </p:nvSpPr>
        <p:spPr>
          <a:xfrm>
            <a:off x="675496" y="4541520"/>
            <a:ext cx="7818120" cy="664367"/>
          </a:xfrm>
          <a:prstGeom prst="rect"/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algn="ctr" indent="0" marL="0">
              <a:buNone/>
              <a:defRPr baseline="0" cap="all" sz="2000" spc="25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Rectangle 13"/>
          <p:cNvSpPr/>
          <p:nvPr/>
        </p:nvSpPr>
        <p:spPr>
          <a:xfrm>
            <a:off x="675757" y="3124200"/>
            <a:ext cx="7817599" cy="2077720"/>
          </a:xfrm>
          <a:prstGeom prst="rect"/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2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algn="ctr" indent="0" marL="0">
              <a:buNone/>
              <a:defRPr b="1" sz="22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3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algn="ctr" indent="0" marL="0">
              <a:buNone/>
              <a:defRPr b="1" sz="22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8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Rectangle 4"/>
          <p:cNvSpPr/>
          <p:nvPr/>
        </p:nvSpPr>
        <p:spPr>
          <a:xfrm>
            <a:off x="0" y="0"/>
            <a:ext cx="9144000" cy="6858000"/>
          </a:xfrm>
          <a:prstGeom prst="rect"/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 useBgFill="1">
        <p:nvSpPr>
          <p:cNvPr id="1048586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5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Rectangle 10"/>
          <p:cNvSpPr/>
          <p:nvPr/>
        </p:nvSpPr>
        <p:spPr>
          <a:xfrm>
            <a:off x="0" y="0"/>
            <a:ext cx="9144000" cy="6858000"/>
          </a:xfrm>
          <a:prstGeom prst="rect"/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 useBgFill="1">
        <p:nvSpPr>
          <p:cNvPr id="1048690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91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9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9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95" name="Rectangle 7"/>
          <p:cNvSpPr/>
          <p:nvPr/>
        </p:nvSpPr>
        <p:spPr>
          <a:xfrm>
            <a:off x="560034" y="1505712"/>
            <a:ext cx="2716566" cy="3523488"/>
          </a:xfrm>
          <a:prstGeom prst="rect"/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96" name="Rectangle 9"/>
          <p:cNvSpPr/>
          <p:nvPr/>
        </p:nvSpPr>
        <p:spPr>
          <a:xfrm>
            <a:off x="676690" y="1642472"/>
            <a:ext cx="2483254" cy="3234328"/>
          </a:xfrm>
          <a:prstGeom prst="rect"/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97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indent="0" marL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b="0"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7"/>
          <p:cNvSpPr/>
          <p:nvPr/>
        </p:nvSpPr>
        <p:spPr>
          <a:xfrm>
            <a:off x="0" y="0"/>
            <a:ext cx="9144000" cy="6858000"/>
          </a:xfrm>
          <a:prstGeom prst="rect"/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 useBgFill="1">
        <p:nvSpPr>
          <p:cNvPr id="1048648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49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52" name="Rectangle 9"/>
          <p:cNvSpPr/>
          <p:nvPr/>
        </p:nvSpPr>
        <p:spPr>
          <a:xfrm>
            <a:off x="685800" y="4953000"/>
            <a:ext cx="7772400" cy="1371600"/>
          </a:xfrm>
          <a:prstGeom prst="rect"/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3" name="Rectangle 11"/>
          <p:cNvSpPr/>
          <p:nvPr/>
        </p:nvSpPr>
        <p:spPr>
          <a:xfrm>
            <a:off x="761999" y="5029200"/>
            <a:ext cx="7600765" cy="1202924"/>
          </a:xfrm>
          <a:prstGeom prst="rect"/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Rectangle 12"/>
          <p:cNvSpPr/>
          <p:nvPr/>
        </p:nvSpPr>
        <p:spPr>
          <a:xfrm>
            <a:off x="914400" y="5638800"/>
            <a:ext cx="7328514" cy="451696"/>
          </a:xfrm>
          <a:prstGeom prst="rect"/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6" name="Rectangle 10"/>
          <p:cNvSpPr/>
          <p:nvPr/>
        </p:nvSpPr>
        <p:spPr>
          <a:xfrm>
            <a:off x="605589" y="5074920"/>
            <a:ext cx="7946136" cy="1097280"/>
          </a:xfrm>
          <a:prstGeom prst="rect"/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7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algn="ctr" indent="0" marL="0">
              <a:buNone/>
              <a:defRPr baseline="0" cap="all" sz="1500" spc="25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b="0"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7"/>
          <p:cNvSpPr/>
          <p:nvPr/>
        </p:nvSpPr>
        <p:spPr>
          <a:xfrm>
            <a:off x="0" y="0"/>
            <a:ext cx="9144000" cy="6858000"/>
          </a:xfrm>
          <a:prstGeom prst="rect"/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 useBgFill="1">
        <p:nvSpPr>
          <p:cNvPr id="104857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58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582" name="Rectangle 8"/>
          <p:cNvSpPr/>
          <p:nvPr/>
        </p:nvSpPr>
        <p:spPr>
          <a:xfrm>
            <a:off x="274320" y="278166"/>
            <a:ext cx="8595360" cy="1325880"/>
          </a:xfrm>
          <a:prstGeom prst="rect"/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defTabSz="914400" eaLnBrk="1" hangingPunct="1" latinLnBrk="0" marL="0" rtl="0"/>
            <a:endParaRPr sz="1800" kern="120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83" name="Rectangle 9"/>
          <p:cNvSpPr/>
          <p:nvPr/>
        </p:nvSpPr>
        <p:spPr>
          <a:xfrm>
            <a:off x="372863" y="372862"/>
            <a:ext cx="8380520" cy="1118587"/>
          </a:xfrm>
          <a:prstGeom prst="rect"/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baseline="0" cap="all" sz="35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342900" rtl="0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40080" rtl="0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914400" rtl="0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280160" rtl="0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554480" rtl="0">
        <a:spcBef>
          <a:spcPct val="20000"/>
        </a:spcBef>
        <a:buClr>
          <a:schemeClr val="accent5"/>
        </a:buClr>
        <a:buFont typeface="Arial" pitchFamily="34" charset="0"/>
        <a:buChar char="•"/>
        <a:defRPr baseline="0"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182880" latinLnBrk="0" marL="1737360" rtl="0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182880" latinLnBrk="0" marL="2011680" rtl="0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182880" latinLnBrk="0" marL="2194560" rtl="0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182880" latinLnBrk="0" marL="2377440" rtl="0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Rectangle 6"/>
          <p:cNvSpPr/>
          <p:nvPr/>
        </p:nvSpPr>
        <p:spPr>
          <a:xfrm>
            <a:off x="1219200" y="1112925"/>
            <a:ext cx="3804544" cy="1401675"/>
          </a:xfrm>
          <a:prstGeom prst="rect"/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8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b="1" dirty="0" sz="32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48591" name="TextBox 7"/>
          <p:cNvSpPr txBox="1"/>
          <p:nvPr/>
        </p:nvSpPr>
        <p:spPr>
          <a:xfrm>
            <a:off x="732502" y="3092946"/>
            <a:ext cx="8182898" cy="4447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88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মোঃমুন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88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dirty="0" sz="8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altLang="en-US" lang="zh-CN"/>
          </a:p>
          <a:p>
            <a:pPr algn="ctr"/>
            <a:r>
              <a:rPr dirty="0" sz="4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dirty="0" sz="44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dirty="0" sz="4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  <a:endParaRPr altLang="en-US" lang="zh-CN"/>
          </a:p>
          <a:p>
            <a:pPr algn="ctr"/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ান্তাহার</a:t>
            </a:r>
            <a:r>
              <a:rPr altLang="en-US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altLang="en-US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দাখি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মাদ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altLang="en-US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altLang="en-US" lang="zh-CN"/>
          </a:p>
          <a:p>
            <a:pPr algn="ctr"/>
            <a:r>
              <a:rPr dirty="0" sz="32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বারবাকিয়া, পেকুয়া, কক্সবাজার। </a:t>
            </a:r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715560" y="0"/>
            <a:ext cx="2078133" cy="3024140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4"/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9"/>
                                        <p:tgtEl>
                                          <p:spTgt spid="1048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457200"/>
            <a:ext cx="9144000" cy="6400800"/>
          </a:xfrm>
          <a:prstGeom prst="rect"/>
        </p:spPr>
      </p:pic>
      <p:sp>
        <p:nvSpPr>
          <p:cNvPr id="1048606" name="TextBox 2"/>
          <p:cNvSpPr txBox="1"/>
          <p:nvPr/>
        </p:nvSpPr>
        <p:spPr>
          <a:xfrm>
            <a:off x="4038600" y="-98286"/>
            <a:ext cx="1793540" cy="6883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ছাগল</a:t>
            </a:r>
            <a:endParaRPr dirty="0" sz="40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ectangle 3"/>
          <p:cNvSpPr/>
          <p:nvPr/>
        </p:nvSpPr>
        <p:spPr>
          <a:xfrm>
            <a:off x="2835874" y="304800"/>
            <a:ext cx="3260126" cy="8382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4800" lang="bn-BD">
                <a:latin typeface="NikoshBAN" pitchFamily="2" charset="0"/>
                <a:cs typeface="NikoshBAN" pitchFamily="2" charset="0"/>
              </a:rPr>
              <a:t>এসো উত্তর বলি-</a:t>
            </a:r>
          </a:p>
        </p:txBody>
      </p:sp>
      <p:pic>
        <p:nvPicPr>
          <p:cNvPr id="2097160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638800" y="1295400"/>
            <a:ext cx="3238500" cy="2219325"/>
          </a:xfrm>
          <a:prstGeom prst="rect"/>
        </p:spPr>
      </p:pic>
      <p:sp>
        <p:nvSpPr>
          <p:cNvPr id="1048608" name="TextBox 2"/>
          <p:cNvSpPr txBox="1"/>
          <p:nvPr/>
        </p:nvSpPr>
        <p:spPr>
          <a:xfrm>
            <a:off x="990600" y="2133600"/>
            <a:ext cx="4343400" cy="1056640"/>
          </a:xfrm>
          <a:prstGeom prst="rect"/>
          <a:noFill/>
        </p:spPr>
        <p:txBody>
          <a:bodyPr rtlCol="0" wrap="square">
            <a:spAutoFit/>
          </a:bodyPr>
          <a:p>
            <a:pPr indent="-285750" marL="285750">
              <a:buFont typeface="Arial" pitchFamily="34" charset="0"/>
              <a:buChar char="•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একটি হালাল প্রাণীর নাম বল-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61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6110514" y="3993242"/>
            <a:ext cx="2540000" cy="2178957"/>
          </a:xfrm>
          <a:prstGeom prst="rect"/>
        </p:spPr>
      </p:pic>
      <p:sp>
        <p:nvSpPr>
          <p:cNvPr id="1048609" name="TextBox 7"/>
          <p:cNvSpPr txBox="1"/>
          <p:nvPr/>
        </p:nvSpPr>
        <p:spPr>
          <a:xfrm>
            <a:off x="990600" y="4876800"/>
            <a:ext cx="4437743" cy="1056639"/>
          </a:xfrm>
          <a:prstGeom prst="rect"/>
          <a:noFill/>
        </p:spPr>
        <p:txBody>
          <a:bodyPr rtlCol="0" wrap="square">
            <a:spAutoFit/>
          </a:bodyPr>
          <a:p>
            <a:pPr indent="-285750" marL="285750">
              <a:buFont typeface="Arial" pitchFamily="34" charset="0"/>
              <a:buChar char="•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একটি হারাম প্রাণীর নাম বল-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1"/>
          <p:cNvSpPr/>
          <p:nvPr/>
        </p:nvSpPr>
        <p:spPr>
          <a:xfrm>
            <a:off x="2514600" y="235007"/>
            <a:ext cx="6053722" cy="1669993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8800" lang="bn-BD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dirty="0" sz="8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1" name="TextBox 2"/>
          <p:cNvSpPr txBox="1"/>
          <p:nvPr/>
        </p:nvSpPr>
        <p:spPr>
          <a:xfrm>
            <a:off x="558800" y="3124200"/>
            <a:ext cx="7848600" cy="25044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শুকরের মাংস খাওয়া কী? 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মানুষ হত্যা করা কী?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মদ খাওয়া কী?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BD">
                <a:latin typeface="NikoshBAN" pitchFamily="2" charset="0"/>
                <a:cs typeface="NikoshBAN" pitchFamily="2" charset="0"/>
              </a:rPr>
              <a:t>মুরগি খাওয়া কী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1"/>
          <p:cNvSpPr/>
          <p:nvPr/>
        </p:nvSpPr>
        <p:spPr>
          <a:xfrm>
            <a:off x="2362200" y="685800"/>
            <a:ext cx="4267200" cy="11430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bn-BD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dirty="0" sz="6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3" name="TextBox 2"/>
          <p:cNvSpPr txBox="1"/>
          <p:nvPr/>
        </p:nvSpPr>
        <p:spPr>
          <a:xfrm>
            <a:off x="1447800" y="2971800"/>
            <a:ext cx="6324600" cy="20218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প্রশ্নঃ-</a:t>
            </a:r>
          </a:p>
          <a:p>
            <a:pPr indent="-514350" marL="51435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কোন কোন বস্তু খাওয়া হালাল এবং কোন কোন বস্তু খাওয়া হারাম পৃথক পৃথক করে একটি তালিকা কর। </a:t>
            </a: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-76200" y="381000"/>
            <a:ext cx="9220200" cy="6477000"/>
          </a:xfrm>
          <a:prstGeom prst="rect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8700" lang="bn-BD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r="5400000" dist="4318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b="1" dirty="0" sz="28700" lang="en-US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r="5400000" dist="4318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1"/>
          <p:cNvSpPr txBox="1"/>
          <p:nvPr/>
        </p:nvSpPr>
        <p:spPr>
          <a:xfrm>
            <a:off x="0" y="3629"/>
            <a:ext cx="9144000" cy="8752840"/>
          </a:xfrm>
          <a:prstGeom prst="rect"/>
          <a:solidFill>
            <a:schemeClr val="bg1"/>
          </a:solidFill>
        </p:spPr>
        <p:txBody>
          <a:bodyPr rtlCol="0" wrap="square">
            <a:spAutoFit/>
          </a:bodyPr>
          <a:p>
            <a:pPr algn="ctr"/>
            <a:r>
              <a:rPr b="1" dirty="0" sz="138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 আকায়েদ </a:t>
            </a:r>
            <a:endParaRPr b="1" dirty="0" sz="13800" lang="en-US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15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ওয়াল ফিক্‌হ</a:t>
            </a:r>
            <a:endParaRPr b="1" dirty="0" sz="8800" lang="en-US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80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৮ম শ্রেণি</a:t>
            </a:r>
            <a:endParaRPr b="1" dirty="0" sz="8000" lang="en-US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16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4000" lang="bn-BD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সময় ৫০ মিনিট</a:t>
            </a:r>
            <a:endParaRPr b="1" dirty="0" sz="4000" lang="en-US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5400" lang="en-US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Box 5"/>
          <p:cNvSpPr txBox="1"/>
          <p:nvPr/>
        </p:nvSpPr>
        <p:spPr>
          <a:xfrm>
            <a:off x="2895600" y="405825"/>
            <a:ext cx="3429000" cy="584775"/>
          </a:xfrm>
          <a:prstGeom prst="rect"/>
          <a:solidFill>
            <a:schemeClr val="accent2"/>
          </a:solidFill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ছবি গুলি দেখি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3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" y="1063172"/>
            <a:ext cx="3688080" cy="2743200"/>
          </a:xfrm>
          <a:prstGeom prst="rect"/>
        </p:spPr>
      </p:pic>
      <p:sp>
        <p:nvSpPr>
          <p:cNvPr id="1048594" name="TextBox 2"/>
          <p:cNvSpPr txBox="1"/>
          <p:nvPr/>
        </p:nvSpPr>
        <p:spPr>
          <a:xfrm>
            <a:off x="7010400" y="2080829"/>
            <a:ext cx="1371600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0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কুকুর</a:t>
            </a:r>
            <a:endParaRPr dirty="0" sz="4000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4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67951" y="4343400"/>
            <a:ext cx="3552180" cy="2362200"/>
          </a:xfrm>
          <a:prstGeom prst="rect"/>
        </p:spPr>
      </p:pic>
      <p:sp>
        <p:nvSpPr>
          <p:cNvPr id="1048595" name="TextBox 6"/>
          <p:cNvSpPr txBox="1"/>
          <p:nvPr/>
        </p:nvSpPr>
        <p:spPr>
          <a:xfrm>
            <a:off x="6629400" y="4800600"/>
            <a:ext cx="2438400" cy="1412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400" lang="bn-BD" smtClean="0">
                <a:latin typeface="NikoshBAN" pitchFamily="2" charset="0"/>
                <a:cs typeface="NikoshBAN" pitchFamily="2" charset="0"/>
              </a:rPr>
              <a:t>মুরগ - মুরগী</a:t>
            </a:r>
            <a:endParaRPr dirty="0" sz="4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6" name="Left Arrow 7"/>
          <p:cNvSpPr/>
          <p:nvPr/>
        </p:nvSpPr>
        <p:spPr>
          <a:xfrm>
            <a:off x="4953000" y="2362200"/>
            <a:ext cx="1524000" cy="232228"/>
          </a:xfrm>
          <a:prstGeom prst="left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48597" name="Left Arrow 8"/>
          <p:cNvSpPr/>
          <p:nvPr/>
        </p:nvSpPr>
        <p:spPr>
          <a:xfrm>
            <a:off x="4876800" y="5177972"/>
            <a:ext cx="1524000" cy="232228"/>
          </a:xfrm>
          <a:prstGeom prst="left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9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/>
      <p:bldP spid="1048595" grpId="0"/>
      <p:bldP spid="1048596" grpId="0" animBg="1"/>
      <p:bldP spid="10485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Rectangle 1"/>
          <p:cNvSpPr/>
          <p:nvPr/>
        </p:nvSpPr>
        <p:spPr>
          <a:xfrm>
            <a:off x="-3206384" y="-331622"/>
            <a:ext cx="19554851" cy="3760622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13800" lang="bn-BD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হালাল</a:t>
            </a:r>
            <a:r>
              <a:rPr b="1" dirty="0" sz="13800" lang="bn-BD" smtClean="0">
                <a:latin typeface="NikoshBAN" pitchFamily="2" charset="0"/>
                <a:cs typeface="NikoshBAN" pitchFamily="2" charset="0"/>
              </a:rPr>
              <a:t> ও </a:t>
            </a:r>
            <a:r>
              <a:rPr b="1" dirty="0" sz="13800" lang="bn-BD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হারাম</a:t>
            </a:r>
            <a:endParaRPr b="1" dirty="0" sz="13800" lang="en-US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9" name="TextBox 2"/>
          <p:cNvSpPr txBox="1"/>
          <p:nvPr/>
        </p:nvSpPr>
        <p:spPr>
          <a:xfrm>
            <a:off x="282088" y="2519358"/>
            <a:ext cx="9007856" cy="3177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8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 – ৫ম</a:t>
            </a:r>
            <a:endParaRPr dirty="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66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– ১ম  </a:t>
            </a:r>
            <a:endParaRPr dirty="0" sz="6600" lang="en-US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54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 নং – ২২৮</a:t>
            </a:r>
            <a:endParaRPr dirty="0" sz="5400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1"/>
          <p:cNvSpPr/>
          <p:nvPr/>
        </p:nvSpPr>
        <p:spPr>
          <a:xfrm>
            <a:off x="2971800" y="990600"/>
            <a:ext cx="3352800" cy="1066800"/>
          </a:xfrm>
          <a:prstGeom prst="rect"/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5400" lang="bn-BD" smtClean="0">
                <a:latin typeface="NikoshBAN" pitchFamily="2" charset="0"/>
                <a:cs typeface="NikoshBAN" pitchFamily="2" charset="0"/>
              </a:rPr>
              <a:t>শিখন ফল </a:t>
            </a:r>
            <a:endParaRPr b="1" dirty="0" sz="5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1" name="TextBox 2"/>
          <p:cNvSpPr txBox="1"/>
          <p:nvPr/>
        </p:nvSpPr>
        <p:spPr>
          <a:xfrm>
            <a:off x="1676400" y="2667000"/>
            <a:ext cx="6019800" cy="2707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হারাম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কি তা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পারবে? </a:t>
            </a:r>
            <a:endParaRPr dirty="0" sz="2400" lang="bn-BD" smtClean="0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হালাল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কি তা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ব্যখ্যা করতে পারবে।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কি ভাবে হালাল উপার্জন করতে পারে তা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।  </a:t>
            </a:r>
            <a:endParaRPr dirty="0" sz="2400" lang="en-US" smtClean="0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হারাম বর্জনের উপায় </a:t>
            </a:r>
            <a:r>
              <a:rPr sz="2400" lang="bn-BD" smtClean="0">
                <a:latin typeface="NikoshBAN" pitchFamily="2" charset="0"/>
                <a:cs typeface="NikoshBAN" pitchFamily="2" charset="0"/>
              </a:rPr>
              <a:t>সমুহ </a:t>
            </a:r>
            <a:r>
              <a:rPr sz="2400" lang="bn-BD" smtClean="0">
                <a:latin typeface="NikoshBAN" pitchFamily="2" charset="0"/>
                <a:cs typeface="NikoshBAN" pitchFamily="2" charset="0"/>
              </a:rPr>
              <a:t>বিশ্লেষণ করতে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dirty="0" sz="2400" lang="bn-BD">
                <a:latin typeface="NikoshBAN" pitchFamily="2" charset="0"/>
                <a:cs typeface="NikoshBAN" pitchFamily="2" charset="0"/>
              </a:rPr>
              <a:t>।  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/>
        </p:spPr>
      </p:pic>
      <p:sp>
        <p:nvSpPr>
          <p:cNvPr id="1048602" name="TextBox 2"/>
          <p:cNvSpPr txBox="1"/>
          <p:nvPr/>
        </p:nvSpPr>
        <p:spPr>
          <a:xfrm>
            <a:off x="7543800" y="304801"/>
            <a:ext cx="1257300" cy="2047240"/>
          </a:xfrm>
          <a:prstGeom prst="rect"/>
          <a:solidFill>
            <a:srgbClr val="00206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wrap="square">
            <a:spAutoFit/>
          </a:bodyPr>
          <a:p>
            <a:r>
              <a:rPr dirty="0" sz="66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dirty="0" sz="48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43543"/>
            <a:ext cx="9144000" cy="6858000"/>
          </a:xfrm>
          <a:prstGeom prst="rect"/>
        </p:spPr>
      </p:pic>
      <p:sp>
        <p:nvSpPr>
          <p:cNvPr id="1048603" name="Rectangle 2"/>
          <p:cNvSpPr/>
          <p:nvPr/>
        </p:nvSpPr>
        <p:spPr>
          <a:xfrm>
            <a:off x="7543800" y="762000"/>
            <a:ext cx="1617979" cy="1069340"/>
          </a:xfrm>
          <a:prstGeom prst="rect"/>
        </p:spPr>
        <p:txBody>
          <a:bodyPr wrap="none">
            <a:spAutoFit/>
          </a:bodyPr>
          <a:p>
            <a:r>
              <a:rPr dirty="0" sz="66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ভাত</a:t>
            </a:r>
            <a:endParaRPr dirty="0" sz="48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990600"/>
            <a:ext cx="8998226" cy="5867399"/>
          </a:xfrm>
          <a:prstGeom prst="rect"/>
          <a:solidFill>
            <a:srgbClr val="FF0000"/>
          </a:solidFill>
        </p:spPr>
      </p:pic>
      <p:sp>
        <p:nvSpPr>
          <p:cNvPr id="1048604" name="TextBox 2"/>
          <p:cNvSpPr txBox="1"/>
          <p:nvPr/>
        </p:nvSpPr>
        <p:spPr>
          <a:xfrm>
            <a:off x="4191000" y="0"/>
            <a:ext cx="762000" cy="1285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মদ</a:t>
            </a:r>
            <a:endParaRPr dirty="0" sz="1200" lang="en-US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/>
          <a:srcRect t="16381"/>
          <a:stretch>
            <a:fillRect/>
          </a:stretch>
        </p:blipFill>
        <p:spPr>
          <a:xfrm>
            <a:off x="381000" y="2235200"/>
            <a:ext cx="8382000" cy="4546600"/>
          </a:xfrm>
          <a:prstGeom prst="rect"/>
        </p:spPr>
      </p:pic>
      <p:sp>
        <p:nvSpPr>
          <p:cNvPr id="1048605" name="TextBox 2"/>
          <p:cNvSpPr txBox="1"/>
          <p:nvPr/>
        </p:nvSpPr>
        <p:spPr>
          <a:xfrm>
            <a:off x="3657600" y="304800"/>
            <a:ext cx="1905000" cy="1056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শূকরের গোস্ত</a:t>
            </a:r>
            <a:endParaRPr dirty="0" sz="3200" lang="en-US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5" grpId="0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lastClr="000000" val="windowText"/>
      </a:dk1>
      <a:lt1>
        <a:sysClr lastClr="FFFFFF" val="window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dir="tl" rig="glow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dir="t" rig="glow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algn="tl" flip="none" sx="100000" sy="10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TTC</dc:creator>
  <cp:lastModifiedBy>Madina Computer</cp:lastModifiedBy>
  <dcterms:created xsi:type="dcterms:W3CDTF">2006-08-15T12:00:00Z</dcterms:created>
  <dcterms:modified xsi:type="dcterms:W3CDTF">2020-10-11T14:52:13Z</dcterms:modified>
</cp:coreProperties>
</file>