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97" r:id="rId4"/>
    <p:sldId id="267" r:id="rId5"/>
    <p:sldId id="263" r:id="rId6"/>
    <p:sldId id="264" r:id="rId7"/>
    <p:sldId id="292" r:id="rId8"/>
    <p:sldId id="293" r:id="rId9"/>
    <p:sldId id="294" r:id="rId10"/>
    <p:sldId id="281" r:id="rId11"/>
    <p:sldId id="282" r:id="rId12"/>
    <p:sldId id="283" r:id="rId13"/>
    <p:sldId id="284" r:id="rId14"/>
    <p:sldId id="287" r:id="rId15"/>
    <p:sldId id="286" r:id="rId16"/>
    <p:sldId id="285" r:id="rId17"/>
    <p:sldId id="288" r:id="rId18"/>
    <p:sldId id="289" r:id="rId19"/>
    <p:sldId id="290" r:id="rId20"/>
    <p:sldId id="291" r:id="rId21"/>
    <p:sldId id="295" r:id="rId22"/>
    <p:sldId id="296" r:id="rId23"/>
    <p:sldId id="262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9D88-3EE6-4B00-AC1B-5FADC6914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8B6D6-2A90-404E-BD27-AFDF6600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CDB1-7D2B-4181-A046-2A78E70A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D1C7A-8AD4-4513-910C-A3C512A6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B5068-7E2A-424A-ACA3-5E8D53BD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621D-C843-4972-9664-CB599BFB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6F265-D7E2-4893-8E1D-FB02815CC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CC2C0-C2D0-4693-AF9F-CCBD26BA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7CD8-F888-4182-A1E0-4995ACC8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5C00D-D33B-4A4C-86BB-DA1F7FE3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6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15A12-684A-404D-9873-DE754AAB6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56DA5-C530-40DE-8664-1D2A92A6A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01B5-6989-45B6-8358-18E90B64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1DCE5-69AC-4A69-8354-7CF7E5CA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119F2-C39F-484A-B8E7-0EEB9086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695A-BEF1-4CAC-A678-18E6C707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4A04-4901-4D41-BA66-96620EA5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5BB2-3DF9-4906-B06B-6A476BA9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16F45-337D-4DF2-BE9D-A042696F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FA81-D1F4-4691-86C7-FC8CEBEC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D0B4-2281-4B4D-8DDC-A53D93AC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B2F3-7ABD-49CD-932E-415CE65D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E02E8-8315-45A3-A0E3-939AC39E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E8989-00BE-4AA6-8B19-6EE7CF93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51A5-F0E2-4C9A-BE44-E0F33A86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071F-2A24-4370-8ABD-0F5501F0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C653-09BD-4A09-B389-029E0FA7F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5656A-A895-4069-BBFC-C12E28288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92024-578A-42D0-A094-CACE3A6E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AED41-1BAD-483F-B118-2517405F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96D2-6634-4A7B-99B9-3EDE70F0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BA25-3EDB-48EB-BFDB-5CB0D9DB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1F45A-299E-4B31-AFBC-81CDB1589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1B5E4-B42D-4145-97D1-86F07B706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AED68-E4DE-45E2-8783-4ADEE7E6F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87ABC-0BF0-4862-88F7-57C3195F9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3CC4F5-8CAA-4840-8224-1605058A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24DE3-870A-49E1-9E84-F390C6CC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2801D-9D7B-482B-AEC9-EA48CF06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1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F9A2-FAD4-4E43-AAD2-5DDADCF8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1A729-31B6-4836-843D-1055FE7F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DE3A1-8620-4121-B046-D2FDE1D1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0C64A-B8B6-4884-BC13-CDFB0F49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7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A26D7-2009-4707-A6CD-CC07F2DB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93AE1-3681-468E-8D5D-80DF5E13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EE237-2C7D-4AD9-B20F-B78F9F91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59EB-F1FE-4978-9896-C9ABF0A2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847D1-8982-4CF2-8BD7-F4743505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41D86-A8F4-4D5D-84A2-8F699898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F5560-15C0-4A28-A590-86D86C84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6CDA5-4313-4A00-AC54-1C13D8D0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05B44-E3AD-4986-8528-348DA4A3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5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60E9-0464-4365-81EF-49DBE07E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DA477-785C-4B0B-9490-80EC2A85A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0A3CF-94C1-4017-9BC2-3E278D702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38A50-B3AC-469F-841F-1000FF98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F49E9-1D68-4B98-9195-04B2C09A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A3C2-972F-4077-BE3F-1F387A4E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6A2C4-6DC6-4D82-B69A-459FFE7B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1D4C3-FD14-4FAC-9026-DF11FD900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03E4-6D86-4986-A8EC-3FCA9A7CD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54C8-5119-425E-B6BC-6153AFF08B8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D31CF-1D19-4F49-871A-5949C12AD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6E451-9D6C-42F8-8B1F-319680DC6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8184-6E40-4248-83F6-117BEB95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DB2BEF-FDC6-4FCD-B90A-F36132497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B0D63-EF3E-49C6-A544-D6EC2EE228E7}"/>
              </a:ext>
            </a:extLst>
          </p:cNvPr>
          <p:cNvSpPr txBox="1"/>
          <p:nvPr/>
        </p:nvSpPr>
        <p:spPr>
          <a:xfrm>
            <a:off x="1211437" y="782122"/>
            <a:ext cx="93160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 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9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B028-54C5-479D-9984-C8112E89B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03"/>
            <a:ext cx="12156942" cy="65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5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83F8A-3A36-4A44-90BE-B24D8C20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28"/>
            <a:ext cx="12409117" cy="67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1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07EEE-D8A7-491B-89DF-EB32DF9C7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8" y="158607"/>
            <a:ext cx="10571747" cy="6540785"/>
          </a:xfrm>
          <a:prstGeom prst="rect">
            <a:avLst/>
          </a:prstGeom>
        </p:spPr>
      </p:pic>
      <p:sp>
        <p:nvSpPr>
          <p:cNvPr id="2" name="L-Shape 1">
            <a:extLst>
              <a:ext uri="{FF2B5EF4-FFF2-40B4-BE49-F238E27FC236}">
                <a16:creationId xmlns:a16="http://schemas.microsoft.com/office/drawing/2014/main" id="{D6BBD911-07AF-4A98-9FD3-8884599469B6}"/>
              </a:ext>
            </a:extLst>
          </p:cNvPr>
          <p:cNvSpPr/>
          <p:nvPr/>
        </p:nvSpPr>
        <p:spPr>
          <a:xfrm rot="19677927">
            <a:off x="2053390" y="5646822"/>
            <a:ext cx="1074821" cy="64168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ECFDA-E14E-4AD7-BE55-12B552E57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33" y="287992"/>
            <a:ext cx="9898099" cy="6282011"/>
          </a:xfrm>
          <a:prstGeom prst="rect">
            <a:avLst/>
          </a:prstGeom>
        </p:spPr>
      </p:pic>
      <p:sp>
        <p:nvSpPr>
          <p:cNvPr id="4" name="L-Shape 3">
            <a:extLst>
              <a:ext uri="{FF2B5EF4-FFF2-40B4-BE49-F238E27FC236}">
                <a16:creationId xmlns:a16="http://schemas.microsoft.com/office/drawing/2014/main" id="{E0C4C13E-6032-4000-BE34-32ECE2643123}"/>
              </a:ext>
            </a:extLst>
          </p:cNvPr>
          <p:cNvSpPr/>
          <p:nvPr/>
        </p:nvSpPr>
        <p:spPr>
          <a:xfrm rot="19677927">
            <a:off x="2374233" y="3236492"/>
            <a:ext cx="1074821" cy="64168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3637E-AF09-4671-886D-1041BF5BB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3" y="467726"/>
            <a:ext cx="9625809" cy="5660358"/>
          </a:xfrm>
          <a:prstGeom prst="rect">
            <a:avLst/>
          </a:prstGeom>
        </p:spPr>
      </p:pic>
      <p:sp>
        <p:nvSpPr>
          <p:cNvPr id="4" name="L-Shape 3">
            <a:extLst>
              <a:ext uri="{FF2B5EF4-FFF2-40B4-BE49-F238E27FC236}">
                <a16:creationId xmlns:a16="http://schemas.microsoft.com/office/drawing/2014/main" id="{4B574070-A2D6-46BC-847C-81EBFE35AC85}"/>
              </a:ext>
            </a:extLst>
          </p:cNvPr>
          <p:cNvSpPr/>
          <p:nvPr/>
        </p:nvSpPr>
        <p:spPr>
          <a:xfrm rot="19677927">
            <a:off x="2318205" y="4116054"/>
            <a:ext cx="1074821" cy="64168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ACD10-204F-4083-8C60-DEA6CE45F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9" y="518064"/>
            <a:ext cx="9642940" cy="5821871"/>
          </a:xfrm>
          <a:prstGeom prst="rect">
            <a:avLst/>
          </a:prstGeom>
        </p:spPr>
      </p:pic>
      <p:sp>
        <p:nvSpPr>
          <p:cNvPr id="4" name="L-Shape 3">
            <a:extLst>
              <a:ext uri="{FF2B5EF4-FFF2-40B4-BE49-F238E27FC236}">
                <a16:creationId xmlns:a16="http://schemas.microsoft.com/office/drawing/2014/main" id="{E9EA312B-B5A2-4BDC-8E55-9383E10623AD}"/>
              </a:ext>
            </a:extLst>
          </p:cNvPr>
          <p:cNvSpPr/>
          <p:nvPr/>
        </p:nvSpPr>
        <p:spPr>
          <a:xfrm rot="19677927">
            <a:off x="2021307" y="5462047"/>
            <a:ext cx="1074821" cy="64168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D31AE-8B38-4887-A334-B153237BE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5" y="385010"/>
            <a:ext cx="9489989" cy="5887453"/>
          </a:xfrm>
          <a:prstGeom prst="rect">
            <a:avLst/>
          </a:prstGeom>
        </p:spPr>
      </p:pic>
      <p:sp>
        <p:nvSpPr>
          <p:cNvPr id="4" name="L-Shape 3">
            <a:extLst>
              <a:ext uri="{FF2B5EF4-FFF2-40B4-BE49-F238E27FC236}">
                <a16:creationId xmlns:a16="http://schemas.microsoft.com/office/drawing/2014/main" id="{EC8136FC-1A83-4F38-B5E4-BAF2BA1D2AA6}"/>
              </a:ext>
            </a:extLst>
          </p:cNvPr>
          <p:cNvSpPr/>
          <p:nvPr/>
        </p:nvSpPr>
        <p:spPr>
          <a:xfrm rot="19677927">
            <a:off x="2374230" y="4267202"/>
            <a:ext cx="1074821" cy="64168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499C2-651F-4DB6-B470-09FFD58F4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3" y="240632"/>
            <a:ext cx="10670228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8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BB2EC-DBDC-435D-AA90-2D53E204E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93" y="240632"/>
            <a:ext cx="10322474" cy="64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DCCBA-120A-4293-B438-460D436F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5" y="109452"/>
            <a:ext cx="11427345" cy="67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01E34-304A-43CC-B5D8-EBBA3A9CE362}"/>
              </a:ext>
            </a:extLst>
          </p:cNvPr>
          <p:cNvSpPr txBox="1"/>
          <p:nvPr/>
        </p:nvSpPr>
        <p:spPr>
          <a:xfrm>
            <a:off x="4321276" y="132735"/>
            <a:ext cx="383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E25C7-1805-4FA7-B876-D56AB3040D9B}"/>
              </a:ext>
            </a:extLst>
          </p:cNvPr>
          <p:cNvSpPr txBox="1"/>
          <p:nvPr/>
        </p:nvSpPr>
        <p:spPr>
          <a:xfrm>
            <a:off x="0" y="3546987"/>
            <a:ext cx="65185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আলমগীর হোসেন হাওলাদার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নওয়াপাড়া সরকারি প্রাথমিক বিদ্যালয়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সদর, বাগেরহাট।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০১৭২০৪৬০৬৪৩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589140-9380-4D8C-BA64-109AD0275F4B}"/>
              </a:ext>
            </a:extLst>
          </p:cNvPr>
          <p:cNvSpPr/>
          <p:nvPr/>
        </p:nvSpPr>
        <p:spPr>
          <a:xfrm>
            <a:off x="1253614" y="1022725"/>
            <a:ext cx="2816942" cy="2465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65217-D8C4-4C4F-9191-EF1EE5FAC533}"/>
              </a:ext>
            </a:extLst>
          </p:cNvPr>
          <p:cNvSpPr txBox="1"/>
          <p:nvPr/>
        </p:nvSpPr>
        <p:spPr>
          <a:xfrm>
            <a:off x="7801897" y="3570462"/>
            <a:ext cx="41627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৫ম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 ৪০ মিনিট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/০৯/২০২০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AE6A8-BFBC-417F-83A7-2FCA9F7FE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00" y="566141"/>
            <a:ext cx="2932085" cy="29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67EC7-CE91-4AE5-B469-D381CCF2D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6" y="-2670"/>
            <a:ext cx="11470106" cy="68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9C27D-50DE-4AFE-94D8-37FF76F74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1" y="232610"/>
            <a:ext cx="11692899" cy="63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20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890D8-C22B-497F-98B2-330640E8E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94"/>
            <a:ext cx="12221909" cy="6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3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E0BBF5-E327-4580-8101-1E76D84F4863}"/>
              </a:ext>
            </a:extLst>
          </p:cNvPr>
          <p:cNvSpPr txBox="1"/>
          <p:nvPr/>
        </p:nvSpPr>
        <p:spPr>
          <a:xfrm>
            <a:off x="4896466" y="324465"/>
            <a:ext cx="272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DAD78-6C2E-451A-BB10-A22FE8C25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9" y="1247795"/>
            <a:ext cx="10790118" cy="4793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4A4B8-27AA-466C-8B6B-B332353DE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9" y="2646947"/>
            <a:ext cx="10790118" cy="38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9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EF8BF2-C6ED-4115-B168-B6CEE3A6C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0"/>
            <a:ext cx="58796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27A5F-0EBB-47F3-AF4E-40456C93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23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150EC-C0A5-4596-8747-7FA0E9B61AF4}"/>
              </a:ext>
            </a:extLst>
          </p:cNvPr>
          <p:cNvSpPr txBox="1"/>
          <p:nvPr/>
        </p:nvSpPr>
        <p:spPr>
          <a:xfrm>
            <a:off x="5722375" y="324465"/>
            <a:ext cx="3775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4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65B02-2C78-47FB-AC27-F71E2D244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51" y="0"/>
            <a:ext cx="5279923" cy="70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8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B68A54-32AD-4EDD-8B6A-0CDFEE1E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9" y="0"/>
            <a:ext cx="10966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4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2E2F1-926E-4DA0-805E-B00FCE219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" y="486697"/>
            <a:ext cx="12066265" cy="61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2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7D44A-35BA-48FB-8B78-715FCDFE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2" y="1058780"/>
            <a:ext cx="11969198" cy="5646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33E08E-3970-47A0-984D-F1AF6ECE783A}"/>
              </a:ext>
            </a:extLst>
          </p:cNvPr>
          <p:cNvSpPr txBox="1"/>
          <p:nvPr/>
        </p:nvSpPr>
        <p:spPr>
          <a:xfrm>
            <a:off x="2693403" y="-186037"/>
            <a:ext cx="7027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৫২ ও ৫৩   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9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85459-879C-44FC-A7B3-85CD916F1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2295"/>
            <a:ext cx="10787760" cy="67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EBF47-C8F7-40BD-B051-B39820FA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9" y="112295"/>
            <a:ext cx="10917850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6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3FBD-A187-40CC-9ED8-8362D63D6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7" y="1"/>
            <a:ext cx="1121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1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39</Words>
  <Application>Microsoft Office PowerPoint</Application>
  <PresentationFormat>Widescreen</PresentationFormat>
  <Paragraphs>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Hossen</dc:creator>
  <cp:lastModifiedBy>Alamgir Hossen</cp:lastModifiedBy>
  <cp:revision>31</cp:revision>
  <dcterms:created xsi:type="dcterms:W3CDTF">2020-09-22T00:19:59Z</dcterms:created>
  <dcterms:modified xsi:type="dcterms:W3CDTF">2020-10-13T02:05:02Z</dcterms:modified>
</cp:coreProperties>
</file>