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5" r:id="rId5"/>
    <p:sldId id="257" r:id="rId6"/>
    <p:sldId id="262" r:id="rId7"/>
    <p:sldId id="259" r:id="rId8"/>
    <p:sldId id="258" r:id="rId9"/>
    <p:sldId id="260" r:id="rId10"/>
    <p:sldId id="264" r:id="rId11"/>
    <p:sldId id="268" r:id="rId12"/>
    <p:sldId id="269" r:id="rId13"/>
    <p:sldId id="263" r:id="rId14"/>
    <p:sldId id="26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BE7-6325-44B2-AC0A-F0F3076B8EE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F7A5-9910-4E38-A6A0-F00E8778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55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BE7-6325-44B2-AC0A-F0F3076B8EE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F7A5-9910-4E38-A6A0-F00E8778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BE7-6325-44B2-AC0A-F0F3076B8EE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F7A5-9910-4E38-A6A0-F00E8778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5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BE7-6325-44B2-AC0A-F0F3076B8EE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F7A5-9910-4E38-A6A0-F00E8778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1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BE7-6325-44B2-AC0A-F0F3076B8EE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F7A5-9910-4E38-A6A0-F00E8778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0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BE7-6325-44B2-AC0A-F0F3076B8EE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F7A5-9910-4E38-A6A0-F00E8778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13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BE7-6325-44B2-AC0A-F0F3076B8EE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F7A5-9910-4E38-A6A0-F00E8778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1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BE7-6325-44B2-AC0A-F0F3076B8EE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F7A5-9910-4E38-A6A0-F00E8778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52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BE7-6325-44B2-AC0A-F0F3076B8EE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F7A5-9910-4E38-A6A0-F00E8778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7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BE7-6325-44B2-AC0A-F0F3076B8EE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F7A5-9910-4E38-A6A0-F00E8778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85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BE7-6325-44B2-AC0A-F0F3076B8EE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6F7A5-9910-4E38-A6A0-F00E8778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3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F4BE7-6325-44B2-AC0A-F0F3076B8EE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6F7A5-9910-4E38-A6A0-F00E8778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50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91425" y="-257577"/>
            <a:ext cx="960334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11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11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115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75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6688" y="785611"/>
            <a:ext cx="5422005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60620" y="3799268"/>
            <a:ext cx="7199290" cy="92333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মহালয়া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04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68203" y="167426"/>
            <a:ext cx="4687910" cy="12003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537138"/>
            <a:ext cx="9762186" cy="2585323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মহালয়া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উপলক্ষে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আয়োজন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21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6378" y="450761"/>
            <a:ext cx="6993228" cy="9233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উত্তরটি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81072" y="1931831"/>
            <a:ext cx="3953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১।মহালয়া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তিথিটি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81072" y="3031555"/>
            <a:ext cx="2678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তিথি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82604" y="3040607"/>
            <a:ext cx="2704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দ্বাদশী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তিথি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9284" y="3031555"/>
            <a:ext cx="3477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চতুর্দশী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তিথি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67482" y="3040607"/>
            <a:ext cx="25757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অমাবস্যা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তিথি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42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7752" y="450760"/>
            <a:ext cx="4649273" cy="1323439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3335" y="2807594"/>
            <a:ext cx="11908665" cy="286232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১।অপরপক্ষ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পক্ষটিকে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বোঝানো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২।মহালয়ায়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কাদের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স্মরণ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46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1530872"/>
            <a:ext cx="8780079" cy="5049431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219718" y="-347730"/>
            <a:ext cx="50227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3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94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3353" y="257578"/>
            <a:ext cx="6722772" cy="14465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68192" y="2421228"/>
            <a:ext cx="9208395" cy="415498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প্রভাতী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ত্রিপুরা</a:t>
            </a: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মাটিরাংগা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সঃ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প্রাঃ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বিঃ</a:t>
            </a: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মাটিরাংগা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খাগড়াছড়ি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316" y="2623266"/>
            <a:ext cx="2189408" cy="123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1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4569" y="206061"/>
            <a:ext cx="5048518" cy="132343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8185" y="2382592"/>
            <a:ext cx="10367493" cy="347787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হিন্দুধর্ম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শ্রেণিঃ৫ম </a:t>
            </a: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পাঠঃঐতিহ্য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সংস্কৃতিঃ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পূজা-পার্বণ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ধর্মক্ষেত্র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পাঠ্যাংশঃমহালয়া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সময়ঃ৪০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মিঃ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87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061" y="1159099"/>
            <a:ext cx="11423561" cy="313932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শিখনফলঃ৯ .১ .৩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ঐতিহ্য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সংস্কৃতির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মহালয়া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দোলযাত্রা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চৈত্রসংক্রান্তির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47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53" y="1128033"/>
            <a:ext cx="8693240" cy="4411013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367824" y="125414"/>
            <a:ext cx="5512158" cy="830997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43212" y="5813700"/>
            <a:ext cx="3593205" cy="76944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81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1691" y="1133341"/>
            <a:ext cx="4971245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6230" y="4095481"/>
            <a:ext cx="6581105" cy="11079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মহালয়া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31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3977" y="1133341"/>
            <a:ext cx="8070759" cy="453980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97746" y="0"/>
            <a:ext cx="61432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93960" y="5885645"/>
            <a:ext cx="5112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দেবীদূর্গার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আগমনী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উৎসব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38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868" y="132008"/>
            <a:ext cx="5353452" cy="32120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75216" y="3747752"/>
            <a:ext cx="4172755" cy="101566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মহালয়া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5312" y="5422005"/>
            <a:ext cx="8538693" cy="83099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মহালয়া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উৎসব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77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577" y="978795"/>
            <a:ext cx="11732653" cy="4708981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আশ্বিন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শুক্লপক্ষে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দুর্গাপুজা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শুক্লপক্ষকে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দেবীপক্ষ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দেবীপক্ষের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আশ্বিন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শুক্লপক্ষের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ঠিক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কৃষ্ণপক্ষকে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অপরপক্ষ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অপরপক্ষের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অমাবস্যা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তিথিকে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মহালয়া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64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191</Words>
  <Application>Microsoft Office PowerPoint</Application>
  <PresentationFormat>Widescreen</PresentationFormat>
  <Paragraphs>36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23</cp:revision>
  <dcterms:created xsi:type="dcterms:W3CDTF">2020-10-04T09:26:03Z</dcterms:created>
  <dcterms:modified xsi:type="dcterms:W3CDTF">2020-10-13T04:51:25Z</dcterms:modified>
</cp:coreProperties>
</file>