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5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60" y="13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90E40-26CF-4EDA-91B3-F1FC54941BE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069C1-5E6E-46C3-B7B5-34FE07EB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069C1-5E6E-46C3-B7B5-34FE07EB6F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8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8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0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3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9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9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2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4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7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1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E018-A7DF-42D5-8AA2-3A9A8F3248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7DB9-27A0-4DD5-BA48-ABE619AA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8984" y="2429304"/>
            <a:ext cx="5568288" cy="221599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13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830" y="5200554"/>
            <a:ext cx="2486169" cy="16574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0554"/>
            <a:ext cx="2486167" cy="16574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486167" cy="16574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830" y="0"/>
            <a:ext cx="2486170" cy="165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4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66281" y="368490"/>
            <a:ext cx="4490113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4334" y="3390048"/>
            <a:ext cx="7438030" cy="64633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KNO</a:t>
            </a:r>
            <a:r>
              <a:rPr lang="en-US" sz="3200" dirty="0" smtClean="0">
                <a:solidFill>
                  <a:srgbClr val="00B0F0"/>
                </a:solidFill>
                <a:latin typeface="Miriam" pitchFamily="34" charset="-79"/>
                <a:cs typeface="Miriam" pitchFamily="34" charset="-79"/>
              </a:rPr>
              <a:t>3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6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484" y="1378424"/>
            <a:ext cx="5936776" cy="136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3889611" y="382137"/>
            <a:ext cx="4899547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0687" y="2306472"/>
            <a:ext cx="8338782" cy="2123658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4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কার্বনের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7916" y="941696"/>
            <a:ext cx="5677469" cy="1951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3260" y="204712"/>
            <a:ext cx="4094328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0747" y="5609240"/>
            <a:ext cx="668740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528" y="1426325"/>
            <a:ext cx="7492621" cy="38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4770" y="1487606"/>
            <a:ext cx="7246961" cy="154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2906976" y="2413127"/>
            <a:ext cx="6428101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dirty="0" smtClean="0">
                <a:solidFill>
                  <a:srgbClr val="CC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dirty="0" err="1" smtClean="0">
                <a:solidFill>
                  <a:srgbClr val="CC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rgbClr val="CC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97530" y="135057"/>
            <a:ext cx="2032519" cy="13525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7" y="5305425"/>
            <a:ext cx="2125449" cy="14143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883410" y="5086349"/>
            <a:ext cx="1946639" cy="129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27" y="209550"/>
            <a:ext cx="2247223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6974" y="805218"/>
            <a:ext cx="5022376" cy="1050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4"/>
          <p:cNvSpPr txBox="1"/>
          <p:nvPr/>
        </p:nvSpPr>
        <p:spPr>
          <a:xfrm>
            <a:off x="4235003" y="95535"/>
            <a:ext cx="3066549" cy="646331"/>
          </a:xfrm>
          <a:prstGeom prst="rect">
            <a:avLst/>
          </a:prstGeom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733" y="2954037"/>
            <a:ext cx="6373504" cy="25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3575714" y="967450"/>
            <a:ext cx="6854161" cy="3477875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জাহাংগীর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5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্মোহরা,চান্দগাঁও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মোবাঃ০১৯১৩১৬৪৩০৭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মেইলঃmdjahangirhoss</a:t>
            </a:r>
            <a:r>
              <a:rPr lang="en-US" sz="2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ain6160@gmail.com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3556665" y="4654002"/>
            <a:ext cx="7120860" cy="2062103"/>
          </a:xfrm>
          <a:prstGeom prst="rect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অধ্যায়ঃষষ্ঠ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৬,৭ ও ৮)</a:t>
            </a:r>
          </a:p>
          <a:p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41" y="1856096"/>
            <a:ext cx="2085690" cy="208569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29841" y="4203511"/>
            <a:ext cx="1849585" cy="2448436"/>
            <a:chOff x="2514231" y="763480"/>
            <a:chExt cx="2967543" cy="3727358"/>
          </a:xfrm>
        </p:grpSpPr>
        <p:pic>
          <p:nvPicPr>
            <p:cNvPr id="10" name="Picture 2" descr="G:\BTT Training\01050070187_Saiful\Image\Screenshot_5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232" y="2594454"/>
              <a:ext cx="2967542" cy="1896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G:\BTT Training\01050070187_Saiful\Image\Screenshot_5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231" y="763480"/>
              <a:ext cx="2967543" cy="1830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7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iful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36" y="1171916"/>
            <a:ext cx="2196393" cy="204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aiful\Desktop\scout-bangladesh-logo-A274BDDDE5-seeklogo.c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137" y="3589059"/>
            <a:ext cx="2243664" cy="224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iful\Desktop\0323c7514499b0bb1d6335236ce1a1d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59" y="3472164"/>
            <a:ext cx="3454615" cy="194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aiful\Desktop\download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1001101"/>
            <a:ext cx="23336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1176" y="101022"/>
            <a:ext cx="7260184" cy="646331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00B0F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ছবি গুলো লক্ষ্য করঃ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3136" y="5973205"/>
            <a:ext cx="2532472" cy="646331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2825" y="5816411"/>
            <a:ext cx="3048001" cy="646331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6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741756" y="645751"/>
            <a:ext cx="4733499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619" y="2379137"/>
            <a:ext cx="7670042" cy="258532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অণুর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4961" y="846161"/>
            <a:ext cx="6100549" cy="98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1"/>
          <p:cNvSpPr txBox="1"/>
          <p:nvPr/>
        </p:nvSpPr>
        <p:spPr>
          <a:xfrm>
            <a:off x="3950563" y="423901"/>
            <a:ext cx="4824947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2726" y="2255325"/>
            <a:ext cx="9060549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IN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১।প্রতীক 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২।প্রতীক ও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ওযৌগিক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944203" y="246202"/>
            <a:ext cx="5399964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734" y="2134453"/>
            <a:ext cx="11248741" cy="4031873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প্রতীকঃ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আলাদাভাবে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 এ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১১৮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আবিষ্কৃত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৯৮টি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২০টি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কৃত্রিমভাবে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গ্রীক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ওল্যাটিন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আদ্যক্ষর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দু’টির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পরেরটি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bn-BD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H , 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O,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–Na,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হিলিয়াম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He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350" y="1097938"/>
            <a:ext cx="9496425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সংকেতঃ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Na          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লোহা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Fe                       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Fe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endParaRPr lang="en-US" sz="3200" u="sng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হাইড্রোজেন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H                          H2</a:t>
            </a:r>
          </a:p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O                          O2</a:t>
            </a:r>
          </a:p>
          <a:p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200" u="sng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  <a:r>
              <a:rPr lang="bn-BD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N                           N2</a:t>
            </a:r>
            <a:endParaRPr lang="en-US" sz="3200" u="sng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3944203" y="246202"/>
            <a:ext cx="5399964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0575" y="1885950"/>
            <a:ext cx="10534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যৌগমূলক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সুতরাংমৌল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যৌগমূলক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যোজনী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যৌগের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ক্লোরাইড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Nacl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সালফেট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 CaSo</a:t>
            </a:r>
            <a:r>
              <a:rPr lang="en-US" sz="3600" dirty="0">
                <a:solidFill>
                  <a:srgbClr val="7030A0"/>
                </a:solidFill>
                <a:latin typeface="Miriam" pitchFamily="34" charset="-79"/>
                <a:cs typeface="Miriam" pitchFamily="34" charset="-79"/>
              </a:rPr>
              <a:t>4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3944203" y="246202"/>
            <a:ext cx="5399964" cy="76944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3111689" y="382137"/>
            <a:ext cx="5232211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0385" y="3753134"/>
            <a:ext cx="945576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প্রতীক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0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349</Words>
  <Application>Microsoft Office PowerPoint</Application>
  <PresentationFormat>Custom</PresentationFormat>
  <Paragraphs>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68</cp:revision>
  <dcterms:created xsi:type="dcterms:W3CDTF">2020-09-05T13:23:07Z</dcterms:created>
  <dcterms:modified xsi:type="dcterms:W3CDTF">2020-10-13T10:21:22Z</dcterms:modified>
</cp:coreProperties>
</file>