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6"/>
  </p:notesMasterIdLst>
  <p:sldIdLst>
    <p:sldId id="284" r:id="rId2"/>
    <p:sldId id="285" r:id="rId3"/>
    <p:sldId id="263" r:id="rId4"/>
    <p:sldId id="279" r:id="rId5"/>
    <p:sldId id="280" r:id="rId6"/>
    <p:sldId id="264" r:id="rId7"/>
    <p:sldId id="258" r:id="rId8"/>
    <p:sldId id="259" r:id="rId9"/>
    <p:sldId id="260" r:id="rId10"/>
    <p:sldId id="270" r:id="rId11"/>
    <p:sldId id="271" r:id="rId12"/>
    <p:sldId id="274" r:id="rId13"/>
    <p:sldId id="282" r:id="rId14"/>
    <p:sldId id="283" r:id="rId15"/>
  </p:sldIdLst>
  <p:sldSz cx="12344400" cy="7772400"/>
  <p:notesSz cx="6858000" cy="9144000"/>
  <p:defaultTextStyle>
    <a:defPPr>
      <a:defRPr lang="en-US"/>
    </a:defPPr>
    <a:lvl1pPr marL="0" algn="l" defTabSz="11493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687" algn="l" defTabSz="11493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374" algn="l" defTabSz="11493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4061" algn="l" defTabSz="11493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748" algn="l" defTabSz="11493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436" algn="l" defTabSz="11493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8123" algn="l" defTabSz="11493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2811" algn="l" defTabSz="11493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7498" algn="l" defTabSz="114937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3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840" y="144"/>
      </p:cViewPr>
      <p:guideLst>
        <p:guide orient="horz" pos="2448"/>
        <p:guide pos="38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1E421-2754-4D68-AC26-205BCB7A8E02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685800"/>
            <a:ext cx="5445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C59CA-5A9E-42B3-B1E3-5A54C66D1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89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CCFD7-1A21-46C4-8EC8-9B17705CCC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52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414482"/>
            <a:ext cx="104927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4404360"/>
            <a:ext cx="86410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8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2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7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7794-4DE7-4EF5-ACDE-1DDF87366E02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1E0D-8AED-4B03-AC8F-BF10DFB9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7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7794-4DE7-4EF5-ACDE-1DDF87366E02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1E0D-8AED-4B03-AC8F-BF10DFB9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311257"/>
            <a:ext cx="277749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311257"/>
            <a:ext cx="812673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7794-4DE7-4EF5-ACDE-1DDF87366E02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1E0D-8AED-4B03-AC8F-BF10DFB9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6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7794-4DE7-4EF5-ACDE-1DDF87366E02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1E0D-8AED-4B03-AC8F-BF10DFB9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6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994488"/>
            <a:ext cx="10492740" cy="154368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3294275"/>
            <a:ext cx="10492740" cy="1700212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468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937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40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87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73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481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228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974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7794-4DE7-4EF5-ACDE-1DDF87366E02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1E0D-8AED-4B03-AC8F-BF10DFB9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0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813562"/>
            <a:ext cx="5452110" cy="5129425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813562"/>
            <a:ext cx="5452110" cy="5129425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7794-4DE7-4EF5-ACDE-1DDF87366E02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1E0D-8AED-4B03-AC8F-BF10DFB9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0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739795"/>
            <a:ext cx="5454254" cy="725064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687" indent="0">
              <a:buNone/>
              <a:defRPr sz="2500" b="1"/>
            </a:lvl2pPr>
            <a:lvl3pPr marL="1149374" indent="0">
              <a:buNone/>
              <a:defRPr sz="2300" b="1"/>
            </a:lvl3pPr>
            <a:lvl4pPr marL="1724061" indent="0">
              <a:buNone/>
              <a:defRPr sz="2000" b="1"/>
            </a:lvl4pPr>
            <a:lvl5pPr marL="2298748" indent="0">
              <a:buNone/>
              <a:defRPr sz="2000" b="1"/>
            </a:lvl5pPr>
            <a:lvl6pPr marL="2873436" indent="0">
              <a:buNone/>
              <a:defRPr sz="2000" b="1"/>
            </a:lvl6pPr>
            <a:lvl7pPr marL="3448123" indent="0">
              <a:buNone/>
              <a:defRPr sz="2000" b="1"/>
            </a:lvl7pPr>
            <a:lvl8pPr marL="4022811" indent="0">
              <a:buNone/>
              <a:defRPr sz="2000" b="1"/>
            </a:lvl8pPr>
            <a:lvl9pPr marL="4597498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2464859"/>
            <a:ext cx="5454254" cy="44781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6" y="1739795"/>
            <a:ext cx="5456396" cy="725064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687" indent="0">
              <a:buNone/>
              <a:defRPr sz="2500" b="1"/>
            </a:lvl2pPr>
            <a:lvl3pPr marL="1149374" indent="0">
              <a:buNone/>
              <a:defRPr sz="2300" b="1"/>
            </a:lvl3pPr>
            <a:lvl4pPr marL="1724061" indent="0">
              <a:buNone/>
              <a:defRPr sz="2000" b="1"/>
            </a:lvl4pPr>
            <a:lvl5pPr marL="2298748" indent="0">
              <a:buNone/>
              <a:defRPr sz="2000" b="1"/>
            </a:lvl5pPr>
            <a:lvl6pPr marL="2873436" indent="0">
              <a:buNone/>
              <a:defRPr sz="2000" b="1"/>
            </a:lvl6pPr>
            <a:lvl7pPr marL="3448123" indent="0">
              <a:buNone/>
              <a:defRPr sz="2000" b="1"/>
            </a:lvl7pPr>
            <a:lvl8pPr marL="4022811" indent="0">
              <a:buNone/>
              <a:defRPr sz="2000" b="1"/>
            </a:lvl8pPr>
            <a:lvl9pPr marL="4597498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6" y="2464859"/>
            <a:ext cx="5456396" cy="44781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7794-4DE7-4EF5-ACDE-1DDF87366E02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1E0D-8AED-4B03-AC8F-BF10DFB9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9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7794-4DE7-4EF5-ACDE-1DDF87366E02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1E0D-8AED-4B03-AC8F-BF10DFB9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0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7794-4DE7-4EF5-ACDE-1DDF87366E02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1E0D-8AED-4B03-AC8F-BF10DFB9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9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2" y="309457"/>
            <a:ext cx="4061223" cy="131699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17" y="309457"/>
            <a:ext cx="6900863" cy="6633528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2" y="1626447"/>
            <a:ext cx="4061223" cy="5316538"/>
          </a:xfrm>
        </p:spPr>
        <p:txBody>
          <a:bodyPr/>
          <a:lstStyle>
            <a:lvl1pPr marL="0" indent="0">
              <a:buNone/>
              <a:defRPr sz="1800"/>
            </a:lvl1pPr>
            <a:lvl2pPr marL="574687" indent="0">
              <a:buNone/>
              <a:defRPr sz="1500"/>
            </a:lvl2pPr>
            <a:lvl3pPr marL="1149374" indent="0">
              <a:buNone/>
              <a:defRPr sz="1300"/>
            </a:lvl3pPr>
            <a:lvl4pPr marL="1724061" indent="0">
              <a:buNone/>
              <a:defRPr sz="1100"/>
            </a:lvl4pPr>
            <a:lvl5pPr marL="2298748" indent="0">
              <a:buNone/>
              <a:defRPr sz="1100"/>
            </a:lvl5pPr>
            <a:lvl6pPr marL="2873436" indent="0">
              <a:buNone/>
              <a:defRPr sz="1100"/>
            </a:lvl6pPr>
            <a:lvl7pPr marL="3448123" indent="0">
              <a:buNone/>
              <a:defRPr sz="1100"/>
            </a:lvl7pPr>
            <a:lvl8pPr marL="4022811" indent="0">
              <a:buNone/>
              <a:defRPr sz="1100"/>
            </a:lvl8pPr>
            <a:lvl9pPr marL="4597498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7794-4DE7-4EF5-ACDE-1DDF87366E02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1E0D-8AED-4B03-AC8F-BF10DFB9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5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9" y="5440680"/>
            <a:ext cx="7406640" cy="642303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9" y="694478"/>
            <a:ext cx="7406640" cy="4663440"/>
          </a:xfrm>
        </p:spPr>
        <p:txBody>
          <a:bodyPr/>
          <a:lstStyle>
            <a:lvl1pPr marL="0" indent="0">
              <a:buNone/>
              <a:defRPr sz="4000"/>
            </a:lvl1pPr>
            <a:lvl2pPr marL="574687" indent="0">
              <a:buNone/>
              <a:defRPr sz="3500"/>
            </a:lvl2pPr>
            <a:lvl3pPr marL="1149374" indent="0">
              <a:buNone/>
              <a:defRPr sz="3000"/>
            </a:lvl3pPr>
            <a:lvl4pPr marL="1724061" indent="0">
              <a:buNone/>
              <a:defRPr sz="2500"/>
            </a:lvl4pPr>
            <a:lvl5pPr marL="2298748" indent="0">
              <a:buNone/>
              <a:defRPr sz="2500"/>
            </a:lvl5pPr>
            <a:lvl6pPr marL="2873436" indent="0">
              <a:buNone/>
              <a:defRPr sz="2500"/>
            </a:lvl6pPr>
            <a:lvl7pPr marL="3448123" indent="0">
              <a:buNone/>
              <a:defRPr sz="2500"/>
            </a:lvl7pPr>
            <a:lvl8pPr marL="4022811" indent="0">
              <a:buNone/>
              <a:defRPr sz="2500"/>
            </a:lvl8pPr>
            <a:lvl9pPr marL="4597498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9" y="6082983"/>
            <a:ext cx="7406640" cy="912177"/>
          </a:xfrm>
        </p:spPr>
        <p:txBody>
          <a:bodyPr/>
          <a:lstStyle>
            <a:lvl1pPr marL="0" indent="0">
              <a:buNone/>
              <a:defRPr sz="1800"/>
            </a:lvl1pPr>
            <a:lvl2pPr marL="574687" indent="0">
              <a:buNone/>
              <a:defRPr sz="1500"/>
            </a:lvl2pPr>
            <a:lvl3pPr marL="1149374" indent="0">
              <a:buNone/>
              <a:defRPr sz="1300"/>
            </a:lvl3pPr>
            <a:lvl4pPr marL="1724061" indent="0">
              <a:buNone/>
              <a:defRPr sz="1100"/>
            </a:lvl4pPr>
            <a:lvl5pPr marL="2298748" indent="0">
              <a:buNone/>
              <a:defRPr sz="1100"/>
            </a:lvl5pPr>
            <a:lvl6pPr marL="2873436" indent="0">
              <a:buNone/>
              <a:defRPr sz="1100"/>
            </a:lvl6pPr>
            <a:lvl7pPr marL="3448123" indent="0">
              <a:buNone/>
              <a:defRPr sz="1100"/>
            </a:lvl7pPr>
            <a:lvl8pPr marL="4022811" indent="0">
              <a:buNone/>
              <a:defRPr sz="1100"/>
            </a:lvl8pPr>
            <a:lvl9pPr marL="4597498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7794-4DE7-4EF5-ACDE-1DDF87366E02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1E0D-8AED-4B03-AC8F-BF10DFB9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7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311256"/>
            <a:ext cx="11109960" cy="1295400"/>
          </a:xfrm>
          <a:prstGeom prst="rect">
            <a:avLst/>
          </a:prstGeom>
        </p:spPr>
        <p:txBody>
          <a:bodyPr vert="horz" lIns="114937" tIns="57470" rIns="114937" bIns="5747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813562"/>
            <a:ext cx="11109960" cy="5129425"/>
          </a:xfrm>
          <a:prstGeom prst="rect">
            <a:avLst/>
          </a:prstGeom>
        </p:spPr>
        <p:txBody>
          <a:bodyPr vert="horz" lIns="114937" tIns="57470" rIns="114937" bIns="5747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7203864"/>
            <a:ext cx="2880360" cy="413808"/>
          </a:xfrm>
          <a:prstGeom prst="rect">
            <a:avLst/>
          </a:prstGeom>
        </p:spPr>
        <p:txBody>
          <a:bodyPr vert="horz" lIns="114937" tIns="57470" rIns="114937" bIns="5747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D7794-4DE7-4EF5-ACDE-1DDF87366E02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0" y="7203864"/>
            <a:ext cx="3909060" cy="413808"/>
          </a:xfrm>
          <a:prstGeom prst="rect">
            <a:avLst/>
          </a:prstGeom>
        </p:spPr>
        <p:txBody>
          <a:bodyPr vert="horz" lIns="114937" tIns="57470" rIns="114937" bIns="5747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7203864"/>
            <a:ext cx="2880360" cy="413808"/>
          </a:xfrm>
          <a:prstGeom prst="rect">
            <a:avLst/>
          </a:prstGeom>
        </p:spPr>
        <p:txBody>
          <a:bodyPr vert="horz" lIns="114937" tIns="57470" rIns="114937" bIns="5747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E1E0D-8AED-4B03-AC8F-BF10DFB9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2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114937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1016" indent="-431016" algn="l" defTabSz="114937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3866" indent="-359179" algn="l" defTabSz="114937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717" indent="-287343" algn="l" defTabSz="114937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404" indent="-287343" algn="l" defTabSz="114937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6092" indent="-287343" algn="l" defTabSz="114937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0779" indent="-287343" algn="l" defTabSz="114937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466" indent="-287343" algn="l" defTabSz="114937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10153" indent="-287343" algn="l" defTabSz="114937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4840" indent="-287343" algn="l" defTabSz="114937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93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87" algn="l" defTabSz="11493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374" algn="l" defTabSz="11493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4061" algn="l" defTabSz="11493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748" algn="l" defTabSz="11493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436" algn="l" defTabSz="11493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8123" algn="l" defTabSz="11493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811" algn="l" defTabSz="11493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498" algn="l" defTabSz="11493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ummaysalma203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5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019" y="604522"/>
            <a:ext cx="9885812" cy="5786119"/>
          </a:xfrm>
        </p:spPr>
      </p:pic>
      <p:sp>
        <p:nvSpPr>
          <p:cNvPr id="8" name="Rectangle 7"/>
          <p:cNvSpPr/>
          <p:nvPr/>
        </p:nvSpPr>
        <p:spPr>
          <a:xfrm>
            <a:off x="2880360" y="785405"/>
            <a:ext cx="7406640" cy="941797"/>
          </a:xfrm>
          <a:prstGeom prst="rect">
            <a:avLst/>
          </a:prstGeom>
        </p:spPr>
        <p:txBody>
          <a:bodyPr wrap="square" lIns="103163" tIns="51581" rIns="103163" bIns="51581">
            <a:spAutoFit/>
          </a:bodyPr>
          <a:lstStyle/>
          <a:p>
            <a:pPr algn="ctr"/>
            <a:r>
              <a:rPr lang="en-US" sz="5400" b="1" cap="all" dirty="0" err="1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54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54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17670" y="1516847"/>
            <a:ext cx="5040630" cy="2110321"/>
          </a:xfrm>
          <a:prstGeom prst="rect">
            <a:avLst/>
          </a:prstGeom>
        </p:spPr>
        <p:txBody>
          <a:bodyPr wrap="square" lIns="103163" tIns="51581" rIns="103163" bIns="51581">
            <a:spAutoFit/>
          </a:bodyPr>
          <a:lstStyle/>
          <a:p>
            <a:r>
              <a:rPr lang="en-US" sz="13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3000" b="1" dirty="0"/>
          </a:p>
        </p:txBody>
      </p:sp>
    </p:spTree>
    <p:extLst>
      <p:ext uri="{BB962C8B-B14F-4D97-AF65-F5344CB8AC3E}">
        <p14:creationId xmlns:p14="http://schemas.microsoft.com/office/powerpoint/2010/main" val="289629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3470702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দুইটি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dirty="0">
                <a:latin typeface="NikoshBAN" pitchFamily="2" charset="0"/>
                <a:cs typeface="NikoshBAN" pitchFamily="2" charset="0"/>
              </a:rPr>
              <a:t>হয়ে </a:t>
            </a:r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......</a:t>
            </a:r>
            <a:endParaRPr lang="en-US" sz="5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স্টোরেজ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মিডিয়ার</a:t>
            </a:r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dirty="0">
                <a:latin typeface="NikoshBAN" pitchFamily="2" charset="0"/>
                <a:cs typeface="NikoshBAN" pitchFamily="2" charset="0"/>
              </a:rPr>
              <a:t>গুরুত্ব আলোচনা কর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05200" y="1531710"/>
            <a:ext cx="4562467" cy="156966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bn-IN" sz="9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89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2768" y="2286000"/>
            <a:ext cx="3087705" cy="92333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bn-IN" sz="5400" b="1" dirty="0">
                <a:ln w="19050">
                  <a:solidFill>
                    <a:srgbClr val="00206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5400" b="1" dirty="0">
              <a:ln w="19050">
                <a:solidFill>
                  <a:srgbClr val="00206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0106" y="3581400"/>
            <a:ext cx="85730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 smtClean="0">
                <a:ln w="19050">
                  <a:solidFill>
                    <a:srgbClr val="00206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5400" b="1" dirty="0" smtClean="0">
                <a:ln w="19050">
                  <a:solidFill>
                    <a:srgbClr val="00206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0">
                  <a:solidFill>
                    <a:srgbClr val="00206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স্টোরেজ</a:t>
            </a:r>
            <a:r>
              <a:rPr lang="en-US" sz="5400" b="1" dirty="0" smtClean="0">
                <a:ln w="19050">
                  <a:solidFill>
                    <a:srgbClr val="00206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0">
                  <a:solidFill>
                    <a:srgbClr val="00206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মিডিয়ার</a:t>
            </a:r>
            <a:r>
              <a:rPr lang="en-US" sz="5400" b="1" dirty="0" smtClean="0">
                <a:ln w="19050">
                  <a:solidFill>
                    <a:srgbClr val="00206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0">
                  <a:solidFill>
                    <a:srgbClr val="00206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5400" b="1" dirty="0" err="1" smtClean="0">
                <a:ln w="19050">
                  <a:solidFill>
                    <a:srgbClr val="00206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  <a:r>
              <a:rPr lang="en-US" sz="5400" b="1" dirty="0" smtClean="0">
                <a:ln w="19050">
                  <a:solidFill>
                    <a:srgbClr val="00206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0">
                  <a:solidFill>
                    <a:srgbClr val="00206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5400" b="1" dirty="0" smtClean="0">
                <a:ln w="19050">
                  <a:solidFill>
                    <a:srgbClr val="00206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ln w="19050">
                <a:solidFill>
                  <a:srgbClr val="00206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70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81198" y="1752600"/>
            <a:ext cx="8382001" cy="498731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14937" tIns="57470" rIns="114937" bIns="57470"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স্টোরেজ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মিডিয়া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হার্ডডিস্ক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কোথায় থাকে ?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সিপিইউ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ভিতরে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মাদারবোর্ডে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মনিটরে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(ঘ) অন্য জায়গায় </a:t>
            </a:r>
          </a:p>
          <a:p>
            <a:endPara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মেমোরী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প্রধানত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........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(ঘ) অনেক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527236" y="324386"/>
            <a:ext cx="2827126" cy="1428214"/>
          </a:xfrm>
          <a:prstGeom prst="ellipse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6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69908" y="4322544"/>
            <a:ext cx="5943600" cy="157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6561" tIns="48280" rIns="96561" bIns="48280" rtlCol="0">
            <a:spAutoFit/>
          </a:bodyPr>
          <a:lstStyle/>
          <a:p>
            <a:pPr algn="ctr"/>
            <a:r>
              <a:rPr lang="en-US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হার্ডডিস্ক</a:t>
            </a:r>
            <a:r>
              <a:rPr lang="bn-IN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 কম্পিউটারের গুরুত্ব </a:t>
            </a:r>
            <a:r>
              <a:rPr lang="bn-IN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র্ণ</a:t>
            </a:r>
            <a:r>
              <a:rPr lang="bn-IN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 </a:t>
            </a:r>
            <a:r>
              <a:rPr lang="bn-IN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 </a:t>
            </a:r>
            <a:r>
              <a:rPr lang="bn-IN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 কর  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676143" y="357353"/>
            <a:ext cx="4931130" cy="3492542"/>
            <a:chOff x="1190171" y="472836"/>
            <a:chExt cx="6781800" cy="3718164"/>
          </a:xfrm>
        </p:grpSpPr>
        <p:sp>
          <p:nvSpPr>
            <p:cNvPr id="2" name="TextBox 1"/>
            <p:cNvSpPr txBox="1"/>
            <p:nvPr/>
          </p:nvSpPr>
          <p:spPr>
            <a:xfrm>
              <a:off x="2145840" y="472836"/>
              <a:ext cx="3998794" cy="1032126"/>
            </a:xfrm>
            <a:prstGeom prst="rect">
              <a:avLst/>
            </a:prstGeom>
            <a:noFill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8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7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বাড়ির</a:t>
              </a:r>
              <a:r>
                <a:rPr lang="en-US" sz="57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7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কাজ</a:t>
              </a:r>
              <a:endParaRPr lang="en-US" sz="57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0171" y="1618735"/>
              <a:ext cx="6781800" cy="2572265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</p:grpSp>
    </p:spTree>
    <p:extLst>
      <p:ext uri="{BB962C8B-B14F-4D97-AF65-F5344CB8AC3E}">
        <p14:creationId xmlns:p14="http://schemas.microsoft.com/office/powerpoint/2010/main" val="289993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19200" y="1524000"/>
            <a:ext cx="9906000" cy="465978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6561" tIns="48280" rIns="96561" bIns="48280">
            <a:spAutoFit/>
          </a:bodyPr>
          <a:lstStyle/>
          <a:p>
            <a:pPr algn="ctr">
              <a:defRPr/>
            </a:pPr>
            <a:r>
              <a:rPr lang="bn-BD" sz="209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09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82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1480" y="2677160"/>
            <a:ext cx="6275070" cy="4081117"/>
          </a:xfrm>
          <a:prstGeom prst="rect">
            <a:avLst/>
          </a:prstGeom>
        </p:spPr>
        <p:txBody>
          <a:bodyPr wrap="square" lIns="103163" tIns="51581" rIns="103163" bIns="51581">
            <a:spAutoFit/>
          </a:bodyPr>
          <a:lstStyle/>
          <a:p>
            <a:pPr algn="ctr"/>
            <a:r>
              <a:rPr lang="en-US" sz="5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উম্মে</a:t>
            </a:r>
            <a:r>
              <a:rPr lang="en-US" sz="5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ছালমা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প্রদর্শক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জিয়া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বিজনেস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ম্যানেজমেন্ট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ইনস্টিটিউটি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পেকুয়া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কক্‌সবাজার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০১৮৭০৭১৬১৭৯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700" b="1" dirty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ummaysalma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  <a:hlinkClick r:id="rId2"/>
              </a:rPr>
              <a:t>203</a:t>
            </a:r>
            <a:r>
              <a:rPr lang="en-US" sz="2700" b="1" dirty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@gmail.com</a:t>
            </a:r>
            <a:endParaRPr lang="en-US" sz="18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583678" y="2590802"/>
            <a:ext cx="0" cy="4424330"/>
          </a:xfrm>
          <a:prstGeom prst="line">
            <a:avLst/>
          </a:prstGeom>
          <a:ln w="57150" cmpd="thinThick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80810" y="2766895"/>
            <a:ext cx="5349240" cy="348971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3163" tIns="51581" rIns="103163" bIns="51581" rtlCol="0">
            <a:spAutoFit/>
          </a:bodyPr>
          <a:lstStyle/>
          <a:p>
            <a:pPr algn="ctr">
              <a:defRPr/>
            </a:pPr>
            <a:r>
              <a:rPr lang="en-US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এইচ.এস.সি</a:t>
            </a: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বিএম</a:t>
            </a: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defRPr/>
            </a:pPr>
            <a:r>
              <a:rPr lang="en-US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কিম্পিউটার</a:t>
            </a: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অ্যাপ্লিকেশন-১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স্টোরেজ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মিডিয়া</a:t>
            </a:r>
            <a:endParaRPr lang="bn-BD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৫০ মিনিট।</a:t>
            </a:r>
          </a:p>
          <a:p>
            <a:pPr algn="ctr">
              <a:defRPr/>
            </a:pPr>
            <a:r>
              <a:rPr lang="bn-BD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  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০৮-১০-২০২০</a:t>
            </a:r>
            <a:r>
              <a:rPr lang="bn-BD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lang="bn-BD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638" y="946207"/>
            <a:ext cx="2267613" cy="19036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2156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DOEL\Desktop\hard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81200"/>
            <a:ext cx="5455920" cy="235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laque 7"/>
          <p:cNvSpPr/>
          <p:nvPr/>
        </p:nvSpPr>
        <p:spPr>
          <a:xfrm>
            <a:off x="6934200" y="4267200"/>
            <a:ext cx="4114800" cy="863600"/>
          </a:xfrm>
          <a:prstGeom prst="plaque">
            <a:avLst/>
          </a:prstGeom>
          <a:noFill/>
          <a:ln w="38100">
            <a:solidFill>
              <a:srgbClr val="00B0F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14937" tIns="57470" rIns="114937" bIns="57470" rtlCol="0" anchor="ctr"/>
          <a:lstStyle/>
          <a:p>
            <a:pPr algn="ctr"/>
            <a:r>
              <a:rPr lang="bn-IN" sz="5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হার্ড ড্রাইভ </a:t>
            </a:r>
            <a:endParaRPr lang="en-US" sz="5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Plaque 8"/>
          <p:cNvSpPr/>
          <p:nvPr/>
        </p:nvSpPr>
        <p:spPr>
          <a:xfrm>
            <a:off x="928328" y="4285938"/>
            <a:ext cx="4114800" cy="863600"/>
          </a:xfrm>
          <a:prstGeom prst="plaque">
            <a:avLst/>
          </a:prstGeom>
          <a:noFill/>
          <a:ln w="38100">
            <a:solidFill>
              <a:srgbClr val="00B0F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14937" tIns="57470" rIns="114937" bIns="57470" rtlCol="0" anchor="ctr"/>
          <a:lstStyle/>
          <a:p>
            <a:pPr algn="ctr"/>
            <a:r>
              <a:rPr lang="en-US" sz="55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প্যান</a:t>
            </a:r>
            <a:r>
              <a:rPr lang="en-US" sz="55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5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ড্রাইভ</a:t>
            </a:r>
            <a:endParaRPr lang="en-US" sz="55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laque 6"/>
          <p:cNvSpPr/>
          <p:nvPr/>
        </p:nvSpPr>
        <p:spPr>
          <a:xfrm>
            <a:off x="1524000" y="726607"/>
            <a:ext cx="9448800" cy="863600"/>
          </a:xfrm>
          <a:prstGeom prst="plaque">
            <a:avLst/>
          </a:prstGeom>
          <a:noFill/>
          <a:ln w="38100">
            <a:solidFill>
              <a:srgbClr val="00B0F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14937" tIns="57470" rIns="114937" bIns="57470" rtlCol="0" anchor="ctr"/>
          <a:lstStyle/>
          <a:p>
            <a:pPr algn="ctr"/>
            <a:r>
              <a:rPr lang="en-US" sz="55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55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5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55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5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55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5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55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5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55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5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5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5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55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5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5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5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3" descr="C:\Users\Sumon\Desktop\Pic of  Memory &amp; Storage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8" y="1828800"/>
            <a:ext cx="3952770" cy="226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laque 10"/>
          <p:cNvSpPr/>
          <p:nvPr/>
        </p:nvSpPr>
        <p:spPr>
          <a:xfrm>
            <a:off x="1981200" y="5715000"/>
            <a:ext cx="7924800" cy="863600"/>
          </a:xfrm>
          <a:prstGeom prst="plaque">
            <a:avLst/>
          </a:prstGeom>
          <a:noFill/>
          <a:ln w="38100">
            <a:solidFill>
              <a:srgbClr val="00B0F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14937" tIns="57470" rIns="114937" bIns="57470" rtlCol="0" anchor="ctr"/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স্টোর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93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2583453" y="3694409"/>
            <a:ext cx="7162800" cy="1721258"/>
          </a:xfrm>
          <a:prstGeom prst="ellipse">
            <a:avLst/>
          </a:prstGeom>
          <a:solidFill>
            <a:srgbClr val="00B0F0"/>
          </a:solidFill>
        </p:spPr>
        <p:txBody>
          <a:bodyPr wrap="square" lIns="114937" tIns="57470" rIns="114937" bIns="57470" rtlCol="0">
            <a:spAutoFit/>
          </a:bodyPr>
          <a:lstStyle/>
          <a:p>
            <a:pPr algn="ctr"/>
            <a:r>
              <a:rPr lang="bn-IN" sz="7200" b="1" dirty="0" smtClean="0">
                <a:latin typeface="NikoshBAN" pitchFamily="2" charset="0"/>
                <a:cs typeface="NikoshBAN" pitchFamily="2" charset="0"/>
              </a:rPr>
              <a:t>স্টোরেজ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মিডিয়া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37994" y="1589026"/>
            <a:ext cx="5253718" cy="1790861"/>
          </a:xfrm>
          <a:prstGeom prst="downArrowCallout">
            <a:avLst>
              <a:gd name="adj1" fmla="val 22880"/>
              <a:gd name="adj2" fmla="val 25000"/>
              <a:gd name="adj3" fmla="val 25000"/>
              <a:gd name="adj4" fmla="val 53319"/>
            </a:avLst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lIns="114937" tIns="57470" rIns="114937" bIns="57470" rtlCol="0">
            <a:spAutoFit/>
          </a:bodyPr>
          <a:lstStyle/>
          <a:p>
            <a:pPr algn="ctr"/>
            <a:r>
              <a:rPr lang="en-US" sz="5500" b="1" dirty="0" err="1"/>
              <a:t>আজকের</a:t>
            </a:r>
            <a:r>
              <a:rPr lang="en-US" sz="5500" b="1" dirty="0"/>
              <a:t> </a:t>
            </a:r>
            <a:r>
              <a:rPr lang="en-US" sz="5500" b="1" dirty="0" err="1"/>
              <a:t>পাঠ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418486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914400"/>
            <a:ext cx="3581400" cy="139333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114937" tIns="57470" rIns="114937" bIns="57470" rtlCol="0">
            <a:spAutoFit/>
          </a:bodyPr>
          <a:lstStyle/>
          <a:p>
            <a:pPr algn="ctr"/>
            <a:r>
              <a:rPr lang="bn-BD" sz="83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3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7864" y="2971800"/>
            <a:ext cx="9005317" cy="2578275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114937" tIns="57470" rIns="114937" bIns="57470" rtlCol="0">
            <a:spAutoFit/>
          </a:bodyPr>
          <a:lstStyle/>
          <a:p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 শিক্ষার্থীরা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</a:t>
            </a:r>
            <a:endParaRPr lang="en-US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IN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স্টোরেজ</a:t>
            </a:r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মিডিয়া</a:t>
            </a:r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 তা বলতে পারবে  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খ)</a:t>
            </a:r>
            <a:r>
              <a:rPr lang="bn-IN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মেমোরি ও স্টোরেজ 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মিডিয়া</a:t>
            </a:r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 পারবে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গ)</a:t>
            </a:r>
            <a:r>
              <a:rPr lang="bn-IN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স্টোরেজ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মিডিয়ার</a:t>
            </a:r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গুরুত্ব ব্যাখ্যা করতে পারবে 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17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DOEL\Desktop\c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514600"/>
            <a:ext cx="4114800" cy="267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EL\Desktop\pen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878" y="2809240"/>
            <a:ext cx="3703320" cy="267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219200" y="5486400"/>
            <a:ext cx="2880360" cy="60452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14937" tIns="57470" rIns="114937" bIns="57470" rtlCol="0" anchor="ctr"/>
          <a:lstStyle/>
          <a:p>
            <a:pPr algn="ctr"/>
            <a:r>
              <a:rPr lang="bn-IN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পেন ড্রাইভ 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126731" y="5486400"/>
            <a:ext cx="2880360" cy="60452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14937" tIns="57470" rIns="114937" bIns="57470" rtlCol="0" anchor="ctr"/>
          <a:lstStyle/>
          <a:p>
            <a:pPr algn="ctr"/>
            <a:r>
              <a:rPr lang="bn-IN" sz="5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সিডি </a:t>
            </a:r>
            <a:endParaRPr lang="en-US" sz="5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657600" y="1770380"/>
            <a:ext cx="762000" cy="120142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616070" y="1770380"/>
            <a:ext cx="689730" cy="103632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267200" y="1165860"/>
            <a:ext cx="3348870" cy="60452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14937" tIns="57470" rIns="114937" bIns="57470" rtlCol="0" anchor="ctr"/>
          <a:lstStyle/>
          <a:p>
            <a:pPr algn="ctr"/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স্টোরেজ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ডিভাইজ</a:t>
            </a:r>
            <a:endParaRPr lang="en-US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74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DOEL\Desktop\ram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" y="1463267"/>
            <a:ext cx="5246370" cy="404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OEL\Desktop\ram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290" y="1447800"/>
            <a:ext cx="4690110" cy="4085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034665" y="6169540"/>
            <a:ext cx="6120765" cy="94996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14937" tIns="57470" rIns="114937" bIns="57470" rtlCol="0" anchor="ctr">
            <a:prstTxWarp prst="textCanDown">
              <a:avLst/>
            </a:prstTxWarp>
          </a:bodyPr>
          <a:lstStyle/>
          <a:p>
            <a:pPr algn="ctr"/>
            <a:r>
              <a:rPr lang="en-US" sz="83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র‌্যাম</a:t>
            </a:r>
            <a:r>
              <a:rPr lang="en-US" sz="83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RAM</a:t>
            </a:r>
            <a:r>
              <a:rPr lang="en-US" sz="83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IN" sz="83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3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878597" y="5511876"/>
            <a:ext cx="2216453" cy="65766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0"/>
          </p:cNvCxnSpPr>
          <p:nvPr/>
        </p:nvCxnSpPr>
        <p:spPr>
          <a:xfrm flipV="1">
            <a:off x="6095047" y="5380010"/>
            <a:ext cx="1517333" cy="78953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267200" y="863600"/>
            <a:ext cx="3348870" cy="60452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14937" tIns="57470" rIns="114937" bIns="57470" rtlCol="0" anchor="ctr"/>
          <a:lstStyle/>
          <a:p>
            <a:pPr algn="ctr"/>
            <a:r>
              <a:rPr lang="en-US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মেমোরী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50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OEL\Desktop\har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638" y="3540760"/>
            <a:ext cx="3245874" cy="2849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OEL\Desktop\hard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512" y="518160"/>
            <a:ext cx="4217669" cy="30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DOEL\Desktop\hard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1" y="518160"/>
            <a:ext cx="4057895" cy="30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3394716" y="172719"/>
            <a:ext cx="4320535" cy="3627121"/>
            <a:chOff x="3394716" y="172719"/>
            <a:chExt cx="4320535" cy="3627121"/>
          </a:xfrm>
        </p:grpSpPr>
        <p:sp>
          <p:nvSpPr>
            <p:cNvPr id="4" name="Oval 3"/>
            <p:cNvSpPr/>
            <p:nvPr/>
          </p:nvSpPr>
          <p:spPr>
            <a:xfrm>
              <a:off x="4495802" y="172719"/>
              <a:ext cx="3219449" cy="132955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4937" tIns="57470" rIns="114937" bIns="57470" rtlCol="0" anchor="ctr"/>
            <a:lstStyle/>
            <a:p>
              <a:pPr algn="ctr"/>
              <a:r>
                <a:rPr lang="bn-IN" sz="48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হার্ড ডিস্ক </a:t>
              </a:r>
              <a:endPara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5886572" y="1502276"/>
              <a:ext cx="224932" cy="229756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4" idx="4"/>
            </p:cNvCxnSpPr>
            <p:nvPr/>
          </p:nvCxnSpPr>
          <p:spPr>
            <a:xfrm>
              <a:off x="6105526" y="1502278"/>
              <a:ext cx="1609725" cy="690881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4" idx="4"/>
            </p:cNvCxnSpPr>
            <p:nvPr/>
          </p:nvCxnSpPr>
          <p:spPr>
            <a:xfrm flipH="1">
              <a:off x="3394716" y="1502278"/>
              <a:ext cx="2710809" cy="915802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4063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" descr="C:\Users\DOEL\Desktop\pe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171" y="4456814"/>
            <a:ext cx="2161508" cy="2363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C:\Users\DOEL\Desktop\pen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8677" y="4456814"/>
            <a:ext cx="2013123" cy="1860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DOEL\Desktop\cd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94231"/>
            <a:ext cx="1812170" cy="1219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OEL\Desktop\cd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479" y="1521423"/>
            <a:ext cx="2442490" cy="1219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DOEL\Desktop\cd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379" y="1507122"/>
            <a:ext cx="2678861" cy="1219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3381671" y="381000"/>
            <a:ext cx="4175870" cy="1328380"/>
            <a:chOff x="3381671" y="381000"/>
            <a:chExt cx="4175870" cy="1328380"/>
          </a:xfrm>
        </p:grpSpPr>
        <p:sp>
          <p:nvSpPr>
            <p:cNvPr id="4" name="Oval 3"/>
            <p:cNvSpPr/>
            <p:nvPr/>
          </p:nvSpPr>
          <p:spPr>
            <a:xfrm>
              <a:off x="4242480" y="381000"/>
              <a:ext cx="3157481" cy="80572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4937" tIns="57470" rIns="114937" bIns="57470" rtlCol="0" anchor="ctr"/>
            <a:lstStyle/>
            <a:p>
              <a:pPr algn="ctr"/>
              <a:r>
                <a:rPr lang="bn-IN" sz="5400" b="1" dirty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solidFill>
                    <a:schemeClr val="tx1"/>
                  </a:soli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সিডি </a:t>
              </a:r>
              <a:endPara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" name="Straight Arrow Connector 2"/>
            <p:cNvCxnSpPr>
              <a:stCxn id="4" idx="4"/>
            </p:cNvCxnSpPr>
            <p:nvPr/>
          </p:nvCxnSpPr>
          <p:spPr>
            <a:xfrm flipH="1">
              <a:off x="3381671" y="1186722"/>
              <a:ext cx="2439550" cy="52265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4" idx="4"/>
            </p:cNvCxnSpPr>
            <p:nvPr/>
          </p:nvCxnSpPr>
          <p:spPr>
            <a:xfrm>
              <a:off x="5821221" y="1186722"/>
              <a:ext cx="1736320" cy="52265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4" idx="4"/>
            </p:cNvCxnSpPr>
            <p:nvPr/>
          </p:nvCxnSpPr>
          <p:spPr>
            <a:xfrm>
              <a:off x="5821221" y="1186722"/>
              <a:ext cx="0" cy="39199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Picture 2" descr="C:\Users\DOEL\Desktop\pen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989" y="4932861"/>
            <a:ext cx="2539982" cy="1367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/>
          <p:cNvCxnSpPr/>
          <p:nvPr/>
        </p:nvCxnSpPr>
        <p:spPr>
          <a:xfrm flipH="1">
            <a:off x="3774679" y="4031397"/>
            <a:ext cx="2595279" cy="96075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369958" y="4031397"/>
            <a:ext cx="2863213" cy="79820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369956" y="4031397"/>
            <a:ext cx="0" cy="11226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227266" y="3124200"/>
            <a:ext cx="2292615" cy="830997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bn-IN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পেন ড্রাইভ </a:t>
            </a:r>
            <a:endParaRPr lang="en-US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95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</TotalTime>
  <Words>155</Words>
  <Application>Microsoft Office PowerPoint</Application>
  <PresentationFormat>Custom</PresentationFormat>
  <Paragraphs>49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Dell</cp:lastModifiedBy>
  <cp:revision>135</cp:revision>
  <dcterms:created xsi:type="dcterms:W3CDTF">2015-01-08T01:02:26Z</dcterms:created>
  <dcterms:modified xsi:type="dcterms:W3CDTF">2020-10-13T04:21:36Z</dcterms:modified>
</cp:coreProperties>
</file>