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3" r:id="rId2"/>
    <p:sldId id="314" r:id="rId3"/>
    <p:sldId id="258" r:id="rId4"/>
    <p:sldId id="284" r:id="rId5"/>
    <p:sldId id="259" r:id="rId6"/>
    <p:sldId id="312" r:id="rId7"/>
    <p:sldId id="310" r:id="rId8"/>
    <p:sldId id="289" r:id="rId9"/>
    <p:sldId id="291" r:id="rId10"/>
    <p:sldId id="292" r:id="rId11"/>
    <p:sldId id="315" r:id="rId12"/>
    <p:sldId id="295" r:id="rId13"/>
    <p:sldId id="269" r:id="rId14"/>
    <p:sldId id="311" r:id="rId15"/>
    <p:sldId id="270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57" autoAdjust="0"/>
  </p:normalViewPr>
  <p:slideViewPr>
    <p:cSldViewPr snapToGrid="0">
      <p:cViewPr>
        <p:scale>
          <a:sx n="79" d="100"/>
          <a:sy n="79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9B61-6F04-40C9-9F1E-5CBC75D113F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43642-DF32-4D3E-A223-B6F2D68F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5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ইন্টারঅ্যাকটিভ</a:t>
            </a:r>
            <a:r>
              <a:rPr lang="en-US" sz="1200" dirty="0" smtClean="0"/>
              <a:t> </a:t>
            </a:r>
            <a:r>
              <a:rPr lang="en-US" sz="1200" dirty="0" err="1" smtClean="0"/>
              <a:t>মাল্টিমিডিয়া</a:t>
            </a:r>
            <a:r>
              <a:rPr lang="en-US" sz="1200" dirty="0" smtClean="0"/>
              <a:t> </a:t>
            </a:r>
            <a:r>
              <a:rPr lang="en-US" sz="1200" dirty="0" err="1" smtClean="0"/>
              <a:t>হল</a:t>
            </a:r>
            <a:r>
              <a:rPr lang="en-US" sz="1200" dirty="0" smtClean="0"/>
              <a:t> </a:t>
            </a:r>
            <a:r>
              <a:rPr lang="en-US" sz="1200" dirty="0" err="1" smtClean="0"/>
              <a:t>সেই</a:t>
            </a:r>
            <a:r>
              <a:rPr lang="en-US" sz="1200" dirty="0" smtClean="0"/>
              <a:t> </a:t>
            </a:r>
            <a:r>
              <a:rPr lang="en-US" sz="1200" dirty="0" err="1" smtClean="0"/>
              <a:t>বহু</a:t>
            </a:r>
            <a:r>
              <a:rPr lang="en-US" sz="1200" dirty="0" smtClean="0"/>
              <a:t> </a:t>
            </a:r>
            <a:r>
              <a:rPr lang="en-US" sz="1200" dirty="0" err="1" smtClean="0"/>
              <a:t>মাধ্যম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যার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সাতে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ব্যবহারকারী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যোগাযোগ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করতে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পারে</a:t>
            </a:r>
            <a:r>
              <a:rPr lang="en-US" sz="1200" baseline="0" dirty="0" smtClean="0"/>
              <a:t>।</a:t>
            </a:r>
            <a:r>
              <a:rPr lang="en-US" sz="1200" dirty="0" smtClean="0"/>
              <a:t>  </a:t>
            </a:r>
            <a:r>
              <a:rPr lang="bn-BD" sz="1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 গেমস, শিক্ষামূলক সফটওয়্যার বা ওয়েব পেজ এসবই হচ্ছে ইন্টারঅ্যাকটিভ মাল্টিমিডিয়া । 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63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0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01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4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5A32-EC76-4D46-8D83-F4AC450A16E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46EA-EE93-4466-BDFE-C09F05105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8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BEBB2-FE73-4F14-9555-FE86307D5DCD}" type="datetimeFigureOut">
              <a:rPr lang="en-US" smtClean="0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52CDE-0871-4AA7-B14B-7DD8D6EAF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B58C-EC66-4FC6-BF56-22E6E32BAF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7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2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5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41307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80" y="1427480"/>
            <a:ext cx="3105945" cy="25496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68842" y="491730"/>
            <a:ext cx="2758298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অডিও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/>
          </a:p>
        </p:txBody>
      </p:sp>
      <p:pic>
        <p:nvPicPr>
          <p:cNvPr id="6" name="Content Placeholder 4" descr="micro phone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7768" y="1427480"/>
            <a:ext cx="2879611" cy="2549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010653" y="4362271"/>
            <a:ext cx="7267073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শব্দ বা অডিও রের্কড , সম্পাদনা ইত্যাদি ক্ষেত্রে সারা দুনিয়া এখন  কম্পিউটারের উপর র্নিভর করে।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750" y="2048420"/>
            <a:ext cx="219002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3048000"/>
            <a:ext cx="6629400" cy="1200329"/>
          </a:xfrm>
          <a:prstGeom prst="rect">
            <a:avLst/>
          </a:prstGeom>
          <a:solidFill>
            <a:srgbClr val="99CC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দৈনন্দিন জীবনে মাল্টিমিডিয়া ব্যবহারের ক্ষেত্র গুলি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25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381000"/>
            <a:ext cx="5257800" cy="669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বিনোদনের ক্ষেত্রে মাল্টিমিডিয়ার ব্যবহার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8" descr="images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327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index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7338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Slide Pictu -2 (8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733800"/>
            <a:ext cx="41910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images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1143000"/>
            <a:ext cx="419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600200" y="3124200"/>
            <a:ext cx="1739579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চলচ্চিত্র নির্মাণ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181600" y="3124200"/>
            <a:ext cx="3036409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টেলিভিশনের জন্য অনুষ্ঠান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410200" y="5791200"/>
            <a:ext cx="2717411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কম্পিউটার গেমস তৈরি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676400" y="5867400"/>
            <a:ext cx="1412566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সংবাদ পাঠ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3142" y="1870272"/>
            <a:ext cx="81958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আভিধানিক অর্থে মাল্টিমিডিয়া অর্থ 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মাধ্যম (খ) বিনিময়    গ) বহুমাধ্যম  (ঘ)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মিডিয়া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মাল্টিমিডিয়ার মিডিয়া নয় কোনটি?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বর্ণ  (খ) চিত্র  (গ) শব্দ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বিদ্যুৎ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মাল্টিমিডিয়া হলো-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(i)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  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(ii)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     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(iii)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নিচের কোনটি সঠিক?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(খ)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(গ) 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</a:t>
            </a:r>
            <a:r>
              <a:rPr lang="en-AU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i, ii, iii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35383" y="613611"/>
            <a:ext cx="4081986" cy="11282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BD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81300" y="1143000"/>
            <a:ext cx="3352800" cy="18330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6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318632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মাল্টিমিডিয়ার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কুইজ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0900" y="3804516"/>
            <a:ext cx="2133600" cy="565785"/>
          </a:xfrm>
          <a:prstGeom prst="downArrowCallout">
            <a:avLst>
              <a:gd name="adj1" fmla="val 25000"/>
              <a:gd name="adj2" fmla="val 47446"/>
              <a:gd name="adj3" fmla="val 25000"/>
              <a:gd name="adj4" fmla="val 64977"/>
            </a:avLst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Please click here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1531"/>
              </p:ext>
            </p:extLst>
          </p:nvPr>
        </p:nvGraphicFramePr>
        <p:xfrm>
          <a:off x="4000500" y="437030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0500" y="4370301"/>
                        <a:ext cx="914400" cy="77152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5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66887" y="430792"/>
            <a:ext cx="4993105" cy="1687890"/>
          </a:xfrm>
          <a:prstGeom prst="ellipse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IN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7536" y="4573508"/>
            <a:ext cx="6436896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মাল্টিমিডিয়া ব্যবহারের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58" y="1741714"/>
            <a:ext cx="4360564" cy="24704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56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03377" y="1810752"/>
            <a:ext cx="5890482" cy="3123227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13833" dirty="0" err="1">
                <a:ln>
                  <a:solidFill>
                    <a:srgbClr val="0000FF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33" dirty="0">
              <a:ln>
                <a:solidFill>
                  <a:srgbClr val="0000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0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2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5394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অ্যাপ্লিকেশন-2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প্রয়োগক্ষেত্র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০৮-১০-২০২০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90" y="505327"/>
            <a:ext cx="2009276" cy="2009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148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6" y="3793329"/>
            <a:ext cx="80358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ভিডিওটি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altLang="en-US" sz="4400" b="1" dirty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smtClean="0">
                <a:ln/>
                <a:solidFill>
                  <a:srgbClr val="0D0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altLang="en-US" sz="4400" b="1" dirty="0">
              <a:ln/>
              <a:solidFill>
                <a:srgbClr val="0D0D3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9884" y="1020543"/>
            <a:ext cx="5702969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9262" y="2585646"/>
            <a:ext cx="4330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https://www.youtube.com/watch?v=BuFr393VWC4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9884" y="4731212"/>
            <a:ext cx="6123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alt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alt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alt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alt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alt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42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73986" y="1965310"/>
            <a:ext cx="3226107" cy="995422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67263" y="3130138"/>
            <a:ext cx="3199883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918" y="2343892"/>
            <a:ext cx="81113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মাধ্যম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3493707" y="879474"/>
            <a:ext cx="2197062" cy="940768"/>
          </a:xfrm>
          <a:prstGeom prst="bevel">
            <a:avLst>
              <a:gd name="adj" fmla="val 30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31930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022731" y="718309"/>
            <a:ext cx="2885564" cy="194646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61795" y="213976"/>
            <a:ext cx="460254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মাধ্যম সমূহ 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386" name="Picture 2" descr="C:\Users\Sumon\Desktop\Pic of Multimedia\download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921862"/>
            <a:ext cx="2657475" cy="182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Sumon\Desktop\Pic of Multimedia\download (2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505" y="956862"/>
            <a:ext cx="2209800" cy="178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Sumon\Desktop\Pic of Multimedia\download (2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05" y="3733800"/>
            <a:ext cx="2466975" cy="184785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C:\Users\Sumon\Desktop\Pic of Multimedia\download (20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731" y="3733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29111" y="3733800"/>
            <a:ext cx="2885564" cy="1946463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23834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8790" y="2745538"/>
            <a:ext cx="105830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0510" y="2841824"/>
            <a:ext cx="136608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সাউন্ড বক্স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5986" y="2691207"/>
            <a:ext cx="145905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9679" y="5821382"/>
            <a:ext cx="181652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ট্যাবলেট ফোন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76171" y="5680263"/>
            <a:ext cx="114646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75344" y="5680367"/>
            <a:ext cx="76174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টিভি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752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426" y="1648326"/>
            <a:ext cx="3344779" cy="9327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err="1" smtClean="0"/>
              <a:t>একক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427950" y="3117143"/>
            <a:ext cx="6091732" cy="769441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5575" y="472997"/>
            <a:ext cx="4682692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 মাধ্যমসমূহ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6868" y="1716276"/>
            <a:ext cx="4504792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993559" y="2634188"/>
            <a:ext cx="2420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bn-BD" sz="2800" b="1" dirty="0" smtClean="0"/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বাংলাদেশ গড়ার জন্য আমরা কাজ করে যাবো।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136" y="2446407"/>
            <a:ext cx="231984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বর্ণ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টেক্সট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752978" y="2518119"/>
            <a:ext cx="1223890" cy="502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31758" y="4468681"/>
            <a:ext cx="6460958" cy="107721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ভিডিও এক ধরনের  চলমান গ্রাফিক্স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টিভি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হোম ভিডিও, সকল ক্ষেত্রেই এর ব্যবহার ব্যাপক।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1032" y="218402"/>
            <a:ext cx="179270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ভিডিও </a:t>
            </a:r>
            <a:endParaRPr lang="en-US" sz="48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95" y="886563"/>
            <a:ext cx="5675468" cy="32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1683</TotalTime>
  <Words>329</Words>
  <Application>Microsoft Office PowerPoint</Application>
  <PresentationFormat>On-screen Show (4:3)</PresentationFormat>
  <Paragraphs>77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 it</dc:creator>
  <cp:lastModifiedBy>Dell</cp:lastModifiedBy>
  <cp:revision>170</cp:revision>
  <dcterms:created xsi:type="dcterms:W3CDTF">2015-11-10T03:53:21Z</dcterms:created>
  <dcterms:modified xsi:type="dcterms:W3CDTF">2020-10-13T14:41:17Z</dcterms:modified>
</cp:coreProperties>
</file>