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7" r:id="rId2"/>
    <p:sldId id="304" r:id="rId3"/>
    <p:sldId id="305" r:id="rId4"/>
    <p:sldId id="280" r:id="rId5"/>
    <p:sldId id="282" r:id="rId6"/>
    <p:sldId id="264" r:id="rId7"/>
    <p:sldId id="273" r:id="rId8"/>
    <p:sldId id="261" r:id="rId9"/>
    <p:sldId id="278" r:id="rId10"/>
    <p:sldId id="265" r:id="rId11"/>
    <p:sldId id="303" r:id="rId12"/>
    <p:sldId id="276" r:id="rId13"/>
    <p:sldId id="277" r:id="rId14"/>
    <p:sldId id="262" r:id="rId15"/>
    <p:sldId id="266" r:id="rId16"/>
    <p:sldId id="267" r:id="rId17"/>
    <p:sldId id="268" r:id="rId18"/>
    <p:sldId id="270" r:id="rId19"/>
    <p:sldId id="272" r:id="rId20"/>
    <p:sldId id="275" r:id="rId21"/>
    <p:sldId id="285" r:id="rId22"/>
    <p:sldId id="301" r:id="rId23"/>
    <p:sldId id="295" r:id="rId24"/>
    <p:sldId id="29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10F40"/>
    <a:srgbClr val="5EF0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83" d="100"/>
          <a:sy n="83" d="100"/>
        </p:scale>
        <p:origin x="-14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1757A-0299-45A4-AC17-A8F083BF000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56EFA-3FD5-44E8-A66C-BB545AE4A298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4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কবিতা</a:t>
          </a:r>
          <a:endParaRPr lang="en-US" sz="44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E916E62-8BC7-48CF-9BEC-6B58C37478B0}" type="parTrans" cxnId="{FB9CD044-7CE2-4FFB-A6AC-8602BC5902A2}">
      <dgm:prSet/>
      <dgm:spPr/>
      <dgm:t>
        <a:bodyPr/>
        <a:lstStyle/>
        <a:p>
          <a:endParaRPr lang="en-US"/>
        </a:p>
      </dgm:t>
    </dgm:pt>
    <dgm:pt modelId="{EC64D128-959E-46DF-8C2F-9D1AFF6E969A}" type="sibTrans" cxnId="{FB9CD044-7CE2-4FFB-A6AC-8602BC5902A2}">
      <dgm:prSet/>
      <dgm:spPr/>
      <dgm:t>
        <a:bodyPr/>
        <a:lstStyle/>
        <a:p>
          <a:endParaRPr lang="en-US"/>
        </a:p>
      </dgm:t>
    </dgm:pt>
    <dgm:pt modelId="{2A010CEB-F4E8-4D03-85B0-74A7B6B3317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নাটক</a:t>
          </a:r>
          <a:endParaRPr lang="en-US" sz="48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2E0EAC2-3CA6-4998-A2E8-ADFB16C585E8}" type="parTrans" cxnId="{D5D22D11-82D5-4FC0-8953-055E25CBD67A}">
      <dgm:prSet/>
      <dgm:spPr/>
      <dgm:t>
        <a:bodyPr/>
        <a:lstStyle/>
        <a:p>
          <a:endParaRPr lang="en-US"/>
        </a:p>
      </dgm:t>
    </dgm:pt>
    <dgm:pt modelId="{28A82C0C-ABE2-4480-AA6A-905A45AE8FB7}" type="sibTrans" cxnId="{D5D22D11-82D5-4FC0-8953-055E25CBD67A}">
      <dgm:prSet/>
      <dgm:spPr/>
      <dgm:t>
        <a:bodyPr/>
        <a:lstStyle/>
        <a:p>
          <a:endParaRPr lang="en-US"/>
        </a:p>
      </dgm:t>
    </dgm:pt>
    <dgm:pt modelId="{2B3609D1-9BBB-4C54-86EB-639795CC8CB0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উপন্যাস</a:t>
          </a:r>
          <a:endParaRPr lang="en-US" sz="48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C93778D-0938-425A-9D26-4264802D5101}" type="parTrans" cxnId="{F012C951-8D17-40F0-BC17-A2F4C9AD8AA9}">
      <dgm:prSet/>
      <dgm:spPr/>
      <dgm:t>
        <a:bodyPr/>
        <a:lstStyle/>
        <a:p>
          <a:endParaRPr lang="en-US"/>
        </a:p>
      </dgm:t>
    </dgm:pt>
    <dgm:pt modelId="{29A09E54-0CF8-4822-ABE3-00CC2F4777D4}" type="sibTrans" cxnId="{F012C951-8D17-40F0-BC17-A2F4C9AD8AA9}">
      <dgm:prSet/>
      <dgm:spPr/>
      <dgm:t>
        <a:bodyPr/>
        <a:lstStyle/>
        <a:p>
          <a:endParaRPr lang="en-US"/>
        </a:p>
      </dgm:t>
    </dgm:pt>
    <dgm:pt modelId="{DC62E20A-0760-47AB-8632-DDF97C14A02B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ছোটগল্প</a:t>
          </a:r>
          <a:endParaRPr lang="en-US" sz="4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AC32EB1-C711-4645-9A59-2ABF9B3B68C8}" type="parTrans" cxnId="{D624B44D-6092-498E-8562-735E3F8506F7}">
      <dgm:prSet/>
      <dgm:spPr/>
      <dgm:t>
        <a:bodyPr/>
        <a:lstStyle/>
        <a:p>
          <a:endParaRPr lang="en-US"/>
        </a:p>
      </dgm:t>
    </dgm:pt>
    <dgm:pt modelId="{F38A631D-D712-4911-A238-B37EFEA5586E}" type="sibTrans" cxnId="{D624B44D-6092-498E-8562-735E3F8506F7}">
      <dgm:prSet/>
      <dgm:spPr/>
      <dgm:t>
        <a:bodyPr/>
        <a:lstStyle/>
        <a:p>
          <a:endParaRPr lang="en-US"/>
        </a:p>
      </dgm:t>
    </dgm:pt>
    <dgm:pt modelId="{25DA0420-0DC4-416A-A436-1123CB5FC2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54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প্রবন্ধ</a:t>
          </a:r>
          <a:endParaRPr lang="en-US" sz="54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C2E71BA-44B8-4DAD-836D-4C5FE52BAC96}" type="parTrans" cxnId="{9B87E00A-4604-4A52-A053-4792A744C89E}">
      <dgm:prSet/>
      <dgm:spPr/>
      <dgm:t>
        <a:bodyPr/>
        <a:lstStyle/>
        <a:p>
          <a:endParaRPr lang="en-US"/>
        </a:p>
      </dgm:t>
    </dgm:pt>
    <dgm:pt modelId="{09D558C5-64EB-4C32-83C8-81DC41B1BE9C}" type="sibTrans" cxnId="{9B87E00A-4604-4A52-A053-4792A744C89E}">
      <dgm:prSet/>
      <dgm:spPr/>
      <dgm:t>
        <a:bodyPr/>
        <a:lstStyle/>
        <a:p>
          <a:endParaRPr lang="en-US"/>
        </a:p>
      </dgm:t>
    </dgm:pt>
    <dgm:pt modelId="{04A99D2A-1609-499C-B1AD-E2098339CE65}" type="pres">
      <dgm:prSet presAssocID="{EE01757A-0299-45A4-AC17-A8F083BF00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A3003F-46DC-44E1-8EDF-D6938942EE94}" type="pres">
      <dgm:prSet presAssocID="{EE01757A-0299-45A4-AC17-A8F083BF0005}" presName="cycle" presStyleCnt="0"/>
      <dgm:spPr/>
      <dgm:t>
        <a:bodyPr/>
        <a:lstStyle/>
        <a:p>
          <a:endParaRPr lang="en-US"/>
        </a:p>
      </dgm:t>
    </dgm:pt>
    <dgm:pt modelId="{CCE3FE8E-96A1-4313-AFCB-E435686882C9}" type="pres">
      <dgm:prSet presAssocID="{5B356EFA-3FD5-44E8-A66C-BB545AE4A298}" presName="nodeFirstNode" presStyleLbl="node1" presStyleIdx="0" presStyleCnt="5" custScaleX="179855" custScaleY="79564" custRadScaleRad="102880" custRadScaleInc="2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718AF-D53E-444D-997D-5CD097ACC765}" type="pres">
      <dgm:prSet presAssocID="{EC64D128-959E-46DF-8C2F-9D1AFF6E969A}" presName="sibTransFirstNode" presStyleLbl="bgShp" presStyleIdx="0" presStyleCnt="1" custAng="21084861" custFlipHor="1" custScaleX="833" custScaleY="56938" custLinFactNeighborX="-82829" custLinFactNeighborY="-5510"/>
      <dgm:spPr/>
      <dgm:t>
        <a:bodyPr/>
        <a:lstStyle/>
        <a:p>
          <a:endParaRPr lang="en-US"/>
        </a:p>
      </dgm:t>
    </dgm:pt>
    <dgm:pt modelId="{41A20601-AD82-4B30-B994-04A5544F225A}" type="pres">
      <dgm:prSet presAssocID="{2A010CEB-F4E8-4D03-85B0-74A7B6B33175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34F66-3691-46B9-81F4-7C4F69D35061}" type="pres">
      <dgm:prSet presAssocID="{2B3609D1-9BBB-4C54-86EB-639795CC8CB0}" presName="nodeFollowingNodes" presStyleLbl="node1" presStyleIdx="2" presStyleCnt="5" custScaleX="112744" custRadScaleRad="102513" custRadScaleInc="-37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0D2F4-672A-479F-8949-5085C9AF90E0}" type="pres">
      <dgm:prSet presAssocID="{DC62E20A-0760-47AB-8632-DDF97C14A02B}" presName="nodeFollowingNodes" presStyleLbl="node1" presStyleIdx="3" presStyleCnt="5" custScaleX="116549" custRadScaleRad="96826" custRadScaleInc="32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C2ED4-F79F-4014-BD0F-67DB063DB556}" type="pres">
      <dgm:prSet presAssocID="{25DA0420-0DC4-416A-A436-1123CB5FC21B}" presName="nodeFollowingNodes" presStyleLbl="node1" presStyleIdx="4" presStyleCnt="5" custRadScaleRad="113436" custRadScaleInc="-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1487AD-FCA4-401C-B7CE-1043E46BC3B6}" type="presOf" srcId="{5B356EFA-3FD5-44E8-A66C-BB545AE4A298}" destId="{CCE3FE8E-96A1-4313-AFCB-E435686882C9}" srcOrd="0" destOrd="0" presId="urn:microsoft.com/office/officeart/2005/8/layout/cycle3"/>
    <dgm:cxn modelId="{D624B44D-6092-498E-8562-735E3F8506F7}" srcId="{EE01757A-0299-45A4-AC17-A8F083BF0005}" destId="{DC62E20A-0760-47AB-8632-DDF97C14A02B}" srcOrd="3" destOrd="0" parTransId="{5AC32EB1-C711-4645-9A59-2ABF9B3B68C8}" sibTransId="{F38A631D-D712-4911-A238-B37EFEA5586E}"/>
    <dgm:cxn modelId="{3593149F-DEF4-4F1E-91F3-2059850BCCB6}" type="presOf" srcId="{25DA0420-0DC4-416A-A436-1123CB5FC21B}" destId="{170C2ED4-F79F-4014-BD0F-67DB063DB556}" srcOrd="0" destOrd="0" presId="urn:microsoft.com/office/officeart/2005/8/layout/cycle3"/>
    <dgm:cxn modelId="{13E7D94C-1D62-4A0F-B152-3F1E6A27081A}" type="presOf" srcId="{DC62E20A-0760-47AB-8632-DDF97C14A02B}" destId="{E850D2F4-672A-479F-8949-5085C9AF90E0}" srcOrd="0" destOrd="0" presId="urn:microsoft.com/office/officeart/2005/8/layout/cycle3"/>
    <dgm:cxn modelId="{7C3DA12C-4FC0-4430-98F5-251C46FEF18C}" type="presOf" srcId="{EC64D128-959E-46DF-8C2F-9D1AFF6E969A}" destId="{CD9718AF-D53E-444D-997D-5CD097ACC765}" srcOrd="0" destOrd="0" presId="urn:microsoft.com/office/officeart/2005/8/layout/cycle3"/>
    <dgm:cxn modelId="{9B87E00A-4604-4A52-A053-4792A744C89E}" srcId="{EE01757A-0299-45A4-AC17-A8F083BF0005}" destId="{25DA0420-0DC4-416A-A436-1123CB5FC21B}" srcOrd="4" destOrd="0" parTransId="{9C2E71BA-44B8-4DAD-836D-4C5FE52BAC96}" sibTransId="{09D558C5-64EB-4C32-83C8-81DC41B1BE9C}"/>
    <dgm:cxn modelId="{F012C951-8D17-40F0-BC17-A2F4C9AD8AA9}" srcId="{EE01757A-0299-45A4-AC17-A8F083BF0005}" destId="{2B3609D1-9BBB-4C54-86EB-639795CC8CB0}" srcOrd="2" destOrd="0" parTransId="{CC93778D-0938-425A-9D26-4264802D5101}" sibTransId="{29A09E54-0CF8-4822-ABE3-00CC2F4777D4}"/>
    <dgm:cxn modelId="{98719945-76B0-42D6-93C1-2D36649CA55D}" type="presOf" srcId="{2A010CEB-F4E8-4D03-85B0-74A7B6B33175}" destId="{41A20601-AD82-4B30-B994-04A5544F225A}" srcOrd="0" destOrd="0" presId="urn:microsoft.com/office/officeart/2005/8/layout/cycle3"/>
    <dgm:cxn modelId="{FB9CD044-7CE2-4FFB-A6AC-8602BC5902A2}" srcId="{EE01757A-0299-45A4-AC17-A8F083BF0005}" destId="{5B356EFA-3FD5-44E8-A66C-BB545AE4A298}" srcOrd="0" destOrd="0" parTransId="{DE916E62-8BC7-48CF-9BEC-6B58C37478B0}" sibTransId="{EC64D128-959E-46DF-8C2F-9D1AFF6E969A}"/>
    <dgm:cxn modelId="{6C652BCD-A6B6-4DE6-8968-FB77CEF13A12}" type="presOf" srcId="{EE01757A-0299-45A4-AC17-A8F083BF0005}" destId="{04A99D2A-1609-499C-B1AD-E2098339CE65}" srcOrd="0" destOrd="0" presId="urn:microsoft.com/office/officeart/2005/8/layout/cycle3"/>
    <dgm:cxn modelId="{D5D22D11-82D5-4FC0-8953-055E25CBD67A}" srcId="{EE01757A-0299-45A4-AC17-A8F083BF0005}" destId="{2A010CEB-F4E8-4D03-85B0-74A7B6B33175}" srcOrd="1" destOrd="0" parTransId="{52E0EAC2-3CA6-4998-A2E8-ADFB16C585E8}" sibTransId="{28A82C0C-ABE2-4480-AA6A-905A45AE8FB7}"/>
    <dgm:cxn modelId="{C684A5ED-9837-4A76-858A-967530237FA9}" type="presOf" srcId="{2B3609D1-9BBB-4C54-86EB-639795CC8CB0}" destId="{C5534F66-3691-46B9-81F4-7C4F69D35061}" srcOrd="0" destOrd="0" presId="urn:microsoft.com/office/officeart/2005/8/layout/cycle3"/>
    <dgm:cxn modelId="{DBADC07D-FF3A-4055-B00B-6575E834039D}" type="presParOf" srcId="{04A99D2A-1609-499C-B1AD-E2098339CE65}" destId="{D3A3003F-46DC-44E1-8EDF-D6938942EE94}" srcOrd="0" destOrd="0" presId="urn:microsoft.com/office/officeart/2005/8/layout/cycle3"/>
    <dgm:cxn modelId="{661AE2C1-901C-4712-A26B-880D906FF014}" type="presParOf" srcId="{D3A3003F-46DC-44E1-8EDF-D6938942EE94}" destId="{CCE3FE8E-96A1-4313-AFCB-E435686882C9}" srcOrd="0" destOrd="0" presId="urn:microsoft.com/office/officeart/2005/8/layout/cycle3"/>
    <dgm:cxn modelId="{E39EE8BC-E151-4308-BD84-947C3ACE7A91}" type="presParOf" srcId="{D3A3003F-46DC-44E1-8EDF-D6938942EE94}" destId="{CD9718AF-D53E-444D-997D-5CD097ACC765}" srcOrd="1" destOrd="0" presId="urn:microsoft.com/office/officeart/2005/8/layout/cycle3"/>
    <dgm:cxn modelId="{30141CEB-FE48-4609-A856-0A04CA16796B}" type="presParOf" srcId="{D3A3003F-46DC-44E1-8EDF-D6938942EE94}" destId="{41A20601-AD82-4B30-B994-04A5544F225A}" srcOrd="2" destOrd="0" presId="urn:microsoft.com/office/officeart/2005/8/layout/cycle3"/>
    <dgm:cxn modelId="{AB81984B-E962-41BE-AD3E-3CC48FF515BD}" type="presParOf" srcId="{D3A3003F-46DC-44E1-8EDF-D6938942EE94}" destId="{C5534F66-3691-46B9-81F4-7C4F69D35061}" srcOrd="3" destOrd="0" presId="urn:microsoft.com/office/officeart/2005/8/layout/cycle3"/>
    <dgm:cxn modelId="{71D3884E-4ACB-4DD0-946C-4E53AB8A2C72}" type="presParOf" srcId="{D3A3003F-46DC-44E1-8EDF-D6938942EE94}" destId="{E850D2F4-672A-479F-8949-5085C9AF90E0}" srcOrd="4" destOrd="0" presId="urn:microsoft.com/office/officeart/2005/8/layout/cycle3"/>
    <dgm:cxn modelId="{B087F465-72C3-48B0-B41A-7E2FCE403451}" type="presParOf" srcId="{D3A3003F-46DC-44E1-8EDF-D6938942EE94}" destId="{170C2ED4-F79F-4014-BD0F-67DB063DB55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7B7C87-CC1D-45FC-BB87-B6D2A108AD8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E2C3C42-FDE7-4E0B-B095-0AE119E156B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bn-BD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আলোচনা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CA2A059-90B6-41B3-B0E8-78F274F574BF}" type="parTrans" cxnId="{61DC89AF-2429-4922-8342-1FB8496C0E0C}">
      <dgm:prSet/>
      <dgm:spPr/>
      <dgm:t>
        <a:bodyPr/>
        <a:lstStyle/>
        <a:p>
          <a:endParaRPr lang="en-US"/>
        </a:p>
      </dgm:t>
    </dgm:pt>
    <dgm:pt modelId="{64CE8160-E857-4029-BA94-278D73BD39DE}" type="sibTrans" cxnId="{61DC89AF-2429-4922-8342-1FB8496C0E0C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906A767-6A55-4B1D-B888-1C10931FA6FB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পর্যবেক্ষণ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5353CD8-54DD-4F18-ADD0-F0FD343F4D10}" type="parTrans" cxnId="{2ACB6D2A-2A3C-4E05-9006-EEBE48BE2277}">
      <dgm:prSet/>
      <dgm:spPr/>
      <dgm:t>
        <a:bodyPr/>
        <a:lstStyle/>
        <a:p>
          <a:endParaRPr lang="en-US"/>
        </a:p>
      </dgm:t>
    </dgm:pt>
    <dgm:pt modelId="{A54BB370-9836-4ABA-A398-92952FB53063}" type="sibTrans" cxnId="{2ACB6D2A-2A3C-4E05-9006-EEBE48BE2277}">
      <dgm:prSet/>
      <dgm:spPr/>
      <dgm:t>
        <a:bodyPr/>
        <a:lstStyle/>
        <a:p>
          <a:endParaRPr lang="en-US"/>
        </a:p>
      </dgm:t>
    </dgm:pt>
    <dgm:pt modelId="{086D71D2-91F7-4AB5-9F76-CDFE51C703E3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bn-BD" sz="40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নিয়ম-কানুন</a:t>
          </a:r>
          <a:endParaRPr lang="en-US" sz="4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3C48C95-7606-4631-876C-AB189B850795}" type="parTrans" cxnId="{09A31E43-DC4D-422D-BDDE-0007B035FCD5}">
      <dgm:prSet/>
      <dgm:spPr/>
      <dgm:t>
        <a:bodyPr/>
        <a:lstStyle/>
        <a:p>
          <a:endParaRPr lang="en-US"/>
        </a:p>
      </dgm:t>
    </dgm:pt>
    <dgm:pt modelId="{614A125C-6271-42EC-A419-22A76DDC6366}" type="sibTrans" cxnId="{09A31E43-DC4D-422D-BDDE-0007B035FCD5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5353824-4064-447B-B65E-F7116F81BEA5}" type="pres">
      <dgm:prSet presAssocID="{A17B7C87-CC1D-45FC-BB87-B6D2A108AD89}" presName="Name0" presStyleCnt="0">
        <dgm:presLayoutVars>
          <dgm:dir/>
          <dgm:resizeHandles val="exact"/>
        </dgm:presLayoutVars>
      </dgm:prSet>
      <dgm:spPr/>
    </dgm:pt>
    <dgm:pt modelId="{A0D5558D-B30C-4613-A1D1-204BBD0FEB91}" type="pres">
      <dgm:prSet presAssocID="{086D71D2-91F7-4AB5-9F76-CDFE51C703E3}" presName="node" presStyleLbl="node1" presStyleIdx="0" presStyleCnt="3" custScaleX="114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0A2BA-4A8E-40C5-83A6-24CA3E1AC403}" type="pres">
      <dgm:prSet presAssocID="{614A125C-6271-42EC-A419-22A76DDC6366}" presName="sibTrans" presStyleLbl="sibTrans2D1" presStyleIdx="0" presStyleCnt="2" custLinFactNeighborX="-12044"/>
      <dgm:spPr/>
      <dgm:t>
        <a:bodyPr/>
        <a:lstStyle/>
        <a:p>
          <a:endParaRPr lang="en-US"/>
        </a:p>
      </dgm:t>
    </dgm:pt>
    <dgm:pt modelId="{238E6AAC-EA7A-4316-BA49-9F5EF2E8E782}" type="pres">
      <dgm:prSet presAssocID="{614A125C-6271-42EC-A419-22A76DDC636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7B13062-B62E-4A23-B358-C0E87A1405B4}" type="pres">
      <dgm:prSet presAssocID="{CE2C3C42-FDE7-4E0B-B095-0AE119E156BE}" presName="node" presStyleLbl="node1" presStyleIdx="1" presStyleCnt="3" custLinFactNeighborX="10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A1A80-C91E-4EB8-966F-4A8FB8391A50}" type="pres">
      <dgm:prSet presAssocID="{64CE8160-E857-4029-BA94-278D73BD39DE}" presName="sibTrans" presStyleLbl="sibTrans2D1" presStyleIdx="1" presStyleCnt="2" custLinFactNeighborX="17787"/>
      <dgm:spPr/>
      <dgm:t>
        <a:bodyPr/>
        <a:lstStyle/>
        <a:p>
          <a:endParaRPr lang="en-US"/>
        </a:p>
      </dgm:t>
    </dgm:pt>
    <dgm:pt modelId="{4C33FFDB-451C-4510-BD3E-DD6851DD8ABB}" type="pres">
      <dgm:prSet presAssocID="{64CE8160-E857-4029-BA94-278D73BD39D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7B06D85-F59B-4D7A-BAC6-B535CDD54277}" type="pres">
      <dgm:prSet presAssocID="{4906A767-6A55-4B1D-B888-1C10931FA6F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CA3A76-E36A-4F4E-83E4-9C0072E3A64E}" type="presOf" srcId="{086D71D2-91F7-4AB5-9F76-CDFE51C703E3}" destId="{A0D5558D-B30C-4613-A1D1-204BBD0FEB91}" srcOrd="0" destOrd="0" presId="urn:microsoft.com/office/officeart/2005/8/layout/process1"/>
    <dgm:cxn modelId="{7AF0C0CE-9878-4CBB-920A-C17092CB0CFC}" type="presOf" srcId="{64CE8160-E857-4029-BA94-278D73BD39DE}" destId="{4C33FFDB-451C-4510-BD3E-DD6851DD8ABB}" srcOrd="1" destOrd="0" presId="urn:microsoft.com/office/officeart/2005/8/layout/process1"/>
    <dgm:cxn modelId="{09A31E43-DC4D-422D-BDDE-0007B035FCD5}" srcId="{A17B7C87-CC1D-45FC-BB87-B6D2A108AD89}" destId="{086D71D2-91F7-4AB5-9F76-CDFE51C703E3}" srcOrd="0" destOrd="0" parTransId="{D3C48C95-7606-4631-876C-AB189B850795}" sibTransId="{614A125C-6271-42EC-A419-22A76DDC6366}"/>
    <dgm:cxn modelId="{C95C28D0-22A3-492F-8E1B-168DEFDBBF42}" type="presOf" srcId="{A17B7C87-CC1D-45FC-BB87-B6D2A108AD89}" destId="{F5353824-4064-447B-B65E-F7116F81BEA5}" srcOrd="0" destOrd="0" presId="urn:microsoft.com/office/officeart/2005/8/layout/process1"/>
    <dgm:cxn modelId="{7C560986-CEA9-4553-8BBE-353381004A7B}" type="presOf" srcId="{4906A767-6A55-4B1D-B888-1C10931FA6FB}" destId="{17B06D85-F59B-4D7A-BAC6-B535CDD54277}" srcOrd="0" destOrd="0" presId="urn:microsoft.com/office/officeart/2005/8/layout/process1"/>
    <dgm:cxn modelId="{4AA5ED5C-51B8-49B0-B4FC-34F6AC2D102B}" type="presOf" srcId="{CE2C3C42-FDE7-4E0B-B095-0AE119E156BE}" destId="{57B13062-B62E-4A23-B358-C0E87A1405B4}" srcOrd="0" destOrd="0" presId="urn:microsoft.com/office/officeart/2005/8/layout/process1"/>
    <dgm:cxn modelId="{61DC89AF-2429-4922-8342-1FB8496C0E0C}" srcId="{A17B7C87-CC1D-45FC-BB87-B6D2A108AD89}" destId="{CE2C3C42-FDE7-4E0B-B095-0AE119E156BE}" srcOrd="1" destOrd="0" parTransId="{BCA2A059-90B6-41B3-B0E8-78F274F574BF}" sibTransId="{64CE8160-E857-4029-BA94-278D73BD39DE}"/>
    <dgm:cxn modelId="{1C303D42-FDB0-47B8-A2E1-C7B864417693}" type="presOf" srcId="{614A125C-6271-42EC-A419-22A76DDC6366}" destId="{04A0A2BA-4A8E-40C5-83A6-24CA3E1AC403}" srcOrd="0" destOrd="0" presId="urn:microsoft.com/office/officeart/2005/8/layout/process1"/>
    <dgm:cxn modelId="{9102A30B-0CE2-47D0-936D-CEE127154540}" type="presOf" srcId="{614A125C-6271-42EC-A419-22A76DDC6366}" destId="{238E6AAC-EA7A-4316-BA49-9F5EF2E8E782}" srcOrd="1" destOrd="0" presId="urn:microsoft.com/office/officeart/2005/8/layout/process1"/>
    <dgm:cxn modelId="{2ACB6D2A-2A3C-4E05-9006-EEBE48BE2277}" srcId="{A17B7C87-CC1D-45FC-BB87-B6D2A108AD89}" destId="{4906A767-6A55-4B1D-B888-1C10931FA6FB}" srcOrd="2" destOrd="0" parTransId="{45353CD8-54DD-4F18-ADD0-F0FD343F4D10}" sibTransId="{A54BB370-9836-4ABA-A398-92952FB53063}"/>
    <dgm:cxn modelId="{760E1FE2-BE40-46F4-857D-6877C528E636}" type="presOf" srcId="{64CE8160-E857-4029-BA94-278D73BD39DE}" destId="{38FA1A80-C91E-4EB8-966F-4A8FB8391A50}" srcOrd="0" destOrd="0" presId="urn:microsoft.com/office/officeart/2005/8/layout/process1"/>
    <dgm:cxn modelId="{04A25D77-D307-4BA7-8C90-2ADFC9E68BA6}" type="presParOf" srcId="{F5353824-4064-447B-B65E-F7116F81BEA5}" destId="{A0D5558D-B30C-4613-A1D1-204BBD0FEB91}" srcOrd="0" destOrd="0" presId="urn:microsoft.com/office/officeart/2005/8/layout/process1"/>
    <dgm:cxn modelId="{9A89DAF4-9B0E-42CE-8A73-A7B433A8D6BE}" type="presParOf" srcId="{F5353824-4064-447B-B65E-F7116F81BEA5}" destId="{04A0A2BA-4A8E-40C5-83A6-24CA3E1AC403}" srcOrd="1" destOrd="0" presId="urn:microsoft.com/office/officeart/2005/8/layout/process1"/>
    <dgm:cxn modelId="{D5991FD8-B3E3-44AE-B04E-CAAEC084C161}" type="presParOf" srcId="{04A0A2BA-4A8E-40C5-83A6-24CA3E1AC403}" destId="{238E6AAC-EA7A-4316-BA49-9F5EF2E8E782}" srcOrd="0" destOrd="0" presId="urn:microsoft.com/office/officeart/2005/8/layout/process1"/>
    <dgm:cxn modelId="{10F89AED-9DD9-41BF-B6CF-83D66BDBB697}" type="presParOf" srcId="{F5353824-4064-447B-B65E-F7116F81BEA5}" destId="{57B13062-B62E-4A23-B358-C0E87A1405B4}" srcOrd="2" destOrd="0" presId="urn:microsoft.com/office/officeart/2005/8/layout/process1"/>
    <dgm:cxn modelId="{E68ED145-DAFC-4E33-BE6F-4426A1106312}" type="presParOf" srcId="{F5353824-4064-447B-B65E-F7116F81BEA5}" destId="{38FA1A80-C91E-4EB8-966F-4A8FB8391A50}" srcOrd="3" destOrd="0" presId="urn:microsoft.com/office/officeart/2005/8/layout/process1"/>
    <dgm:cxn modelId="{D457D79D-F78E-486F-A6A8-8A95C2C3882F}" type="presParOf" srcId="{38FA1A80-C91E-4EB8-966F-4A8FB8391A50}" destId="{4C33FFDB-451C-4510-BD3E-DD6851DD8ABB}" srcOrd="0" destOrd="0" presId="urn:microsoft.com/office/officeart/2005/8/layout/process1"/>
    <dgm:cxn modelId="{94B5A95F-9A55-4E77-B078-1B33D4710F01}" type="presParOf" srcId="{F5353824-4064-447B-B65E-F7116F81BEA5}" destId="{17B06D85-F59B-4D7A-BAC6-B535CDD5427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E8BD93-28E0-42AC-B764-02EABC9C5A9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D8311-2353-4E8F-8CE2-A8E8D528896F}">
      <dgm:prSet phldrT="[Text]" custT="1"/>
      <dgm:spPr>
        <a:noFill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১. প্রারম্ভ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45A3350-16D9-40DC-B538-A4F211724B87}" type="parTrans" cxnId="{FC87A278-516A-467B-AB50-39C1A4D27D85}">
      <dgm:prSet/>
      <dgm:spPr/>
      <dgm:t>
        <a:bodyPr/>
        <a:lstStyle/>
        <a:p>
          <a:endParaRPr lang="en-US"/>
        </a:p>
      </dgm:t>
    </dgm:pt>
    <dgm:pt modelId="{C0D784B1-9CF5-4094-B82E-3DFDDB207B0D}" type="sibTrans" cxnId="{FC87A278-516A-467B-AB50-39C1A4D27D85}">
      <dgm:prSet/>
      <dgm:spPr/>
      <dgm:t>
        <a:bodyPr/>
        <a:lstStyle/>
        <a:p>
          <a:endParaRPr lang="en-US"/>
        </a:p>
      </dgm:t>
    </dgm:pt>
    <dgm:pt modelId="{F50F76E3-43E7-4C3D-9439-2D942FF5FDF5}">
      <dgm:prSet phldrT="[Text]" custT="1"/>
      <dgm:spPr>
        <a:noFill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২</a:t>
          </a:r>
          <a:r>
            <a:rPr lang="bn-BD" sz="6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. </a:t>
          </a:r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প্রবাহ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DC14F05-225F-45A4-A6A7-104B934175A8}" type="parTrans" cxnId="{E0222B24-69B6-4477-849D-4F123EA3A878}">
      <dgm:prSet/>
      <dgm:spPr/>
      <dgm:t>
        <a:bodyPr/>
        <a:lstStyle/>
        <a:p>
          <a:endParaRPr lang="en-US"/>
        </a:p>
      </dgm:t>
    </dgm:pt>
    <dgm:pt modelId="{9C1E7AA8-4585-45DF-BDE5-B548ADB21F2C}" type="sibTrans" cxnId="{E0222B24-69B6-4477-849D-4F123EA3A878}">
      <dgm:prSet/>
      <dgm:spPr/>
      <dgm:t>
        <a:bodyPr/>
        <a:lstStyle/>
        <a:p>
          <a:endParaRPr lang="en-US"/>
        </a:p>
      </dgm:t>
    </dgm:pt>
    <dgm:pt modelId="{81F0BB45-B853-4F8E-A915-559D24A9CBFE}">
      <dgm:prSet phldrT="[Text]" custT="1"/>
      <dgm:spPr>
        <a:noFill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৩. উৎকর্ষ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B424571D-012C-4E52-9BDA-FC57B2D9F7FD}" type="parTrans" cxnId="{189917F9-07D7-4954-9FB8-D3ED990D5142}">
      <dgm:prSet/>
      <dgm:spPr/>
      <dgm:t>
        <a:bodyPr/>
        <a:lstStyle/>
        <a:p>
          <a:endParaRPr lang="en-US"/>
        </a:p>
      </dgm:t>
    </dgm:pt>
    <dgm:pt modelId="{15493371-552D-4F9F-8845-AB6E59FB05F7}" type="sibTrans" cxnId="{189917F9-07D7-4954-9FB8-D3ED990D5142}">
      <dgm:prSet/>
      <dgm:spPr/>
      <dgm:t>
        <a:bodyPr/>
        <a:lstStyle/>
        <a:p>
          <a:endParaRPr lang="en-US"/>
        </a:p>
      </dgm:t>
    </dgm:pt>
    <dgm:pt modelId="{2B497E3C-C191-4AEE-BA34-32719FEAF54B}">
      <dgm:prSet phldrT="[Text]" custT="1"/>
      <dgm:spPr>
        <a:noFill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৫। উপসংহার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395AD48D-629C-4AE5-AF86-4D7A25BBCAF5}" type="parTrans" cxnId="{64319C3C-1561-4FB5-B702-74BEAEBC4542}">
      <dgm:prSet/>
      <dgm:spPr/>
      <dgm:t>
        <a:bodyPr/>
        <a:lstStyle/>
        <a:p>
          <a:endParaRPr lang="en-US"/>
        </a:p>
      </dgm:t>
    </dgm:pt>
    <dgm:pt modelId="{7DE0ABE9-B135-4D9B-B061-BC5B98F7E90C}" type="sibTrans" cxnId="{64319C3C-1561-4FB5-B702-74BEAEBC4542}">
      <dgm:prSet/>
      <dgm:spPr/>
      <dgm:t>
        <a:bodyPr/>
        <a:lstStyle/>
        <a:p>
          <a:endParaRPr lang="en-US"/>
        </a:p>
      </dgm:t>
    </dgm:pt>
    <dgm:pt modelId="{95D3D812-3274-4155-8979-17A043F24A67}">
      <dgm:prSet custT="1"/>
      <dgm:spPr>
        <a:noFill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৪। গ্রন্থিমোচন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95C3C5C-8534-4707-8067-8366FDC17E9F}" type="parTrans" cxnId="{695463CB-7029-4F27-BA98-F0FBE13AF030}">
      <dgm:prSet/>
      <dgm:spPr/>
      <dgm:t>
        <a:bodyPr/>
        <a:lstStyle/>
        <a:p>
          <a:endParaRPr lang="en-US"/>
        </a:p>
      </dgm:t>
    </dgm:pt>
    <dgm:pt modelId="{CC5FA87C-1360-4BE0-BC28-2CB1FD69743E}" type="sibTrans" cxnId="{695463CB-7029-4F27-BA98-F0FBE13AF030}">
      <dgm:prSet/>
      <dgm:spPr/>
      <dgm:t>
        <a:bodyPr/>
        <a:lstStyle/>
        <a:p>
          <a:endParaRPr lang="en-US"/>
        </a:p>
      </dgm:t>
    </dgm:pt>
    <dgm:pt modelId="{311ADF65-CA3C-42BB-9C28-73BB16153204}" type="pres">
      <dgm:prSet presAssocID="{DDE8BD93-28E0-42AC-B764-02EABC9C5A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72E0D3-30B4-4B8A-8D7E-5ACB207CF432}" type="pres">
      <dgm:prSet presAssocID="{717D8311-2353-4E8F-8CE2-A8E8D528896F}" presName="node" presStyleLbl="node1" presStyleIdx="0" presStyleCnt="5" custScaleX="341192" custScaleY="45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3A96-E87A-488F-98B4-D3C63F4BE05E}" type="pres">
      <dgm:prSet presAssocID="{C0D784B1-9CF5-4094-B82E-3DFDDB207B0D}" presName="sibTrans" presStyleCnt="0"/>
      <dgm:spPr/>
    </dgm:pt>
    <dgm:pt modelId="{7EBBDC5E-6C82-41DD-8817-3D7FCBD3C619}" type="pres">
      <dgm:prSet presAssocID="{F50F76E3-43E7-4C3D-9439-2D942FF5FD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904F7-7053-4EEF-A834-10830E8D8AFC}" type="pres">
      <dgm:prSet presAssocID="{9C1E7AA8-4585-45DF-BDE5-B548ADB21F2C}" presName="sibTrans" presStyleCnt="0"/>
      <dgm:spPr/>
    </dgm:pt>
    <dgm:pt modelId="{AB220C59-5646-4D86-889E-22E6897E95FB}" type="pres">
      <dgm:prSet presAssocID="{81F0BB45-B853-4F8E-A915-559D24A9CBFE}" presName="node" presStyleLbl="node1" presStyleIdx="2" presStyleCnt="5" custScaleX="122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FF914-9064-45BF-87E2-A649594DCAAC}" type="pres">
      <dgm:prSet presAssocID="{15493371-552D-4F9F-8845-AB6E59FB05F7}" presName="sibTrans" presStyleCnt="0"/>
      <dgm:spPr/>
    </dgm:pt>
    <dgm:pt modelId="{424651CD-2C39-4316-B1CD-ED638AE116A6}" type="pres">
      <dgm:prSet presAssocID="{95D3D812-3274-4155-8979-17A043F24A67}" presName="node" presStyleLbl="node1" presStyleIdx="3" presStyleCnt="5" custScaleX="174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9E265-7327-4AFA-BFC7-F35477481FD0}" type="pres">
      <dgm:prSet presAssocID="{CC5FA87C-1360-4BE0-BC28-2CB1FD69743E}" presName="sibTrans" presStyleCnt="0"/>
      <dgm:spPr/>
    </dgm:pt>
    <dgm:pt modelId="{0450191E-25CA-44B7-9B5B-7F93A4B6CECE}" type="pres">
      <dgm:prSet presAssocID="{2B497E3C-C191-4AEE-BA34-32719FEAF54B}" presName="node" presStyleLbl="node1" presStyleIdx="4" presStyleCnt="5" custScaleX="150201" custLinFactNeighborX="-13836" custLinFactNeighborY="1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7A278-516A-467B-AB50-39C1A4D27D85}" srcId="{DDE8BD93-28E0-42AC-B764-02EABC9C5A98}" destId="{717D8311-2353-4E8F-8CE2-A8E8D528896F}" srcOrd="0" destOrd="0" parTransId="{645A3350-16D9-40DC-B538-A4F211724B87}" sibTransId="{C0D784B1-9CF5-4094-B82E-3DFDDB207B0D}"/>
    <dgm:cxn modelId="{91B1B476-F3E9-4D55-A23A-E3E31CEDE7A0}" type="presOf" srcId="{81F0BB45-B853-4F8E-A915-559D24A9CBFE}" destId="{AB220C59-5646-4D86-889E-22E6897E95FB}" srcOrd="0" destOrd="0" presId="urn:microsoft.com/office/officeart/2005/8/layout/default#1"/>
    <dgm:cxn modelId="{E0222B24-69B6-4477-849D-4F123EA3A878}" srcId="{DDE8BD93-28E0-42AC-B764-02EABC9C5A98}" destId="{F50F76E3-43E7-4C3D-9439-2D942FF5FDF5}" srcOrd="1" destOrd="0" parTransId="{7DC14F05-225F-45A4-A6A7-104B934175A8}" sibTransId="{9C1E7AA8-4585-45DF-BDE5-B548ADB21F2C}"/>
    <dgm:cxn modelId="{F5851CA5-43FC-4C48-A4BC-7F652D1C7161}" type="presOf" srcId="{2B497E3C-C191-4AEE-BA34-32719FEAF54B}" destId="{0450191E-25CA-44B7-9B5B-7F93A4B6CECE}" srcOrd="0" destOrd="0" presId="urn:microsoft.com/office/officeart/2005/8/layout/default#1"/>
    <dgm:cxn modelId="{296B5257-C2C5-4287-AC5D-2CEDAF613E9C}" type="presOf" srcId="{717D8311-2353-4E8F-8CE2-A8E8D528896F}" destId="{9B72E0D3-30B4-4B8A-8D7E-5ACB207CF432}" srcOrd="0" destOrd="0" presId="urn:microsoft.com/office/officeart/2005/8/layout/default#1"/>
    <dgm:cxn modelId="{64319C3C-1561-4FB5-B702-74BEAEBC4542}" srcId="{DDE8BD93-28E0-42AC-B764-02EABC9C5A98}" destId="{2B497E3C-C191-4AEE-BA34-32719FEAF54B}" srcOrd="4" destOrd="0" parTransId="{395AD48D-629C-4AE5-AF86-4D7A25BBCAF5}" sibTransId="{7DE0ABE9-B135-4D9B-B061-BC5B98F7E90C}"/>
    <dgm:cxn modelId="{937CE809-0590-4A14-9019-0247DF23F2D6}" type="presOf" srcId="{DDE8BD93-28E0-42AC-B764-02EABC9C5A98}" destId="{311ADF65-CA3C-42BB-9C28-73BB16153204}" srcOrd="0" destOrd="0" presId="urn:microsoft.com/office/officeart/2005/8/layout/default#1"/>
    <dgm:cxn modelId="{5A79F7DC-5E5F-4B91-9679-993298FDA8D6}" type="presOf" srcId="{95D3D812-3274-4155-8979-17A043F24A67}" destId="{424651CD-2C39-4316-B1CD-ED638AE116A6}" srcOrd="0" destOrd="0" presId="urn:microsoft.com/office/officeart/2005/8/layout/default#1"/>
    <dgm:cxn modelId="{AC3085E0-0E1A-475A-BF1F-FB7A6AB4A393}" type="presOf" srcId="{F50F76E3-43E7-4C3D-9439-2D942FF5FDF5}" destId="{7EBBDC5E-6C82-41DD-8817-3D7FCBD3C619}" srcOrd="0" destOrd="0" presId="urn:microsoft.com/office/officeart/2005/8/layout/default#1"/>
    <dgm:cxn modelId="{189917F9-07D7-4954-9FB8-D3ED990D5142}" srcId="{DDE8BD93-28E0-42AC-B764-02EABC9C5A98}" destId="{81F0BB45-B853-4F8E-A915-559D24A9CBFE}" srcOrd="2" destOrd="0" parTransId="{B424571D-012C-4E52-9BDA-FC57B2D9F7FD}" sibTransId="{15493371-552D-4F9F-8845-AB6E59FB05F7}"/>
    <dgm:cxn modelId="{695463CB-7029-4F27-BA98-F0FBE13AF030}" srcId="{DDE8BD93-28E0-42AC-B764-02EABC9C5A98}" destId="{95D3D812-3274-4155-8979-17A043F24A67}" srcOrd="3" destOrd="0" parTransId="{895C3C5C-8534-4707-8067-8366FDC17E9F}" sibTransId="{CC5FA87C-1360-4BE0-BC28-2CB1FD69743E}"/>
    <dgm:cxn modelId="{CC852BF9-4770-4148-B2CA-AB8D00588F6B}" type="presParOf" srcId="{311ADF65-CA3C-42BB-9C28-73BB16153204}" destId="{9B72E0D3-30B4-4B8A-8D7E-5ACB207CF432}" srcOrd="0" destOrd="0" presId="urn:microsoft.com/office/officeart/2005/8/layout/default#1"/>
    <dgm:cxn modelId="{6210CDC5-332D-4093-8CDC-C384A352658F}" type="presParOf" srcId="{311ADF65-CA3C-42BB-9C28-73BB16153204}" destId="{33733A96-E87A-488F-98B4-D3C63F4BE05E}" srcOrd="1" destOrd="0" presId="urn:microsoft.com/office/officeart/2005/8/layout/default#1"/>
    <dgm:cxn modelId="{765E3BBF-68B2-47E5-9949-2C5CDCD36A27}" type="presParOf" srcId="{311ADF65-CA3C-42BB-9C28-73BB16153204}" destId="{7EBBDC5E-6C82-41DD-8817-3D7FCBD3C619}" srcOrd="2" destOrd="0" presId="urn:microsoft.com/office/officeart/2005/8/layout/default#1"/>
    <dgm:cxn modelId="{FDEA84DA-1353-4FF7-9A53-7C64C5BDE44D}" type="presParOf" srcId="{311ADF65-CA3C-42BB-9C28-73BB16153204}" destId="{295904F7-7053-4EEF-A834-10830E8D8AFC}" srcOrd="3" destOrd="0" presId="urn:microsoft.com/office/officeart/2005/8/layout/default#1"/>
    <dgm:cxn modelId="{4DC91D0A-62C0-4A79-83E4-909F27EA9AA1}" type="presParOf" srcId="{311ADF65-CA3C-42BB-9C28-73BB16153204}" destId="{AB220C59-5646-4D86-889E-22E6897E95FB}" srcOrd="4" destOrd="0" presId="urn:microsoft.com/office/officeart/2005/8/layout/default#1"/>
    <dgm:cxn modelId="{9BC8B541-53FA-4ED7-ACE8-4C2B220E909E}" type="presParOf" srcId="{311ADF65-CA3C-42BB-9C28-73BB16153204}" destId="{C11FF914-9064-45BF-87E2-A649594DCAAC}" srcOrd="5" destOrd="0" presId="urn:microsoft.com/office/officeart/2005/8/layout/default#1"/>
    <dgm:cxn modelId="{FDE44C32-1D65-4719-9D10-67D7F68EFD29}" type="presParOf" srcId="{311ADF65-CA3C-42BB-9C28-73BB16153204}" destId="{424651CD-2C39-4316-B1CD-ED638AE116A6}" srcOrd="6" destOrd="0" presId="urn:microsoft.com/office/officeart/2005/8/layout/default#1"/>
    <dgm:cxn modelId="{93A0647D-9514-4C12-9295-882C022E555B}" type="presParOf" srcId="{311ADF65-CA3C-42BB-9C28-73BB16153204}" destId="{E1D9E265-7327-4AFA-BFC7-F35477481FD0}" srcOrd="7" destOrd="0" presId="urn:microsoft.com/office/officeart/2005/8/layout/default#1"/>
    <dgm:cxn modelId="{2F8BFB5E-1A5F-403C-97DE-8CE857566589}" type="presParOf" srcId="{311ADF65-CA3C-42BB-9C28-73BB16153204}" destId="{0450191E-25CA-44B7-9B5B-7F93A4B6CEC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AE598F-DD42-47B2-AE2D-58089A27E39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71DB9A-6107-4D85-BC9E-D48BC8E25F8B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নাটক</a:t>
          </a:r>
          <a:endParaRPr lang="en-US" sz="2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EDDB848-E16B-41C2-A9F0-FDF6E1ECE458}" type="parTrans" cxnId="{5E9B52C8-FE19-4B84-B9BA-75ED466AA552}">
      <dgm:prSet/>
      <dgm:spPr/>
      <dgm:t>
        <a:bodyPr/>
        <a:lstStyle/>
        <a:p>
          <a:endParaRPr lang="en-US"/>
        </a:p>
      </dgm:t>
    </dgm:pt>
    <dgm:pt modelId="{251094B4-41A0-4D1D-9785-F9486EB04B19}" type="sibTrans" cxnId="{5E9B52C8-FE19-4B84-B9BA-75ED466AA552}">
      <dgm:prSet/>
      <dgm:spPr/>
      <dgm:t>
        <a:bodyPr/>
        <a:lstStyle/>
        <a:p>
          <a:endParaRPr lang="en-US"/>
        </a:p>
      </dgm:t>
    </dgm:pt>
    <dgm:pt modelId="{D28BB2FD-1AA3-4A8F-AC35-9B8673B9DFEA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ট্রাজেডি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18E43840-D153-411A-9147-04DC84E727F6}" type="parTrans" cxnId="{244F7948-CD36-44F3-9FF6-D858038F0BF7}">
      <dgm:prSet/>
      <dgm:spPr/>
      <dgm:t>
        <a:bodyPr/>
        <a:lstStyle/>
        <a:p>
          <a:endParaRPr lang="en-US"/>
        </a:p>
      </dgm:t>
    </dgm:pt>
    <dgm:pt modelId="{F49B217D-3E2F-4114-9D20-9A60332009EC}" type="sibTrans" cxnId="{244F7948-CD36-44F3-9FF6-D858038F0BF7}">
      <dgm:prSet/>
      <dgm:spPr/>
      <dgm:t>
        <a:bodyPr/>
        <a:lstStyle/>
        <a:p>
          <a:endParaRPr lang="en-US"/>
        </a:p>
      </dgm:t>
    </dgm:pt>
    <dgm:pt modelId="{27867C70-332B-4D35-89A1-78F198F5412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কমেডি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40D7802-9953-4888-B4C5-A459210BAC28}" type="parTrans" cxnId="{7C60EF26-EB56-45BF-98AA-C87F149BF58D}">
      <dgm:prSet/>
      <dgm:spPr/>
      <dgm:t>
        <a:bodyPr/>
        <a:lstStyle/>
        <a:p>
          <a:endParaRPr lang="en-US"/>
        </a:p>
      </dgm:t>
    </dgm:pt>
    <dgm:pt modelId="{FC00758E-4B9F-4F94-B9B5-861281A32749}" type="sibTrans" cxnId="{7C60EF26-EB56-45BF-98AA-C87F149BF58D}">
      <dgm:prSet/>
      <dgm:spPr/>
      <dgm:t>
        <a:bodyPr/>
        <a:lstStyle/>
        <a:p>
          <a:endParaRPr lang="en-US"/>
        </a:p>
      </dgm:t>
    </dgm:pt>
    <dgm:pt modelId="{F47365BE-640E-41F0-A972-1EADB6916283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BD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প্রহসন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ED9BAD0F-18DA-45D0-9B37-F6251E82B5BF}" type="parTrans" cxnId="{8B173ACF-85D0-4658-970E-1F11F2A01230}">
      <dgm:prSet/>
      <dgm:spPr/>
      <dgm:t>
        <a:bodyPr/>
        <a:lstStyle/>
        <a:p>
          <a:endParaRPr lang="en-US"/>
        </a:p>
      </dgm:t>
    </dgm:pt>
    <dgm:pt modelId="{7A4FCF4E-1E9B-4BB5-A49A-A34E10F53DF2}" type="sibTrans" cxnId="{8B173ACF-85D0-4658-970E-1F11F2A01230}">
      <dgm:prSet/>
      <dgm:spPr/>
      <dgm:t>
        <a:bodyPr/>
        <a:lstStyle/>
        <a:p>
          <a:endParaRPr lang="en-US"/>
        </a:p>
      </dgm:t>
    </dgm:pt>
    <dgm:pt modelId="{B89EEC70-1945-4F93-B426-CEC07E9014C8}" type="pres">
      <dgm:prSet presAssocID="{2BAE598F-DD42-47B2-AE2D-58089A27E39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BA7CAA-DA78-48E4-857D-0C695EFAA6DF}" type="pres">
      <dgm:prSet presAssocID="{6A71DB9A-6107-4D85-BC9E-D48BC8E25F8B}" presName="singleCycle" presStyleCnt="0"/>
      <dgm:spPr/>
    </dgm:pt>
    <dgm:pt modelId="{1308F1DB-E1B6-4660-9C15-763937445807}" type="pres">
      <dgm:prSet presAssocID="{6A71DB9A-6107-4D85-BC9E-D48BC8E25F8B}" presName="singleCenter" presStyleLbl="node1" presStyleIdx="0" presStyleCnt="4" custScaleX="293903" custLinFactNeighborX="411" custLinFactNeighborY="-4654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5A15EF4-00AA-4CFC-B271-AA9AB1B893D1}" type="pres">
      <dgm:prSet presAssocID="{18E43840-D153-411A-9147-04DC84E727F6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006A8EB-71E9-406D-B242-188E78073F53}" type="pres">
      <dgm:prSet presAssocID="{D28BB2FD-1AA3-4A8F-AC35-9B8673B9DFEA}" presName="text0" presStyleLbl="node1" presStyleIdx="1" presStyleCnt="4" custScaleX="261241" custScaleY="177055" custRadScaleRad="136378" custRadScaleInc="-167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25C25-2C0C-4D38-9FB5-80A95E430980}" type="pres">
      <dgm:prSet presAssocID="{640D7802-9953-4888-B4C5-A459210BAC2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5B469A9-3F9B-4504-84A5-0CEA6D80C4A5}" type="pres">
      <dgm:prSet presAssocID="{27867C70-332B-4D35-89A1-78F198F54128}" presName="text0" presStyleLbl="node1" presStyleIdx="2" presStyleCnt="4" custScaleX="258641" custScaleY="175668" custRadScaleRad="25184" custRadScaleInc="94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4C21B-8B82-4A5F-93D9-23D7C7FFA8E2}" type="pres">
      <dgm:prSet presAssocID="{ED9BAD0F-18DA-45D0-9B37-F6251E82B5BF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30653B7-32C0-4A1F-9AD0-BB80433771BA}" type="pres">
      <dgm:prSet presAssocID="{F47365BE-640E-41F0-A972-1EADB6916283}" presName="text0" presStyleLbl="node1" presStyleIdx="3" presStyleCnt="4" custScaleX="256643" custScaleY="175924" custRadScaleRad="136499" custRadScaleInc="-230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588B49-16B1-4D69-8432-3A733E043741}" type="presOf" srcId="{F47365BE-640E-41F0-A972-1EADB6916283}" destId="{F30653B7-32C0-4A1F-9AD0-BB80433771BA}" srcOrd="0" destOrd="0" presId="urn:microsoft.com/office/officeart/2008/layout/RadialCluster"/>
    <dgm:cxn modelId="{21200269-E451-47EB-B108-75AB6E94404C}" type="presOf" srcId="{D28BB2FD-1AA3-4A8F-AC35-9B8673B9DFEA}" destId="{E006A8EB-71E9-406D-B242-188E78073F53}" srcOrd="0" destOrd="0" presId="urn:microsoft.com/office/officeart/2008/layout/RadialCluster"/>
    <dgm:cxn modelId="{244F7948-CD36-44F3-9FF6-D858038F0BF7}" srcId="{6A71DB9A-6107-4D85-BC9E-D48BC8E25F8B}" destId="{D28BB2FD-1AA3-4A8F-AC35-9B8673B9DFEA}" srcOrd="0" destOrd="0" parTransId="{18E43840-D153-411A-9147-04DC84E727F6}" sibTransId="{F49B217D-3E2F-4114-9D20-9A60332009EC}"/>
    <dgm:cxn modelId="{C803D3FA-7431-41ED-B3E4-2FDA202F62C4}" type="presOf" srcId="{18E43840-D153-411A-9147-04DC84E727F6}" destId="{F5A15EF4-00AA-4CFC-B271-AA9AB1B893D1}" srcOrd="0" destOrd="0" presId="urn:microsoft.com/office/officeart/2008/layout/RadialCluster"/>
    <dgm:cxn modelId="{5E9B52C8-FE19-4B84-B9BA-75ED466AA552}" srcId="{2BAE598F-DD42-47B2-AE2D-58089A27E396}" destId="{6A71DB9A-6107-4D85-BC9E-D48BC8E25F8B}" srcOrd="0" destOrd="0" parTransId="{6EDDB848-E16B-41C2-A9F0-FDF6E1ECE458}" sibTransId="{251094B4-41A0-4D1D-9785-F9486EB04B19}"/>
    <dgm:cxn modelId="{DD814BF6-367E-4ECA-97E6-E5D0DD2AC3B2}" type="presOf" srcId="{640D7802-9953-4888-B4C5-A459210BAC28}" destId="{FD225C25-2C0C-4D38-9FB5-80A95E430980}" srcOrd="0" destOrd="0" presId="urn:microsoft.com/office/officeart/2008/layout/RadialCluster"/>
    <dgm:cxn modelId="{13F7BEF6-BBB6-4208-9F8A-47F8DE224686}" type="presOf" srcId="{27867C70-332B-4D35-89A1-78F198F54128}" destId="{75B469A9-3F9B-4504-84A5-0CEA6D80C4A5}" srcOrd="0" destOrd="0" presId="urn:microsoft.com/office/officeart/2008/layout/RadialCluster"/>
    <dgm:cxn modelId="{0B94B93D-F143-44E2-B0E2-83FB9B6F9D9A}" type="presOf" srcId="{2BAE598F-DD42-47B2-AE2D-58089A27E396}" destId="{B89EEC70-1945-4F93-B426-CEC07E9014C8}" srcOrd="0" destOrd="0" presId="urn:microsoft.com/office/officeart/2008/layout/RadialCluster"/>
    <dgm:cxn modelId="{E9DEDDF1-CDBA-43A5-A06C-A0C600D80D07}" type="presOf" srcId="{ED9BAD0F-18DA-45D0-9B37-F6251E82B5BF}" destId="{47A4C21B-8B82-4A5F-93D9-23D7C7FFA8E2}" srcOrd="0" destOrd="0" presId="urn:microsoft.com/office/officeart/2008/layout/RadialCluster"/>
    <dgm:cxn modelId="{8B173ACF-85D0-4658-970E-1F11F2A01230}" srcId="{6A71DB9A-6107-4D85-BC9E-D48BC8E25F8B}" destId="{F47365BE-640E-41F0-A972-1EADB6916283}" srcOrd="2" destOrd="0" parTransId="{ED9BAD0F-18DA-45D0-9B37-F6251E82B5BF}" sibTransId="{7A4FCF4E-1E9B-4BB5-A49A-A34E10F53DF2}"/>
    <dgm:cxn modelId="{7C60EF26-EB56-45BF-98AA-C87F149BF58D}" srcId="{6A71DB9A-6107-4D85-BC9E-D48BC8E25F8B}" destId="{27867C70-332B-4D35-89A1-78F198F54128}" srcOrd="1" destOrd="0" parTransId="{640D7802-9953-4888-B4C5-A459210BAC28}" sibTransId="{FC00758E-4B9F-4F94-B9B5-861281A32749}"/>
    <dgm:cxn modelId="{D46603E1-AAE6-4FEF-ABB9-46EA38E26009}" type="presOf" srcId="{6A71DB9A-6107-4D85-BC9E-D48BC8E25F8B}" destId="{1308F1DB-E1B6-4660-9C15-763937445807}" srcOrd="0" destOrd="0" presId="urn:microsoft.com/office/officeart/2008/layout/RadialCluster"/>
    <dgm:cxn modelId="{744989BA-696C-4E99-B7FD-3DDEFE1EA09C}" type="presParOf" srcId="{B89EEC70-1945-4F93-B426-CEC07E9014C8}" destId="{B1BA7CAA-DA78-48E4-857D-0C695EFAA6DF}" srcOrd="0" destOrd="0" presId="urn:microsoft.com/office/officeart/2008/layout/RadialCluster"/>
    <dgm:cxn modelId="{BAD3D6A1-BF1F-4CB7-81EA-D8516E811D1D}" type="presParOf" srcId="{B1BA7CAA-DA78-48E4-857D-0C695EFAA6DF}" destId="{1308F1DB-E1B6-4660-9C15-763937445807}" srcOrd="0" destOrd="0" presId="urn:microsoft.com/office/officeart/2008/layout/RadialCluster"/>
    <dgm:cxn modelId="{11ED243D-035A-4D9C-AED7-C0C2161B3D63}" type="presParOf" srcId="{B1BA7CAA-DA78-48E4-857D-0C695EFAA6DF}" destId="{F5A15EF4-00AA-4CFC-B271-AA9AB1B893D1}" srcOrd="1" destOrd="0" presId="urn:microsoft.com/office/officeart/2008/layout/RadialCluster"/>
    <dgm:cxn modelId="{DCCC62DB-A09A-49DF-8915-E00D7DDCF8FC}" type="presParOf" srcId="{B1BA7CAA-DA78-48E4-857D-0C695EFAA6DF}" destId="{E006A8EB-71E9-406D-B242-188E78073F53}" srcOrd="2" destOrd="0" presId="urn:microsoft.com/office/officeart/2008/layout/RadialCluster"/>
    <dgm:cxn modelId="{E99C4D2E-B5EA-43F6-B579-D271B697A5F4}" type="presParOf" srcId="{B1BA7CAA-DA78-48E4-857D-0C695EFAA6DF}" destId="{FD225C25-2C0C-4D38-9FB5-80A95E430980}" srcOrd="3" destOrd="0" presId="urn:microsoft.com/office/officeart/2008/layout/RadialCluster"/>
    <dgm:cxn modelId="{587300AD-F4BF-4571-AF45-B1A71AD6829B}" type="presParOf" srcId="{B1BA7CAA-DA78-48E4-857D-0C695EFAA6DF}" destId="{75B469A9-3F9B-4504-84A5-0CEA6D80C4A5}" srcOrd="4" destOrd="0" presId="urn:microsoft.com/office/officeart/2008/layout/RadialCluster"/>
    <dgm:cxn modelId="{98FB97B3-C8CD-407E-B08C-B5FDAA973467}" type="presParOf" srcId="{B1BA7CAA-DA78-48E4-857D-0C695EFAA6DF}" destId="{47A4C21B-8B82-4A5F-93D9-23D7C7FFA8E2}" srcOrd="5" destOrd="0" presId="urn:microsoft.com/office/officeart/2008/layout/RadialCluster"/>
    <dgm:cxn modelId="{80F5239B-0AD3-4C2B-B8C9-4AD7F923326E}" type="presParOf" srcId="{B1BA7CAA-DA78-48E4-857D-0C695EFAA6DF}" destId="{F30653B7-32C0-4A1F-9AD0-BB80433771B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B8C3FF-B619-4534-BDF1-4153DC4399B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628030-2E52-498C-B396-C917A73E9F59}">
      <dgm:prSet phldrT="[Text]" custT="1"/>
      <dgm:spPr/>
      <dgm:t>
        <a:bodyPr/>
        <a:lstStyle/>
        <a:p>
          <a:r>
            <a:rPr lang="bn-BD" sz="4000" b="1" cap="none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নাটক</a:t>
          </a:r>
          <a:endParaRPr lang="en-US" sz="40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CC0A614-A224-4282-9754-2030A389DAD3}" type="parTrans" cxnId="{19A2F691-EADE-44A0-BC88-59C7FE03965D}">
      <dgm:prSet/>
      <dgm:spPr/>
      <dgm:t>
        <a:bodyPr/>
        <a:lstStyle/>
        <a:p>
          <a:endParaRPr lang="en-US"/>
        </a:p>
      </dgm:t>
    </dgm:pt>
    <dgm:pt modelId="{01DCDE6E-3C68-4350-B5AB-DF52DD3FA716}" type="sibTrans" cxnId="{19A2F691-EADE-44A0-BC88-59C7FE03965D}">
      <dgm:prSet/>
      <dgm:spPr/>
      <dgm:t>
        <a:bodyPr/>
        <a:lstStyle/>
        <a:p>
          <a:endParaRPr lang="en-US"/>
        </a:p>
      </dgm:t>
    </dgm:pt>
    <dgm:pt modelId="{334F1516-2625-41FB-BD94-A156E6DAC99C}">
      <dgm:prSet phldrT="[Text]" custT="1"/>
      <dgm:spPr/>
      <dgm:t>
        <a:bodyPr/>
        <a:lstStyle/>
        <a:p>
          <a:r>
            <a:rPr lang="bn-BD" sz="36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ঐতিহাসিক</a:t>
          </a:r>
          <a:endParaRPr lang="en-US" sz="36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E766E68-1A75-4A3E-9409-B321ED8D7DFB}" type="parTrans" cxnId="{F93A9CAD-EAD9-456A-BDCF-ED26C4A5CF24}">
      <dgm:prSet/>
      <dgm:spPr/>
      <dgm:t>
        <a:bodyPr/>
        <a:lstStyle/>
        <a:p>
          <a:endParaRPr lang="en-US"/>
        </a:p>
      </dgm:t>
    </dgm:pt>
    <dgm:pt modelId="{FCA39912-D6D9-4D25-BE5C-45C5EE2EEF29}" type="sibTrans" cxnId="{F93A9CAD-EAD9-456A-BDCF-ED26C4A5CF24}">
      <dgm:prSet/>
      <dgm:spPr/>
      <dgm:t>
        <a:bodyPr/>
        <a:lstStyle/>
        <a:p>
          <a:endParaRPr lang="en-US"/>
        </a:p>
      </dgm:t>
    </dgm:pt>
    <dgm:pt modelId="{494895CC-A215-49F5-A34F-B613529A9A40}">
      <dgm:prSet phldrT="[Text]" custT="1"/>
      <dgm:spPr/>
      <dgm:t>
        <a:bodyPr/>
        <a:lstStyle/>
        <a:p>
          <a:r>
            <a:rPr lang="bn-BD" sz="32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সামাজিক</a:t>
          </a:r>
          <a:endParaRPr lang="en-US" sz="3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3877AD2-0E50-4937-A605-4399C775CC4A}" type="parTrans" cxnId="{EF4F227C-88D1-4ED3-B8A8-BD60FD6911C8}">
      <dgm:prSet/>
      <dgm:spPr/>
      <dgm:t>
        <a:bodyPr/>
        <a:lstStyle/>
        <a:p>
          <a:endParaRPr lang="en-US"/>
        </a:p>
      </dgm:t>
    </dgm:pt>
    <dgm:pt modelId="{940DA748-1761-4DC0-984A-4389D4A22E45}" type="sibTrans" cxnId="{EF4F227C-88D1-4ED3-B8A8-BD60FD6911C8}">
      <dgm:prSet/>
      <dgm:spPr/>
      <dgm:t>
        <a:bodyPr/>
        <a:lstStyle/>
        <a:p>
          <a:endParaRPr lang="en-US"/>
        </a:p>
      </dgm:t>
    </dgm:pt>
    <dgm:pt modelId="{B8E4FBA0-68F3-43EF-9D85-EB30B30CD36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sz="32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রোমান্টিক</a:t>
          </a:r>
          <a:endParaRPr lang="en-US" sz="3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40C204EE-8476-4A4E-9B44-FE770D14263B}" type="parTrans" cxnId="{F5B12093-8BC6-425B-A61E-4A67DC7013B3}">
      <dgm:prSet/>
      <dgm:spPr/>
      <dgm:t>
        <a:bodyPr/>
        <a:lstStyle/>
        <a:p>
          <a:endParaRPr lang="en-US"/>
        </a:p>
      </dgm:t>
    </dgm:pt>
    <dgm:pt modelId="{4BBCAB6D-6F44-4805-9882-05B70893E40D}" type="sibTrans" cxnId="{F5B12093-8BC6-425B-A61E-4A67DC7013B3}">
      <dgm:prSet/>
      <dgm:spPr/>
      <dgm:t>
        <a:bodyPr/>
        <a:lstStyle/>
        <a:p>
          <a:endParaRPr lang="en-US"/>
        </a:p>
      </dgm:t>
    </dgm:pt>
    <dgm:pt modelId="{E059B837-2BC4-46D7-B511-308A03CA220B}">
      <dgm:prSet phldrT="[Text]" custT="1"/>
      <dgm:spPr/>
      <dgm:t>
        <a:bodyPr/>
        <a:lstStyle/>
        <a:p>
          <a:r>
            <a:rPr lang="bn-BD" sz="32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ডিটেকটিভ</a:t>
          </a:r>
          <a:endParaRPr lang="en-US" sz="3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ED147E9-8D90-485B-A13B-B5CA826B8FBA}" type="parTrans" cxnId="{38232512-47A8-44D2-9B8A-379796A5D2CD}">
      <dgm:prSet/>
      <dgm:spPr/>
      <dgm:t>
        <a:bodyPr/>
        <a:lstStyle/>
        <a:p>
          <a:endParaRPr lang="en-US"/>
        </a:p>
      </dgm:t>
    </dgm:pt>
    <dgm:pt modelId="{A1FF0C41-F5EE-4B79-85FD-C6642F2CCC33}" type="sibTrans" cxnId="{38232512-47A8-44D2-9B8A-379796A5D2C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B7E8B6D-C8FC-4955-AAE7-4C4E4B0B59E0}">
      <dgm:prSet custT="1"/>
      <dgm:spPr/>
      <dgm:t>
        <a:bodyPr/>
        <a:lstStyle/>
        <a:p>
          <a:r>
            <a:rPr lang="bn-BD" sz="32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কাব্যধর্মী</a:t>
          </a:r>
          <a:endParaRPr lang="en-US" sz="3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C719EAA-35D7-4F8C-A4DD-C3C5B6853548}" type="parTrans" cxnId="{C8206776-B90A-4CCA-9EA7-5C3225D06EA0}">
      <dgm:prSet/>
      <dgm:spPr/>
      <dgm:t>
        <a:bodyPr/>
        <a:lstStyle/>
        <a:p>
          <a:endParaRPr lang="en-US"/>
        </a:p>
      </dgm:t>
    </dgm:pt>
    <dgm:pt modelId="{A4DE8B41-E0F2-4666-B84A-C3F1DBC5579F}" type="sibTrans" cxnId="{C8206776-B90A-4CCA-9EA7-5C3225D06EA0}">
      <dgm:prSet/>
      <dgm:spPr/>
      <dgm:t>
        <a:bodyPr/>
        <a:lstStyle/>
        <a:p>
          <a:endParaRPr lang="en-US"/>
        </a:p>
      </dgm:t>
    </dgm:pt>
    <dgm:pt modelId="{94A4A0E4-42AA-4A5C-B68D-DAE81E1EE752}" type="pres">
      <dgm:prSet presAssocID="{E9B8C3FF-B619-4534-BDF1-4153DC4399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CB6699-85D2-4294-8A71-AA199B199484}" type="pres">
      <dgm:prSet presAssocID="{DC628030-2E52-498C-B396-C917A73E9F59}" presName="centerShape" presStyleLbl="node0" presStyleIdx="0" presStyleCnt="1" custScaleX="147577" custLinFactNeighborX="1564" custLinFactNeighborY="-112"/>
      <dgm:spPr/>
      <dgm:t>
        <a:bodyPr/>
        <a:lstStyle/>
        <a:p>
          <a:endParaRPr lang="en-US"/>
        </a:p>
      </dgm:t>
    </dgm:pt>
    <dgm:pt modelId="{D6014745-1CEF-4637-AA38-D73DCDBC6AE7}" type="pres">
      <dgm:prSet presAssocID="{334F1516-2625-41FB-BD94-A156E6DAC99C}" presName="node" presStyleLbl="node1" presStyleIdx="0" presStyleCnt="5" custScaleX="250535" custRadScaleRad="123130" custRadScaleInc="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C126E-8168-4EA1-A30D-840126E522C5}" type="pres">
      <dgm:prSet presAssocID="{334F1516-2625-41FB-BD94-A156E6DAC99C}" presName="dummy" presStyleCnt="0"/>
      <dgm:spPr/>
      <dgm:t>
        <a:bodyPr/>
        <a:lstStyle/>
        <a:p>
          <a:endParaRPr lang="en-US"/>
        </a:p>
      </dgm:t>
    </dgm:pt>
    <dgm:pt modelId="{0A688054-32AB-4135-90A1-FA694C5942F9}" type="pres">
      <dgm:prSet presAssocID="{FCA39912-D6D9-4D25-BE5C-45C5EE2EEF29}" presName="sibTrans" presStyleLbl="sibTrans2D1" presStyleIdx="0" presStyleCnt="5" custLinFactNeighborX="-3433" custLinFactNeighborY="7894"/>
      <dgm:spPr/>
      <dgm:t>
        <a:bodyPr/>
        <a:lstStyle/>
        <a:p>
          <a:endParaRPr lang="en-US"/>
        </a:p>
      </dgm:t>
    </dgm:pt>
    <dgm:pt modelId="{DE3DA2FC-814A-4D01-93D9-07D403E36664}" type="pres">
      <dgm:prSet presAssocID="{494895CC-A215-49F5-A34F-B613529A9A40}" presName="node" presStyleLbl="node1" presStyleIdx="1" presStyleCnt="5" custScaleX="201937" custRadScaleRad="155440" custRadScaleInc="36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E1597-51B7-483F-A6EC-1E7D445BA9E3}" type="pres">
      <dgm:prSet presAssocID="{494895CC-A215-49F5-A34F-B613529A9A40}" presName="dummy" presStyleCnt="0"/>
      <dgm:spPr/>
      <dgm:t>
        <a:bodyPr/>
        <a:lstStyle/>
        <a:p>
          <a:endParaRPr lang="en-US"/>
        </a:p>
      </dgm:t>
    </dgm:pt>
    <dgm:pt modelId="{182D88B5-CA66-42C4-97DB-69B15FF02340}" type="pres">
      <dgm:prSet presAssocID="{940DA748-1761-4DC0-984A-4389D4A22E45}" presName="sibTrans" presStyleLbl="sibTrans2D1" presStyleIdx="1" presStyleCnt="5" custLinFactNeighborX="-9250" custLinFactNeighborY="-1840"/>
      <dgm:spPr/>
      <dgm:t>
        <a:bodyPr/>
        <a:lstStyle/>
        <a:p>
          <a:endParaRPr lang="en-US"/>
        </a:p>
      </dgm:t>
    </dgm:pt>
    <dgm:pt modelId="{34072236-0365-4FC1-98E9-5807F992BEA2}" type="pres">
      <dgm:prSet presAssocID="{0B7E8B6D-C8FC-4955-AAE7-4C4E4B0B59E0}" presName="node" presStyleLbl="node1" presStyleIdx="2" presStyleCnt="5" custScaleX="197442" custRadScaleRad="119983" custRadScaleInc="-20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C58E0-4D52-4314-93FB-9D7D5076B14D}" type="pres">
      <dgm:prSet presAssocID="{0B7E8B6D-C8FC-4955-AAE7-4C4E4B0B59E0}" presName="dummy" presStyleCnt="0"/>
      <dgm:spPr/>
      <dgm:t>
        <a:bodyPr/>
        <a:lstStyle/>
        <a:p>
          <a:endParaRPr lang="en-US"/>
        </a:p>
      </dgm:t>
    </dgm:pt>
    <dgm:pt modelId="{47174636-E546-4621-9BA2-D280DFC09F72}" type="pres">
      <dgm:prSet presAssocID="{A4DE8B41-E0F2-4666-B84A-C3F1DBC5579F}" presName="sibTrans" presStyleLbl="sibTrans2D1" presStyleIdx="2" presStyleCnt="5" custLinFactNeighborX="135" custLinFactNeighborY="-24581"/>
      <dgm:spPr/>
      <dgm:t>
        <a:bodyPr/>
        <a:lstStyle/>
        <a:p>
          <a:endParaRPr lang="en-US"/>
        </a:p>
      </dgm:t>
    </dgm:pt>
    <dgm:pt modelId="{B5185CF1-D1C9-4EC6-BA34-FC66EBC0BCA3}" type="pres">
      <dgm:prSet presAssocID="{B8E4FBA0-68F3-43EF-9D85-EB30B30CD368}" presName="node" presStyleLbl="node1" presStyleIdx="3" presStyleCnt="5" custScaleX="191916" custRadScaleRad="131384" custRadScaleInc="92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452BB-3825-4F53-9577-2F68E6AA2E77}" type="pres">
      <dgm:prSet presAssocID="{B8E4FBA0-68F3-43EF-9D85-EB30B30CD368}" presName="dummy" presStyleCnt="0"/>
      <dgm:spPr/>
      <dgm:t>
        <a:bodyPr/>
        <a:lstStyle/>
        <a:p>
          <a:endParaRPr lang="en-US"/>
        </a:p>
      </dgm:t>
    </dgm:pt>
    <dgm:pt modelId="{218569D7-1BB3-4FEA-991C-81B9F5C382DC}" type="pres">
      <dgm:prSet presAssocID="{4BBCAB6D-6F44-4805-9882-05B70893E40D}" presName="sibTrans" presStyleLbl="sibTrans2D1" presStyleIdx="3" presStyleCnt="5" custLinFactNeighborX="8697" custLinFactNeighborY="341"/>
      <dgm:spPr/>
      <dgm:t>
        <a:bodyPr/>
        <a:lstStyle/>
        <a:p>
          <a:endParaRPr lang="en-US"/>
        </a:p>
      </dgm:t>
    </dgm:pt>
    <dgm:pt modelId="{2E252C4C-641E-49ED-BB8D-8E41F29910A1}" type="pres">
      <dgm:prSet presAssocID="{E059B837-2BC4-46D7-B511-308A03CA220B}" presName="node" presStyleLbl="node1" presStyleIdx="4" presStyleCnt="5" custScaleX="208721" custScaleY="143965" custRadScaleRad="147811" custRadScaleInc="8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EABFA-0A69-44A2-A8F1-4B59AAAB9DFF}" type="pres">
      <dgm:prSet presAssocID="{E059B837-2BC4-46D7-B511-308A03CA220B}" presName="dummy" presStyleCnt="0"/>
      <dgm:spPr/>
      <dgm:t>
        <a:bodyPr/>
        <a:lstStyle/>
        <a:p>
          <a:endParaRPr lang="en-US"/>
        </a:p>
      </dgm:t>
    </dgm:pt>
    <dgm:pt modelId="{AEE34D05-FB98-4D9D-89DC-E873314C3F19}" type="pres">
      <dgm:prSet presAssocID="{A1FF0C41-F5EE-4B79-85FD-C6642F2CCC33}" presName="sibTrans" presStyleLbl="sibTrans2D1" presStyleIdx="4" presStyleCnt="5" custLinFactNeighborX="-500" custLinFactNeighborY="6472"/>
      <dgm:spPr/>
      <dgm:t>
        <a:bodyPr/>
        <a:lstStyle/>
        <a:p>
          <a:endParaRPr lang="en-US"/>
        </a:p>
      </dgm:t>
    </dgm:pt>
  </dgm:ptLst>
  <dgm:cxnLst>
    <dgm:cxn modelId="{C8206776-B90A-4CCA-9EA7-5C3225D06EA0}" srcId="{DC628030-2E52-498C-B396-C917A73E9F59}" destId="{0B7E8B6D-C8FC-4955-AAE7-4C4E4B0B59E0}" srcOrd="2" destOrd="0" parTransId="{8C719EAA-35D7-4F8C-A4DD-C3C5B6853548}" sibTransId="{A4DE8B41-E0F2-4666-B84A-C3F1DBC5579F}"/>
    <dgm:cxn modelId="{743DE5B1-49B5-4731-96F4-929DA47DE34B}" type="presOf" srcId="{0B7E8B6D-C8FC-4955-AAE7-4C4E4B0B59E0}" destId="{34072236-0365-4FC1-98E9-5807F992BEA2}" srcOrd="0" destOrd="0" presId="urn:microsoft.com/office/officeart/2005/8/layout/radial6"/>
    <dgm:cxn modelId="{546F1FFD-45AA-40A6-B88A-56DFDFA82DDC}" type="presOf" srcId="{A4DE8B41-E0F2-4666-B84A-C3F1DBC5579F}" destId="{47174636-E546-4621-9BA2-D280DFC09F72}" srcOrd="0" destOrd="0" presId="urn:microsoft.com/office/officeart/2005/8/layout/radial6"/>
    <dgm:cxn modelId="{EF4F227C-88D1-4ED3-B8A8-BD60FD6911C8}" srcId="{DC628030-2E52-498C-B396-C917A73E9F59}" destId="{494895CC-A215-49F5-A34F-B613529A9A40}" srcOrd="1" destOrd="0" parTransId="{73877AD2-0E50-4937-A605-4399C775CC4A}" sibTransId="{940DA748-1761-4DC0-984A-4389D4A22E45}"/>
    <dgm:cxn modelId="{844C9792-D9A3-4E8D-987E-9ADE6732B6AA}" type="presOf" srcId="{E9B8C3FF-B619-4534-BDF1-4153DC4399B3}" destId="{94A4A0E4-42AA-4A5C-B68D-DAE81E1EE752}" srcOrd="0" destOrd="0" presId="urn:microsoft.com/office/officeart/2005/8/layout/radial6"/>
    <dgm:cxn modelId="{19A2F691-EADE-44A0-BC88-59C7FE03965D}" srcId="{E9B8C3FF-B619-4534-BDF1-4153DC4399B3}" destId="{DC628030-2E52-498C-B396-C917A73E9F59}" srcOrd="0" destOrd="0" parTransId="{0CC0A614-A224-4282-9754-2030A389DAD3}" sibTransId="{01DCDE6E-3C68-4350-B5AB-DF52DD3FA716}"/>
    <dgm:cxn modelId="{DFEFCF51-B016-411A-BBF1-F56BE6A7DC2D}" type="presOf" srcId="{DC628030-2E52-498C-B396-C917A73E9F59}" destId="{23CB6699-85D2-4294-8A71-AA199B199484}" srcOrd="0" destOrd="0" presId="urn:microsoft.com/office/officeart/2005/8/layout/radial6"/>
    <dgm:cxn modelId="{34A0BF37-A462-47C5-9A93-3EE04EE83D91}" type="presOf" srcId="{494895CC-A215-49F5-A34F-B613529A9A40}" destId="{DE3DA2FC-814A-4D01-93D9-07D403E36664}" srcOrd="0" destOrd="0" presId="urn:microsoft.com/office/officeart/2005/8/layout/radial6"/>
    <dgm:cxn modelId="{E05700CB-E549-45A9-8F96-222F584C97C7}" type="presOf" srcId="{4BBCAB6D-6F44-4805-9882-05B70893E40D}" destId="{218569D7-1BB3-4FEA-991C-81B9F5C382DC}" srcOrd="0" destOrd="0" presId="urn:microsoft.com/office/officeart/2005/8/layout/radial6"/>
    <dgm:cxn modelId="{2CC2C2A4-D5B7-4ABA-A7AE-140A30C7411C}" type="presOf" srcId="{A1FF0C41-F5EE-4B79-85FD-C6642F2CCC33}" destId="{AEE34D05-FB98-4D9D-89DC-E873314C3F19}" srcOrd="0" destOrd="0" presId="urn:microsoft.com/office/officeart/2005/8/layout/radial6"/>
    <dgm:cxn modelId="{38232512-47A8-44D2-9B8A-379796A5D2CD}" srcId="{DC628030-2E52-498C-B396-C917A73E9F59}" destId="{E059B837-2BC4-46D7-B511-308A03CA220B}" srcOrd="4" destOrd="0" parTransId="{3ED147E9-8D90-485B-A13B-B5CA826B8FBA}" sibTransId="{A1FF0C41-F5EE-4B79-85FD-C6642F2CCC33}"/>
    <dgm:cxn modelId="{880145DB-20CE-4D62-8664-BDAB04BFC334}" type="presOf" srcId="{940DA748-1761-4DC0-984A-4389D4A22E45}" destId="{182D88B5-CA66-42C4-97DB-69B15FF02340}" srcOrd="0" destOrd="0" presId="urn:microsoft.com/office/officeart/2005/8/layout/radial6"/>
    <dgm:cxn modelId="{F5B12093-8BC6-425B-A61E-4A67DC7013B3}" srcId="{DC628030-2E52-498C-B396-C917A73E9F59}" destId="{B8E4FBA0-68F3-43EF-9D85-EB30B30CD368}" srcOrd="3" destOrd="0" parTransId="{40C204EE-8476-4A4E-9B44-FE770D14263B}" sibTransId="{4BBCAB6D-6F44-4805-9882-05B70893E40D}"/>
    <dgm:cxn modelId="{6FE020AF-EF96-4F71-AAB8-4DDBB380432B}" type="presOf" srcId="{E059B837-2BC4-46D7-B511-308A03CA220B}" destId="{2E252C4C-641E-49ED-BB8D-8E41F29910A1}" srcOrd="0" destOrd="0" presId="urn:microsoft.com/office/officeart/2005/8/layout/radial6"/>
    <dgm:cxn modelId="{8260904D-4735-4032-BB90-D78A3CAA2F23}" type="presOf" srcId="{B8E4FBA0-68F3-43EF-9D85-EB30B30CD368}" destId="{B5185CF1-D1C9-4EC6-BA34-FC66EBC0BCA3}" srcOrd="0" destOrd="0" presId="urn:microsoft.com/office/officeart/2005/8/layout/radial6"/>
    <dgm:cxn modelId="{F93A9CAD-EAD9-456A-BDCF-ED26C4A5CF24}" srcId="{DC628030-2E52-498C-B396-C917A73E9F59}" destId="{334F1516-2625-41FB-BD94-A156E6DAC99C}" srcOrd="0" destOrd="0" parTransId="{8E766E68-1A75-4A3E-9409-B321ED8D7DFB}" sibTransId="{FCA39912-D6D9-4D25-BE5C-45C5EE2EEF29}"/>
    <dgm:cxn modelId="{DA3B5D35-5445-4E66-85A5-15B57C83D8AB}" type="presOf" srcId="{FCA39912-D6D9-4D25-BE5C-45C5EE2EEF29}" destId="{0A688054-32AB-4135-90A1-FA694C5942F9}" srcOrd="0" destOrd="0" presId="urn:microsoft.com/office/officeart/2005/8/layout/radial6"/>
    <dgm:cxn modelId="{0ABA77B3-BA86-4AE2-A216-2D54EB542CAE}" type="presOf" srcId="{334F1516-2625-41FB-BD94-A156E6DAC99C}" destId="{D6014745-1CEF-4637-AA38-D73DCDBC6AE7}" srcOrd="0" destOrd="0" presId="urn:microsoft.com/office/officeart/2005/8/layout/radial6"/>
    <dgm:cxn modelId="{521C2F13-03AB-424F-B2C0-19ABD5A5047C}" type="presParOf" srcId="{94A4A0E4-42AA-4A5C-B68D-DAE81E1EE752}" destId="{23CB6699-85D2-4294-8A71-AA199B199484}" srcOrd="0" destOrd="0" presId="urn:microsoft.com/office/officeart/2005/8/layout/radial6"/>
    <dgm:cxn modelId="{353F828A-AB93-4C77-A1E0-E31D9F832819}" type="presParOf" srcId="{94A4A0E4-42AA-4A5C-B68D-DAE81E1EE752}" destId="{D6014745-1CEF-4637-AA38-D73DCDBC6AE7}" srcOrd="1" destOrd="0" presId="urn:microsoft.com/office/officeart/2005/8/layout/radial6"/>
    <dgm:cxn modelId="{3ADC2C6D-31EA-4827-93DC-66EBC8BB99B0}" type="presParOf" srcId="{94A4A0E4-42AA-4A5C-B68D-DAE81E1EE752}" destId="{227C126E-8168-4EA1-A30D-840126E522C5}" srcOrd="2" destOrd="0" presId="urn:microsoft.com/office/officeart/2005/8/layout/radial6"/>
    <dgm:cxn modelId="{7CEDC268-921A-4E67-9DED-5E98C10F4AB7}" type="presParOf" srcId="{94A4A0E4-42AA-4A5C-B68D-DAE81E1EE752}" destId="{0A688054-32AB-4135-90A1-FA694C5942F9}" srcOrd="3" destOrd="0" presId="urn:microsoft.com/office/officeart/2005/8/layout/radial6"/>
    <dgm:cxn modelId="{BB1002C9-CE9A-43E8-835C-EE0E1F28CCD9}" type="presParOf" srcId="{94A4A0E4-42AA-4A5C-B68D-DAE81E1EE752}" destId="{DE3DA2FC-814A-4D01-93D9-07D403E36664}" srcOrd="4" destOrd="0" presId="urn:microsoft.com/office/officeart/2005/8/layout/radial6"/>
    <dgm:cxn modelId="{E3F30D1C-1895-4FEC-9BB9-D05FD38379D6}" type="presParOf" srcId="{94A4A0E4-42AA-4A5C-B68D-DAE81E1EE752}" destId="{3C2E1597-51B7-483F-A6EC-1E7D445BA9E3}" srcOrd="5" destOrd="0" presId="urn:microsoft.com/office/officeart/2005/8/layout/radial6"/>
    <dgm:cxn modelId="{B9E65BFE-0DB1-4D8F-BA2F-2D564C96C03D}" type="presParOf" srcId="{94A4A0E4-42AA-4A5C-B68D-DAE81E1EE752}" destId="{182D88B5-CA66-42C4-97DB-69B15FF02340}" srcOrd="6" destOrd="0" presId="urn:microsoft.com/office/officeart/2005/8/layout/radial6"/>
    <dgm:cxn modelId="{15E0D4BE-ED30-4395-93ED-F3360A6F6906}" type="presParOf" srcId="{94A4A0E4-42AA-4A5C-B68D-DAE81E1EE752}" destId="{34072236-0365-4FC1-98E9-5807F992BEA2}" srcOrd="7" destOrd="0" presId="urn:microsoft.com/office/officeart/2005/8/layout/radial6"/>
    <dgm:cxn modelId="{EAAAF7AB-2D61-41D4-8604-701A36DF9712}" type="presParOf" srcId="{94A4A0E4-42AA-4A5C-B68D-DAE81E1EE752}" destId="{3B2C58E0-4D52-4314-93FB-9D7D5076B14D}" srcOrd="8" destOrd="0" presId="urn:microsoft.com/office/officeart/2005/8/layout/radial6"/>
    <dgm:cxn modelId="{EA292B5F-F07B-4B1B-B773-3470463C78C4}" type="presParOf" srcId="{94A4A0E4-42AA-4A5C-B68D-DAE81E1EE752}" destId="{47174636-E546-4621-9BA2-D280DFC09F72}" srcOrd="9" destOrd="0" presId="urn:microsoft.com/office/officeart/2005/8/layout/radial6"/>
    <dgm:cxn modelId="{BE89F0EE-5762-426D-BF46-1A62F8C6E585}" type="presParOf" srcId="{94A4A0E4-42AA-4A5C-B68D-DAE81E1EE752}" destId="{B5185CF1-D1C9-4EC6-BA34-FC66EBC0BCA3}" srcOrd="10" destOrd="0" presId="urn:microsoft.com/office/officeart/2005/8/layout/radial6"/>
    <dgm:cxn modelId="{B034EBDD-5E74-40A8-878C-4A15D3880C6D}" type="presParOf" srcId="{94A4A0E4-42AA-4A5C-B68D-DAE81E1EE752}" destId="{E52452BB-3825-4F53-9577-2F68E6AA2E77}" srcOrd="11" destOrd="0" presId="urn:microsoft.com/office/officeart/2005/8/layout/radial6"/>
    <dgm:cxn modelId="{1A259665-79EA-4AD3-A322-F57FB9EEFC70}" type="presParOf" srcId="{94A4A0E4-42AA-4A5C-B68D-DAE81E1EE752}" destId="{218569D7-1BB3-4FEA-991C-81B9F5C382DC}" srcOrd="12" destOrd="0" presId="urn:microsoft.com/office/officeart/2005/8/layout/radial6"/>
    <dgm:cxn modelId="{50EFAFAD-6E22-4568-BE16-B7165324D55E}" type="presParOf" srcId="{94A4A0E4-42AA-4A5C-B68D-DAE81E1EE752}" destId="{2E252C4C-641E-49ED-BB8D-8E41F29910A1}" srcOrd="13" destOrd="0" presId="urn:microsoft.com/office/officeart/2005/8/layout/radial6"/>
    <dgm:cxn modelId="{AC1D72EE-5457-4757-B537-39C0C0383CB8}" type="presParOf" srcId="{94A4A0E4-42AA-4A5C-B68D-DAE81E1EE752}" destId="{305EABFA-0A69-44A2-A8F1-4B59AAAB9DFF}" srcOrd="14" destOrd="0" presId="urn:microsoft.com/office/officeart/2005/8/layout/radial6"/>
    <dgm:cxn modelId="{3FAD242F-DA70-4166-9E12-B94A4B0117E9}" type="presParOf" srcId="{94A4A0E4-42AA-4A5C-B68D-DAE81E1EE752}" destId="{AEE34D05-FB98-4D9D-89DC-E873314C3F1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718AF-D53E-444D-997D-5CD097ACC765}">
      <dsp:nvSpPr>
        <dsp:cNvPr id="0" name=""/>
        <dsp:cNvSpPr/>
      </dsp:nvSpPr>
      <dsp:spPr>
        <a:xfrm rot="515139">
          <a:off x="802772" y="-122304"/>
          <a:ext cx="5178533" cy="5178533"/>
        </a:xfrm>
        <a:prstGeom prst="circularArrow">
          <a:avLst>
            <a:gd name="adj1" fmla="val 5544"/>
            <a:gd name="adj2" fmla="val 330680"/>
            <a:gd name="adj3" fmla="val 13790338"/>
            <a:gd name="adj4" fmla="val 1737719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3FE8E-96A1-4313-AFCB-E435686882C9}">
      <dsp:nvSpPr>
        <dsp:cNvPr id="0" name=""/>
        <dsp:cNvSpPr/>
      </dsp:nvSpPr>
      <dsp:spPr>
        <a:xfrm>
          <a:off x="2190596" y="95723"/>
          <a:ext cx="2409825" cy="120491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কবিতা</a:t>
          </a:r>
          <a:endParaRPr lang="en-US" sz="6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2249415" y="154542"/>
        <a:ext cx="2292187" cy="1087274"/>
      </dsp:txXfrm>
    </dsp:sp>
    <dsp:sp modelId="{41A20601-AD82-4B30-B994-04A5544F225A}">
      <dsp:nvSpPr>
        <dsp:cNvPr id="0" name=""/>
        <dsp:cNvSpPr/>
      </dsp:nvSpPr>
      <dsp:spPr>
        <a:xfrm>
          <a:off x="4400533" y="1526245"/>
          <a:ext cx="2409825" cy="120491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নাটক</a:t>
          </a:r>
          <a:endParaRPr lang="en-US" sz="72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459352" y="1585064"/>
        <a:ext cx="2292187" cy="1087274"/>
      </dsp:txXfrm>
    </dsp:sp>
    <dsp:sp modelId="{C5534F66-3691-46B9-81F4-7C4F69D35061}">
      <dsp:nvSpPr>
        <dsp:cNvPr id="0" name=""/>
        <dsp:cNvSpPr/>
      </dsp:nvSpPr>
      <dsp:spPr>
        <a:xfrm>
          <a:off x="3886189" y="3614557"/>
          <a:ext cx="2716933" cy="120491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উপন্যাস</a:t>
          </a:r>
          <a:endParaRPr lang="en-US" sz="6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3945008" y="3673376"/>
        <a:ext cx="2599295" cy="1087274"/>
      </dsp:txXfrm>
    </dsp:sp>
    <dsp:sp modelId="{E850D2F4-672A-479F-8949-5085C9AF90E0}">
      <dsp:nvSpPr>
        <dsp:cNvPr id="0" name=""/>
        <dsp:cNvSpPr/>
      </dsp:nvSpPr>
      <dsp:spPr>
        <a:xfrm>
          <a:off x="239374" y="3599381"/>
          <a:ext cx="2808626" cy="120491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ছোটগল্প</a:t>
          </a:r>
          <a:endParaRPr lang="en-US" sz="6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98193" y="3658200"/>
        <a:ext cx="2690988" cy="1087274"/>
      </dsp:txXfrm>
    </dsp:sp>
    <dsp:sp modelId="{170C2ED4-F79F-4014-BD0F-67DB063DB556}">
      <dsp:nvSpPr>
        <dsp:cNvPr id="0" name=""/>
        <dsp:cNvSpPr/>
      </dsp:nvSpPr>
      <dsp:spPr>
        <a:xfrm>
          <a:off x="0" y="1458245"/>
          <a:ext cx="2409825" cy="120491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প্রবন্ধ</a:t>
          </a:r>
          <a:endParaRPr lang="en-US" sz="72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58819" y="1517064"/>
        <a:ext cx="2292187" cy="1087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5558D-B30C-4613-A1D1-204BBD0FEB91}">
      <dsp:nvSpPr>
        <dsp:cNvPr id="0" name=""/>
        <dsp:cNvSpPr/>
      </dsp:nvSpPr>
      <dsp:spPr>
        <a:xfrm>
          <a:off x="5590" y="807314"/>
          <a:ext cx="2467461" cy="1966769"/>
        </a:xfrm>
        <a:prstGeom prst="roundRect">
          <a:avLst>
            <a:gd name="adj" fmla="val 10000"/>
          </a:avLst>
        </a:prstGeom>
        <a:solidFill>
          <a:srgbClr val="002060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নিয়ম-কানুন</a:t>
          </a:r>
          <a:endParaRPr lang="en-US" sz="4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3195" y="864919"/>
        <a:ext cx="2352251" cy="1851559"/>
      </dsp:txXfrm>
    </dsp:sp>
    <dsp:sp modelId="{04A0A2BA-4A8E-40C5-83A6-24CA3E1AC403}">
      <dsp:nvSpPr>
        <dsp:cNvPr id="0" name=""/>
        <dsp:cNvSpPr/>
      </dsp:nvSpPr>
      <dsp:spPr>
        <a:xfrm>
          <a:off x="2650865" y="1522515"/>
          <a:ext cx="506219" cy="536367"/>
        </a:xfrm>
        <a:prstGeom prst="rightArrow">
          <a:avLst>
            <a:gd name="adj1" fmla="val 60000"/>
            <a:gd name="adj2" fmla="val 5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650865" y="1629788"/>
        <a:ext cx="354353" cy="321821"/>
      </dsp:txXfrm>
    </dsp:sp>
    <dsp:sp modelId="{57B13062-B62E-4A23-B358-C0E87A1405B4}">
      <dsp:nvSpPr>
        <dsp:cNvPr id="0" name=""/>
        <dsp:cNvSpPr/>
      </dsp:nvSpPr>
      <dsp:spPr>
        <a:xfrm>
          <a:off x="3428183" y="807314"/>
          <a:ext cx="2162770" cy="1966769"/>
        </a:xfrm>
        <a:prstGeom prst="roundRect">
          <a:avLst>
            <a:gd name="adj" fmla="val 10000"/>
          </a:avLst>
        </a:prstGeom>
        <a:solidFill>
          <a:srgbClr val="00B05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আলোচনা</a:t>
          </a:r>
          <a:endParaRPr lang="en-US" sz="4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85788" y="864919"/>
        <a:ext cx="2047560" cy="1851559"/>
      </dsp:txXfrm>
    </dsp:sp>
    <dsp:sp modelId="{38FA1A80-C91E-4EB8-966F-4A8FB8391A50}">
      <dsp:nvSpPr>
        <dsp:cNvPr id="0" name=""/>
        <dsp:cNvSpPr/>
      </dsp:nvSpPr>
      <dsp:spPr>
        <a:xfrm>
          <a:off x="5857793" y="1522515"/>
          <a:ext cx="410795" cy="536367"/>
        </a:xfrm>
        <a:prstGeom prst="rightArrow">
          <a:avLst>
            <a:gd name="adj1" fmla="val 60000"/>
            <a:gd name="adj2" fmla="val 5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857793" y="1629788"/>
        <a:ext cx="287557" cy="321821"/>
      </dsp:txXfrm>
    </dsp:sp>
    <dsp:sp modelId="{17B06D85-F59B-4D7A-BAC6-B535CDD54277}">
      <dsp:nvSpPr>
        <dsp:cNvPr id="0" name=""/>
        <dsp:cNvSpPr/>
      </dsp:nvSpPr>
      <dsp:spPr>
        <a:xfrm>
          <a:off x="6366038" y="807314"/>
          <a:ext cx="2162770" cy="19667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পর্যবেক্ষণ</a:t>
          </a:r>
          <a:endParaRPr lang="en-US" sz="4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423643" y="864919"/>
        <a:ext cx="2047560" cy="1851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F6E2-3D60-4277-8DAF-F08B83F18D7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883A-B5F4-4519-8A58-4E3D3B98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73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microsoft.com/office/2007/relationships/diagramDrawing" Target="../diagrams/drawin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40.jpeg"/><Relationship Id="rId7" Type="http://schemas.openxmlformats.org/officeDocument/2006/relationships/image" Target="../media/image4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Relationship Id="rId9" Type="http://schemas.openxmlformats.org/officeDocument/2006/relationships/image" Target="../media/image5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62484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" name="Group 16"/>
          <p:cNvGrpSpPr/>
          <p:nvPr/>
        </p:nvGrpSpPr>
        <p:grpSpPr>
          <a:xfrm>
            <a:off x="152400" y="152400"/>
            <a:ext cx="8839200" cy="6553200"/>
            <a:chOff x="152400" y="152400"/>
            <a:chExt cx="8839200" cy="6553200"/>
          </a:xfrm>
        </p:grpSpPr>
        <p:sp>
          <p:nvSpPr>
            <p:cNvPr id="18" name="Rectangle 17"/>
            <p:cNvSpPr/>
            <p:nvPr/>
          </p:nvSpPr>
          <p:spPr>
            <a:xfrm>
              <a:off x="1103813" y="152400"/>
              <a:ext cx="420187" cy="6553200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20000" y="152400"/>
              <a:ext cx="457199" cy="6553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2400" y="5715000"/>
              <a:ext cx="8839200" cy="3810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" y="838200"/>
              <a:ext cx="8839200" cy="40603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152400"/>
              <a:ext cx="418013" cy="6553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77199" y="152400"/>
              <a:ext cx="418013" cy="6553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2400" y="6096000"/>
              <a:ext cx="8839200" cy="381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2400" y="1244237"/>
              <a:ext cx="8839200" cy="381000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2400" y="457200"/>
              <a:ext cx="8839200" cy="381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09600" y="-152400"/>
            <a:ext cx="7809411" cy="1862048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69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Natak\n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44346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ctangle 3"/>
          <p:cNvSpPr/>
          <p:nvPr/>
        </p:nvSpPr>
        <p:spPr>
          <a:xfrm>
            <a:off x="1752600" y="228600"/>
            <a:ext cx="5105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</a:rPr>
              <a:t>নাটক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44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90800" cy="2225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2209800"/>
            <a:ext cx="25908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হায়াৎ মামুদ</a:t>
            </a:r>
            <a:endParaRPr lang="en-US" sz="24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76600"/>
            <a:ext cx="4419600" cy="12192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পুরস্কার ও সম্মাননাঃ</a:t>
            </a:r>
          </a:p>
          <a:p>
            <a:pPr algn="ctr"/>
            <a:r>
              <a:rPr lang="bn-IN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 </a:t>
            </a:r>
            <a:r>
              <a:rPr lang="bn-IN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একাডেমী পুরস্কারে ভূষিত হন।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4800600"/>
            <a:ext cx="5791200" cy="2057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সাহিত্যকর্মঃ</a:t>
            </a:r>
          </a:p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কাব্যগ্রন্থ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স্বগত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সংলাপ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’, </a:t>
            </a:r>
          </a:p>
          <a:p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‘প্রেম অপ্রেম নিয়ে বেঁচে আছি’।</a:t>
            </a:r>
          </a:p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জীবনী গ্রন্থ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রবীন্দ্রনাথঃ </a:t>
            </a:r>
            <a:r>
              <a:rPr lang="bn-BD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কিশোর 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জীবনী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’,  ‘প্রতিভার খেলা-নজরুল’।</a:t>
            </a:r>
          </a:p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 গ্রন্থ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লেখার নিয়ম 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কানুন</a:t>
            </a:r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’,  ‘কিশোর বাংলা অভিধান’।</a:t>
            </a:r>
            <a:endParaRPr lang="bn-BD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52400" y="4572000"/>
            <a:ext cx="3505200" cy="2286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কর্মজীবনঃ</a:t>
            </a: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চট্টগ্রাম 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 </a:t>
            </a:r>
            <a:endParaRPr lang="bn-IN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জাহাঙ্গীরনগর </a:t>
            </a:r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বিশ্ববিদ্যালয়ে </a:t>
            </a:r>
            <a:endParaRPr lang="bn-B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অধ্যাপনা </a:t>
            </a:r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2286000"/>
            <a:ext cx="4724400" cy="2590800"/>
          </a:xfrm>
          <a:prstGeom prst="rect">
            <a:avLst/>
          </a:prstGeom>
          <a:solidFill>
            <a:srgbClr val="5EF0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শিক্ষাজীবনঃ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হায়াৎ মামুদ ঢাকার সেন্ট গ্রেগরিজ স্কুল থেকে প্রবেশিকা 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 বর্তমান সরকারি শহীদ সোহরাওয়ার্দী কলেজ থেকে উচ্চ মাধ্যমিক পাশ করেন।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 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বিশ্ববিদ্যালয় থেকে বাংলায়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স্নাতকোত্তর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এবং</a:t>
            </a:r>
            <a:endParaRPr lang="bn-BD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যাদবপুর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endParaRPr lang="bn-IN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পিএইচডি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অর্জন করেন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990600"/>
            <a:ext cx="4343400" cy="1295400"/>
          </a:xfrm>
          <a:prstGeom prst="rect">
            <a:avLst/>
          </a:prstGeom>
          <a:solidFill>
            <a:srgbClr val="510F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জন্মঃ১৯৩৯ </a:t>
            </a:r>
            <a:r>
              <a:rPr lang="bn-IN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 ২ জুলাই পশ্চিমবঙ্গের হুগলি জেলার মৌরা গ্রামে জন্মগ্রহণ করেন। বর্তমানে তিনি ঢাকার গেন্ডারিয়া অঞ্চলের স্থায়ী বাসিন্দা।</a:t>
            </a:r>
            <a:endParaRPr lang="bn-IN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0"/>
            <a:ext cx="4343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লেখক পরিচিতি</a:t>
            </a:r>
            <a:r>
              <a:rPr lang="bn-BD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87922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74320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শ্রব্যকাব্য</a:t>
            </a:r>
            <a:endParaRPr lang="en-US" sz="24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362200"/>
            <a:ext cx="23695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 কাব্য পড়া </a:t>
            </a:r>
            <a:endParaRPr lang="bn-I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শোনার জন্য </a:t>
            </a:r>
            <a:endParaRPr lang="bn-I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রচিত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09800" y="1447800"/>
            <a:ext cx="3213346" cy="2135917"/>
            <a:chOff x="2388330" y="1052040"/>
            <a:chExt cx="2996786" cy="305020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88330" y="2560994"/>
              <a:ext cx="2996786" cy="154125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88330" y="1052040"/>
              <a:ext cx="2996785" cy="150674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3" name="TextBox 12"/>
          <p:cNvSpPr txBox="1"/>
          <p:nvPr/>
        </p:nvSpPr>
        <p:spPr>
          <a:xfrm>
            <a:off x="914400" y="4572000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দৃশ্যকাব্য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884" y="4267200"/>
            <a:ext cx="3491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নাটককে দৃশ্যকাব্য বলা হয়েছে। </a:t>
            </a:r>
            <a:endParaRPr lang="bn-IN" sz="24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যা একসাথে দেখা </a:t>
            </a:r>
            <a:endParaRPr lang="bn-IN" sz="24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ও শোনা যায়।</a:t>
            </a:r>
            <a:endParaRPr lang="en-US" sz="24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3810000"/>
            <a:ext cx="3048000" cy="2578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3657600"/>
            <a:ext cx="9144000" cy="76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0"/>
            <a:ext cx="23622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22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88974" y="762000"/>
            <a:ext cx="1868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শেক্সপীয়র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9144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ইংরেজ কবি   ও নাট্যকার   </a:t>
            </a:r>
            <a:endParaRPr lang="bn-IN" sz="24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                             </a:t>
            </a:r>
            <a:endParaRPr lang="en-US" sz="20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304800"/>
            <a:ext cx="3200400" cy="2271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5029200"/>
            <a:ext cx="246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একাঙ্কিকা</a:t>
            </a:r>
            <a:endParaRPr lang="en-US" sz="24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86" r="5155"/>
          <a:stretch/>
        </p:blipFill>
        <p:spPr>
          <a:xfrm>
            <a:off x="2809870" y="3810000"/>
            <a:ext cx="3438529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248400" y="483554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 অঙ্কের  নাটক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9144000" cy="76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70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25908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নাটকের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সংজ্ঞাঃ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733800"/>
            <a:ext cx="6410977" cy="13542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নাটক সংলাপ প্রধান শিল্পকর্ম। সুখ দুঃখ যুক্ত</a:t>
            </a:r>
          </a:p>
          <a:p>
            <a:pPr algn="just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মানুষে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রূপচিত্রদর্শক সম্মুখে অভিনয়ের সাহায্যে প্রকাশ করা হয় তাই নাটক।</a:t>
            </a:r>
          </a:p>
        </p:txBody>
      </p:sp>
      <p:pic>
        <p:nvPicPr>
          <p:cNvPr id="1027" name="Picture 3" descr="E:\Natak\n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3048000" cy="2136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Natak\n4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342"/>
          <a:stretch/>
        </p:blipFill>
        <p:spPr bwMode="auto">
          <a:xfrm>
            <a:off x="6172200" y="152400"/>
            <a:ext cx="2829577" cy="21368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26" y="171993"/>
            <a:ext cx="2657474" cy="21172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81400"/>
            <a:ext cx="24384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9256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39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         নাটকের গাঠনিক দিকসমূহ    </a:t>
            </a:r>
            <a:endParaRPr lang="en-US" sz="28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199"/>
            <a:ext cx="769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নাটক সাধারণত পাঁচ অঙ্কের হয়ে থাকে-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667299156"/>
              </p:ext>
            </p:extLst>
          </p:nvPr>
        </p:nvGraphicFramePr>
        <p:xfrm>
          <a:off x="0" y="1676400"/>
          <a:ext cx="8696611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0451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72E0D3-30B4-4B8A-8D7E-5ACB207C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9B72E0D3-30B4-4B8A-8D7E-5ACB207C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9B72E0D3-30B4-4B8A-8D7E-5ACB207C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9B72E0D3-30B4-4B8A-8D7E-5ACB207C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9B72E0D3-30B4-4B8A-8D7E-5ACB207CF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BBDC5E-6C82-41DD-8817-3D7FCBD3C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7EBBDC5E-6C82-41DD-8817-3D7FCBD3C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7EBBDC5E-6C82-41DD-8817-3D7FCBD3C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7EBBDC5E-6C82-41DD-8817-3D7FCBD3C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7EBBDC5E-6C82-41DD-8817-3D7FCBD3C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220C59-5646-4D86-889E-22E6897E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AB220C59-5646-4D86-889E-22E6897E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AB220C59-5646-4D86-889E-22E6897E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AB220C59-5646-4D86-889E-22E6897E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AB220C59-5646-4D86-889E-22E6897E9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651CD-2C39-4316-B1CD-ED638AE11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424651CD-2C39-4316-B1CD-ED638AE11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424651CD-2C39-4316-B1CD-ED638AE11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424651CD-2C39-4316-B1CD-ED638AE11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424651CD-2C39-4316-B1CD-ED638AE11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0191E-25CA-44B7-9B5B-7F93A4B6C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0450191E-25CA-44B7-9B5B-7F93A4B6C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0450191E-25CA-44B7-9B5B-7F93A4B6C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0450191E-25CA-44B7-9B5B-7F93A4B6C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0450191E-25CA-44B7-9B5B-7F93A4B6C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52400"/>
            <a:ext cx="910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কাহিনীর বিষয় ও পরিণতির দিক থেকে </a:t>
            </a:r>
          </a:p>
          <a:p>
            <a:pPr algn="ctr"/>
            <a:r>
              <a:rPr lang="bn-BD" sz="3600" b="1" u="sng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নাটকের শ্রেণি বিভাগ</a:t>
            </a:r>
            <a:endParaRPr lang="en-US" sz="3600" b="1" u="sng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E:\Natak\n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6730" y="1145478"/>
            <a:ext cx="2143198" cy="178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708341411"/>
              </p:ext>
            </p:extLst>
          </p:nvPr>
        </p:nvGraphicFramePr>
        <p:xfrm>
          <a:off x="0" y="1722060"/>
          <a:ext cx="9090710" cy="4983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1600"/>
            <a:ext cx="2341841" cy="209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430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08F1DB-E1B6-4660-9C15-763937445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1308F1DB-E1B6-4660-9C15-763937445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A15EF4-00AA-4CFC-B271-AA9AB1B89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F5A15EF4-00AA-4CFC-B271-AA9AB1B89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06A8EB-71E9-406D-B242-188E78073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E006A8EB-71E9-406D-B242-188E78073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225C25-2C0C-4D38-9FB5-80A95E430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FD225C25-2C0C-4D38-9FB5-80A95E430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B469A9-3F9B-4504-84A5-0CEA6D80C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75B469A9-3F9B-4504-84A5-0CEA6D80C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A4C21B-8B82-4A5F-93D9-23D7C7FFA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>
                                            <p:graphicEl>
                                              <a:dgm id="{47A4C21B-8B82-4A5F-93D9-23D7C7FFA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0653B7-32C0-4A1F-9AD0-BB8043377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F30653B7-32C0-4A1F-9AD0-BB8043377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743200"/>
            <a:ext cx="439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ট্রাজেডি</a:t>
            </a: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নাটকঃ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5082" y="3429000"/>
            <a:ext cx="6772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রঙ্গমঞ্চেনায়ক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বা নায়িকার জীবনকাহিনীর দৃশ্যপরম্পরা উপস্থাপনের মাধ্যমে যে নাটক দর্শক হৃদয়ে ভয় ও করুণা প্রশমিত করে করুণ রসের আনন্দ সৃষ্টি করে তাকে ট্রাজেডি নাটক বলে। যেমন- ‘কৃষ্ণকুমারী’ নাটক</a:t>
            </a:r>
            <a:r>
              <a:rPr lang="bn-IN" sz="28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84"/>
          <a:stretch/>
        </p:blipFill>
        <p:spPr>
          <a:xfrm>
            <a:off x="152400" y="3733800"/>
            <a:ext cx="2092036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117566"/>
            <a:ext cx="2743200" cy="2644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2" t="4257" r="3572"/>
          <a:stretch/>
        </p:blipFill>
        <p:spPr>
          <a:xfrm>
            <a:off x="117764" y="117566"/>
            <a:ext cx="2821379" cy="2644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17565"/>
            <a:ext cx="2818957" cy="26444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578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5042118"/>
            <a:ext cx="66203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bn-IN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চরিত্রের যে কৌতুকপ্রদ দি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কাউকে পীড়ন</a:t>
            </a:r>
            <a:r>
              <a:rPr lang="bn-IN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করে না, ব্যথা দেয় না, হাস্যরস সৃষ্টি করে তাকে</a:t>
            </a:r>
            <a:r>
              <a:rPr lang="bn-IN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কমেডি নাটক বলে। ।</a:t>
            </a:r>
            <a:endParaRPr lang="en-US" sz="28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564" b="10340"/>
          <a:stretch/>
        </p:blipFill>
        <p:spPr>
          <a:xfrm>
            <a:off x="152400" y="2514600"/>
            <a:ext cx="2930434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08" b="15227"/>
          <a:stretch/>
        </p:blipFill>
        <p:spPr>
          <a:xfrm>
            <a:off x="6524625" y="2438400"/>
            <a:ext cx="2619375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2142" y="152399"/>
            <a:ext cx="2880058" cy="21890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692"/>
          <a:stretch/>
        </p:blipFill>
        <p:spPr>
          <a:xfrm>
            <a:off x="6400800" y="152400"/>
            <a:ext cx="2619375" cy="21890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E:\Natak\n50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682"/>
          <a:stretch/>
        </p:blipFill>
        <p:spPr bwMode="auto">
          <a:xfrm>
            <a:off x="152400" y="4953000"/>
            <a:ext cx="19050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551"/>
          <a:stretch/>
        </p:blipFill>
        <p:spPr>
          <a:xfrm>
            <a:off x="152400" y="152399"/>
            <a:ext cx="2930434" cy="2189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3124200" y="2514600"/>
            <a:ext cx="3571323" cy="2362200"/>
            <a:chOff x="3124200" y="2514600"/>
            <a:chExt cx="3571323" cy="2362200"/>
          </a:xfrm>
        </p:grpSpPr>
        <p:sp>
          <p:nvSpPr>
            <p:cNvPr id="2" name="TextBox 1"/>
            <p:cNvSpPr txBox="1"/>
            <p:nvPr/>
          </p:nvSpPr>
          <p:spPr>
            <a:xfrm>
              <a:off x="3124200" y="4107359"/>
              <a:ext cx="35713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কমেডি</a:t>
              </a:r>
              <a:r>
                <a:rPr lang="bn-BD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নাটকঃ</a:t>
              </a:r>
              <a:endPara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76601" y="2514600"/>
              <a:ext cx="2895600" cy="1600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79495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1282" y="4611231"/>
            <a:ext cx="6772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প্রহসনএক ধরণের সামাজিক নকশা। যেখানে সমাজের সমসাময়িক চিত্র তথা প্রতিবাদ, কিছুটা  হাস্যরসের ছোয়ায় অভিনীত হয় তাই প্রহসন। যেমন -‘বিয়ে পাগলা বুড়ো’ নাটক। </a:t>
            </a:r>
            <a:endParaRPr lang="en-US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9" y="2553565"/>
            <a:ext cx="2895601" cy="1942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1" y="152400"/>
            <a:ext cx="27432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2400"/>
            <a:ext cx="28956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56" b="5492"/>
          <a:stretch/>
        </p:blipFill>
        <p:spPr>
          <a:xfrm>
            <a:off x="6248401" y="2553565"/>
            <a:ext cx="2743200" cy="1942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152400"/>
            <a:ext cx="2764713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9" y="4724400"/>
            <a:ext cx="1981201" cy="1895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3200400" y="2438400"/>
            <a:ext cx="3048515" cy="2322731"/>
            <a:chOff x="3276600" y="2553565"/>
            <a:chExt cx="3048515" cy="2322731"/>
          </a:xfrm>
        </p:grpSpPr>
        <p:sp>
          <p:nvSpPr>
            <p:cNvPr id="2" name="TextBox 1"/>
            <p:cNvSpPr txBox="1"/>
            <p:nvPr/>
          </p:nvSpPr>
          <p:spPr>
            <a:xfrm>
              <a:off x="3360842" y="4229965"/>
              <a:ext cx="29642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blipFill>
                    <a:blip r:embed="rId8"/>
                    <a:tile tx="0" ty="0" sx="100000" sy="100000" flip="none" algn="tl"/>
                  </a:blipFill>
                  <a:latin typeface="NikoshBAN" pitchFamily="2" charset="0"/>
                  <a:cs typeface="NikoshBAN" pitchFamily="2" charset="0"/>
                </a:rPr>
                <a:t>প্রহসন নাটকঃ</a:t>
              </a:r>
              <a:endParaRPr lang="en-US" sz="3600" dirty="0">
                <a:blipFill>
                  <a:blip r:embed="rId8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76600" y="2553565"/>
              <a:ext cx="2764712" cy="148503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422324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81001"/>
            <a:ext cx="4572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8" tIns="54418" rIns="108838" bIns="54418" rtlCol="0" anchor="ctr"/>
          <a:lstStyle/>
          <a:p>
            <a:pPr algn="ctr"/>
            <a:endParaRPr lang="en-US" sz="7900" b="1" i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7900" b="1" i="1" u="sng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7900" b="1" i="1" u="sng" dirty="0" smtClean="0">
                <a:solidFill>
                  <a:schemeClr val="tx1"/>
                </a:solidFill>
              </a:rPr>
              <a:t> </a:t>
            </a:r>
            <a:endParaRPr lang="en-US" sz="7900" b="1" i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286000"/>
            <a:ext cx="7010400" cy="320040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8" tIns="54418" rIns="108838" bIns="54418"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তাহমিনা পারভীন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                       সহকারী শিক্ষক  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ভারারুল হারান মামুদ ইসলামিয়া দাখিল মাদ্রাসা, গাজীপুর ।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1013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শ্রেণিবিন্যাসের বিবেচনায়  নাটকের     বিভক্তিকরণঃ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48922203"/>
              </p:ext>
            </p:extLst>
          </p:nvPr>
        </p:nvGraphicFramePr>
        <p:xfrm>
          <a:off x="152400" y="1625600"/>
          <a:ext cx="8686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2907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CB6699-85D2-4294-8A71-AA199B199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3CB6699-85D2-4294-8A71-AA199B199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014745-1CEF-4637-AA38-D73DCDBC6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6014745-1CEF-4637-AA38-D73DCDBC6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8054-32AB-4135-90A1-FA694C594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0A688054-32AB-4135-90A1-FA694C594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3DA2FC-814A-4D01-93D9-07D403E3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DE3DA2FC-814A-4D01-93D9-07D403E36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2D88B5-CA66-42C4-97DB-69B15FF02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182D88B5-CA66-42C4-97DB-69B15FF02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072236-0365-4FC1-98E9-5807F992B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34072236-0365-4FC1-98E9-5807F992B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174636-E546-4621-9BA2-D280DFC09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47174636-E546-4621-9BA2-D280DFC09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185CF1-D1C9-4EC6-BA34-FC66EBC0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B5185CF1-D1C9-4EC6-BA34-FC66EBC0B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8569D7-1BB3-4FEA-991C-81B9F5C38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218569D7-1BB3-4FEA-991C-81B9F5C38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252C4C-641E-49ED-BB8D-8E41F2991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2E252C4C-641E-49ED-BB8D-8E41F2991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E34D05-FB98-4D9D-89DC-E873314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AEE34D05-FB98-4D9D-89DC-E873314C3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34342" y="152400"/>
            <a:ext cx="6881057" cy="1143000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1600200"/>
            <a:ext cx="8915399" cy="2286000"/>
            <a:chOff x="-156410" y="1524000"/>
            <a:chExt cx="9071810" cy="2286000"/>
          </a:xfrm>
        </p:grpSpPr>
        <p:sp>
          <p:nvSpPr>
            <p:cNvPr id="4" name="Rectangle 3"/>
            <p:cNvSpPr/>
            <p:nvPr/>
          </p:nvSpPr>
          <p:spPr>
            <a:xfrm>
              <a:off x="1905000" y="1524000"/>
              <a:ext cx="7010400" cy="2286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নাটক </a:t>
              </a:r>
              <a:r>
                <a:rPr lang="bn-BD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সমাজের দর্পণ স্বরূপ’ </a:t>
              </a:r>
              <a:r>
                <a:rPr lang="bn-BD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ব্যাখ্যা কর। 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Flowchart: Sequential Access Storage 1"/>
            <p:cNvSpPr/>
            <p:nvPr/>
          </p:nvSpPr>
          <p:spPr>
            <a:xfrm>
              <a:off x="-156410" y="1600200"/>
              <a:ext cx="1860884" cy="1981200"/>
            </a:xfrm>
            <a:prstGeom prst="flowChartMagneticTap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bn-IN" sz="4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" y="4267200"/>
            <a:ext cx="8862256" cy="2438400"/>
            <a:chOff x="-167581" y="4267200"/>
            <a:chExt cx="9028839" cy="2438400"/>
          </a:xfrm>
        </p:grpSpPr>
        <p:sp>
          <p:nvSpPr>
            <p:cNvPr id="5" name="Rectangle 4"/>
            <p:cNvSpPr/>
            <p:nvPr/>
          </p:nvSpPr>
          <p:spPr>
            <a:xfrm>
              <a:off x="1850858" y="4343400"/>
              <a:ext cx="7010400" cy="2362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bn-BD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নাট</a:t>
              </a:r>
              <a:r>
                <a:rPr lang="bn-IN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কের</a:t>
              </a:r>
              <a:r>
                <a:rPr lang="bn-BD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গাঠনিক দিকসমূহ মূল্যায়ন </a:t>
              </a:r>
              <a:r>
                <a:rPr lang="bn-BD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কর। </a:t>
              </a:r>
              <a:endPara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Sequential Access Storage 5"/>
            <p:cNvSpPr/>
            <p:nvPr/>
          </p:nvSpPr>
          <p:spPr>
            <a:xfrm>
              <a:off x="-167581" y="4267200"/>
              <a:ext cx="1940808" cy="1981200"/>
            </a:xfrm>
            <a:prstGeom prst="flowChartMagneticTap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দল-২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8111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0"/>
            <a:ext cx="3352800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indent="-457200"/>
            <a:r>
              <a:rPr lang="bn-IN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 marL="1828800" lvl="3" indent="-457200">
              <a:buFont typeface="Wingdings" pitchFamily="2" charset="2"/>
              <a:buChar char="q"/>
            </a:pP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হায়াৎ </a:t>
            </a:r>
            <a:r>
              <a:rPr lang="bn-BD" sz="28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মামুদ কোথায় জন্মগ্রহণ করেন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?</a:t>
            </a:r>
            <a:endParaRPr lang="bn-IN" sz="28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সাহিত্যের </a:t>
            </a:r>
            <a:r>
              <a:rPr lang="bn-BD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শাখাগুলো কী কী</a:t>
            </a:r>
            <a:r>
              <a:rPr lang="bn-BD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?</a:t>
            </a:r>
            <a:endParaRPr lang="bn-IN" sz="32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নাটক কোন ধরনের শিল্পকর্ম</a:t>
            </a:r>
            <a:r>
              <a:rPr lang="bn-BD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?</a:t>
            </a:r>
            <a:endParaRPr lang="bn-IN" sz="32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IN" sz="3200" dirty="0" smtClean="0">
                <a:ln w="1905"/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নাটকের প্রধান তিনটি ধরন কী কী?</a:t>
            </a:r>
            <a:endParaRPr lang="bn-BD" sz="3200" dirty="0" smtClean="0">
              <a:ln w="1905"/>
              <a:blipFill>
                <a:blip r:embed="rId2"/>
                <a:tile tx="0" ty="0" sx="100000" sy="100000" flip="none" algn="tl"/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IN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সাধারণত নাটকে কয়টি অঙ্ক থাকে?</a:t>
            </a:r>
          </a:p>
          <a:p>
            <a:pPr marL="457200" indent="-457200">
              <a:buFont typeface="Wingdings" pitchFamily="2" charset="2"/>
              <a:buChar char="q"/>
            </a:pPr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IN" sz="3200" dirty="0" smtClean="0">
                <a:ln w="1905"/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প্রহসন কী?</a:t>
            </a:r>
          </a:p>
          <a:p>
            <a:endParaRPr lang="bn-IN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78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228600"/>
            <a:ext cx="5791200" cy="2362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743200"/>
            <a:ext cx="8458200" cy="3733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কাহিনীর বিষয় ও পরিনতির দিক থেকে</a:t>
            </a:r>
            <a:r>
              <a:rPr lang="bn-BD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নাটকের</a:t>
            </a:r>
            <a:r>
              <a:rPr lang="bn-IN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শ্রেণিভেদ </a:t>
            </a:r>
            <a:r>
              <a:rPr lang="bn-BD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‘সাহিত্যের রূপ ও রীতি’ প্রবন্ধের আলোকে </a:t>
            </a:r>
            <a:r>
              <a:rPr lang="bn-IN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কর।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3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B_IMG_16022308178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81200" y="0"/>
            <a:ext cx="4191000" cy="1295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</a:rPr>
              <a:t>ধন্যবাদ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03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257800" cy="1241425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14400" y="1905000"/>
            <a:ext cx="7467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নবম-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 ১ম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সাহিত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্যর রূপ ও রীতি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৫০মিনিট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2209800"/>
            <a:ext cx="8382000" cy="4419600"/>
            <a:chOff x="152400" y="813434"/>
            <a:chExt cx="10941539" cy="5815965"/>
          </a:xfrm>
        </p:grpSpPr>
        <p:grpSp>
          <p:nvGrpSpPr>
            <p:cNvPr id="2" name="Group 1"/>
            <p:cNvGrpSpPr/>
            <p:nvPr/>
          </p:nvGrpSpPr>
          <p:grpSpPr>
            <a:xfrm>
              <a:off x="152400" y="813434"/>
              <a:ext cx="10941539" cy="5815965"/>
              <a:chOff x="366941" y="751159"/>
              <a:chExt cx="10117171" cy="595444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66941" y="751159"/>
                <a:ext cx="2296575" cy="2767557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160880" y="3938043"/>
                <a:ext cx="2444982" cy="2767557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66941" y="4021909"/>
                <a:ext cx="2444983" cy="2683691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039129" y="3956804"/>
                <a:ext cx="2444983" cy="2748796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3200"/>
            <a:stretch/>
          </p:blipFill>
          <p:spPr>
            <a:xfrm>
              <a:off x="8540913" y="813434"/>
              <a:ext cx="2553026" cy="262128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5" name="Group 4"/>
          <p:cNvGrpSpPr/>
          <p:nvPr/>
        </p:nvGrpSpPr>
        <p:grpSpPr>
          <a:xfrm>
            <a:off x="3048000" y="1752600"/>
            <a:ext cx="2787943" cy="2598240"/>
            <a:chOff x="2757561" y="1375507"/>
            <a:chExt cx="3017508" cy="2015465"/>
          </a:xfrm>
        </p:grpSpPr>
        <p:sp>
          <p:nvSpPr>
            <p:cNvPr id="9" name="TextBox 8"/>
            <p:cNvSpPr txBox="1"/>
            <p:nvPr/>
          </p:nvSpPr>
          <p:spPr>
            <a:xfrm>
              <a:off x="2757561" y="2794114"/>
              <a:ext cx="3017508" cy="596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BD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সাহিত্যিক</a:t>
              </a:r>
              <a:endPara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590" b="14940"/>
            <a:stretch/>
          </p:blipFill>
          <p:spPr>
            <a:xfrm>
              <a:off x="2840035" y="1375507"/>
              <a:ext cx="2743200" cy="112875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2" name="Rectangle 11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নিচের ছবিতে কী দেখতে পাচ্ছ 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4505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52800" y="2895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সাহিত্য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163" y="76201"/>
            <a:ext cx="8569037" cy="6705599"/>
            <a:chOff x="228600" y="152401"/>
            <a:chExt cx="8569037" cy="65532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9850"/>
            <a:stretch/>
          </p:blipFill>
          <p:spPr>
            <a:xfrm>
              <a:off x="228600" y="152401"/>
              <a:ext cx="2667000" cy="268085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793" t="7481" r="6415" b="11503"/>
            <a:stretch/>
          </p:blipFill>
          <p:spPr>
            <a:xfrm>
              <a:off x="3385804" y="152401"/>
              <a:ext cx="2481596" cy="268085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706" t="5498" r="14706"/>
            <a:stretch/>
          </p:blipFill>
          <p:spPr>
            <a:xfrm>
              <a:off x="228600" y="3950278"/>
              <a:ext cx="2667000" cy="27553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3857"/>
            <a:stretch/>
          </p:blipFill>
          <p:spPr>
            <a:xfrm>
              <a:off x="3387436" y="3950278"/>
              <a:ext cx="2479964" cy="27553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26" name="Picture 2" descr="E:\Natak\n65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9237" y="152401"/>
              <a:ext cx="2438400" cy="268085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59237" y="3950278"/>
              <a:ext cx="2438400" cy="27553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9968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8136" y="152400"/>
            <a:ext cx="9055864" cy="6553200"/>
            <a:chOff x="-64221" y="0"/>
            <a:chExt cx="9365838" cy="70138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206807"/>
              <a:ext cx="2719003" cy="2103144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" y="0"/>
              <a:ext cx="2719005" cy="2104159"/>
            </a:xfrm>
            <a:prstGeom prst="rect">
              <a:avLst/>
            </a:prstGeom>
          </p:spPr>
        </p:pic>
        <p:pic>
          <p:nvPicPr>
            <p:cNvPr id="2050" name="Picture 2" descr="E:\Natak\n26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689" y="4520046"/>
              <a:ext cx="3159991" cy="2493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E:\Natak\n37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286000"/>
              <a:ext cx="2819399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839340" y="81557"/>
              <a:ext cx="6462277" cy="23388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bn-BD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     </a:t>
              </a:r>
              <a:r>
                <a:rPr lang="bn-BD" sz="4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 </a:t>
              </a:r>
              <a:r>
                <a:rPr lang="bn-BD" sz="48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ঘোষণা</a:t>
              </a:r>
              <a:endPara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সাহিত্যের </a:t>
              </a:r>
              <a:r>
                <a:rPr lang="bn-BD" sz="4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রূপ ও </a:t>
              </a:r>
              <a:r>
                <a:rPr lang="bn-BD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রীতি        			</a:t>
              </a:r>
              <a:r>
                <a:rPr lang="bn-BD" sz="3600" b="1" spc="50" dirty="0" smtClean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হায়াৎ মামুদ</a:t>
              </a:r>
              <a:endParaRPr lang="en-US" sz="2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59496" y="4520047"/>
              <a:ext cx="2952062" cy="236912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64221" y="4442114"/>
              <a:ext cx="2783223" cy="25717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6810" y="2743200"/>
              <a:ext cx="2927190" cy="16692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5773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6002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...</a:t>
            </a:r>
            <a:r>
              <a:rPr lang="bn-IN" sz="44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1000" b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8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4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লেখক </a:t>
            </a:r>
            <a:r>
              <a:rPr lang="bn-IN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হায়াৎ </a:t>
            </a:r>
            <a:r>
              <a:rPr lang="bn-BD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মামুদ </a:t>
            </a:r>
            <a:r>
              <a:rPr lang="bn-IN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bn-BD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নতুন শব্দের অর্থ লিখতে পারবে</a:t>
            </a:r>
            <a:r>
              <a:rPr lang="bn-BD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।               </a:t>
            </a:r>
            <a:endParaRPr lang="bn-BD" sz="32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নাটকের শ্রেণিভেদ ব্যাখ্যা করতে পারবে</a:t>
            </a:r>
            <a:r>
              <a:rPr lang="bn-BD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।</a:t>
            </a:r>
            <a:endParaRPr lang="bn-IN" sz="3200" b="1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নাটকের গঠনরীতি বিশ্লেষণ করতে পারবে</a:t>
            </a:r>
            <a:r>
              <a:rPr lang="bn-BD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900" y="255494"/>
            <a:ext cx="525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শিখনফল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27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43200" y="1524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সাহিত্যের রূপ</a:t>
            </a:r>
            <a:endParaRPr lang="en-US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xmlns="" val="2461811592"/>
              </p:ext>
            </p:extLst>
          </p:nvPr>
        </p:nvGraphicFramePr>
        <p:xfrm>
          <a:off x="1219200" y="1066800"/>
          <a:ext cx="7010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5082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CE3FE8E-96A1-4313-AFCB-E43568688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graphicEl>
                                              <a:dgm id="{CCE3FE8E-96A1-4313-AFCB-E43568688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D9718AF-D53E-444D-997D-5CD097ACC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graphicEl>
                                              <a:dgm id="{CD9718AF-D53E-444D-997D-5CD097ACC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41A20601-AD82-4B30-B994-04A5544F2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>
                                            <p:graphicEl>
                                              <a:dgm id="{41A20601-AD82-4B30-B994-04A5544F2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5534F66-3691-46B9-81F4-7C4F69D35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>
                                            <p:graphicEl>
                                              <a:dgm id="{C5534F66-3691-46B9-81F4-7C4F69D35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850D2F4-672A-479F-8949-5085C9AF9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>
                                            <p:graphicEl>
                                              <a:dgm id="{E850D2F4-672A-479F-8949-5085C9AF9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70C2ED4-F79F-4014-BD0F-67DB063DB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>
                                            <p:graphicEl>
                                              <a:dgm id="{170C2ED4-F79F-4014-BD0F-67DB063DB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2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314195"/>
              </p:ext>
            </p:extLst>
          </p:nvPr>
        </p:nvGraphicFramePr>
        <p:xfrm>
          <a:off x="304800" y="1600200"/>
          <a:ext cx="8534400" cy="358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533399"/>
            <a:ext cx="448872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সাহিত্যের </a:t>
            </a:r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</a:t>
            </a:r>
            <a:endParaRPr lang="en-US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45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D5558D-B30C-4613-A1D1-204BBD0FE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A0D5558D-B30C-4613-A1D1-204BBD0FE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A0D5558D-B30C-4613-A1D1-204BBD0FE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A0A2BA-4A8E-40C5-83A6-24CA3E1A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04A0A2BA-4A8E-40C5-83A6-24CA3E1A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4A0A2BA-4A8E-40C5-83A6-24CA3E1A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B13062-B62E-4A23-B358-C0E87A140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57B13062-B62E-4A23-B358-C0E87A140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57B13062-B62E-4A23-B358-C0E87A140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FA1A80-C91E-4EB8-966F-4A8FB8391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38FA1A80-C91E-4EB8-966F-4A8FB8391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38FA1A80-C91E-4EB8-966F-4A8FB8391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06D85-F59B-4D7A-BAC6-B535CDD54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17B06D85-F59B-4D7A-BAC6-B535CDD54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17B06D85-F59B-4D7A-BAC6-B535CDD54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502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Mahabubul Alam</dc:creator>
  <cp:lastModifiedBy>DELL</cp:lastModifiedBy>
  <cp:revision>446</cp:revision>
  <dcterms:created xsi:type="dcterms:W3CDTF">2006-08-16T00:00:00Z</dcterms:created>
  <dcterms:modified xsi:type="dcterms:W3CDTF">2020-10-13T14:35:01Z</dcterms:modified>
</cp:coreProperties>
</file>