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56" r:id="rId3"/>
    <p:sldId id="258" r:id="rId4"/>
    <p:sldId id="262" r:id="rId5"/>
    <p:sldId id="271" r:id="rId6"/>
    <p:sldId id="276" r:id="rId7"/>
    <p:sldId id="277" r:id="rId8"/>
    <p:sldId id="278" r:id="rId9"/>
    <p:sldId id="279" r:id="rId10"/>
    <p:sldId id="264" r:id="rId11"/>
    <p:sldId id="275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590" autoAdjust="0"/>
  </p:normalViewPr>
  <p:slideViewPr>
    <p:cSldViewPr>
      <p:cViewPr varScale="1">
        <p:scale>
          <a:sx n="71" d="100"/>
          <a:sy n="71" d="100"/>
        </p:scale>
        <p:origin x="-79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14-Oct-16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14-Oct-16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14-Oct-16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14-Oct-16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14-Oct-16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14-Oct-16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14-Oct-16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14-Oct-16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14-Oct-16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14-Oct-16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14-Oct-16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14-Oct-16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152400"/>
            <a:ext cx="331533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en-US" sz="9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9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171" y="1386167"/>
            <a:ext cx="8740588" cy="5462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366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18020" y="228600"/>
            <a:ext cx="767870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3600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তোমরা</a:t>
            </a:r>
            <a:r>
              <a:rPr lang="en-US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৮ </a:t>
            </a:r>
            <a:r>
              <a:rPr lang="en-US" sz="3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জন</a:t>
            </a:r>
            <a:r>
              <a:rPr lang="en-US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দলে</a:t>
            </a:r>
            <a:r>
              <a:rPr lang="en-US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ভাগ</a:t>
            </a:r>
            <a:r>
              <a:rPr lang="en-US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হয়ে</a:t>
            </a:r>
            <a:r>
              <a:rPr lang="en-US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কাজটি</a:t>
            </a:r>
            <a:r>
              <a:rPr lang="en-US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-</a:t>
            </a:r>
            <a:endParaRPr lang="en-US" sz="36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" y="1487269"/>
            <a:ext cx="8701421" cy="36009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en-US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প্রেক্ষিতে</a:t>
            </a:r>
            <a:r>
              <a:rPr lang="en-US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নারী</a:t>
            </a:r>
            <a:r>
              <a:rPr lang="en-US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নির্যাতন</a:t>
            </a:r>
            <a:r>
              <a:rPr lang="en-US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রকম</a:t>
            </a:r>
            <a:r>
              <a:rPr lang="en-US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 marL="571500" indent="-571500">
              <a:buBlip>
                <a:blip r:embed="rId2"/>
              </a:buBlip>
            </a:pPr>
            <a:r>
              <a:rPr lang="en-US" sz="48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যৌন</a:t>
            </a:r>
            <a:r>
              <a:rPr lang="en-US" sz="48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নির্যাতন</a:t>
            </a:r>
            <a:r>
              <a:rPr lang="en-US" sz="48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571500" indent="-571500">
              <a:buBlip>
                <a:blip r:embed="rId2"/>
              </a:buBlip>
            </a:pPr>
            <a:r>
              <a:rPr lang="en-US" sz="48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ফতোয়া</a:t>
            </a:r>
            <a:r>
              <a:rPr lang="en-US" sz="48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571500" indent="-571500">
              <a:buBlip>
                <a:blip r:embed="rId2"/>
              </a:buBlip>
            </a:pPr>
            <a:r>
              <a:rPr lang="en-US" sz="48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এসিড</a:t>
            </a:r>
            <a:r>
              <a:rPr lang="en-US" sz="48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নিক্ষেপ</a:t>
            </a:r>
            <a:r>
              <a:rPr lang="en-US" sz="48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571500" indent="-571500">
              <a:buBlip>
                <a:blip r:embed="rId2"/>
              </a:buBlip>
            </a:pPr>
            <a:r>
              <a:rPr lang="en-US" sz="48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নারী</a:t>
            </a:r>
            <a:r>
              <a:rPr lang="en-US" sz="48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8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শিশু</a:t>
            </a:r>
            <a:r>
              <a:rPr lang="en-US" sz="48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পাচার</a:t>
            </a:r>
            <a:r>
              <a:rPr lang="en-US" sz="48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3145092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415079"/>
            <a:ext cx="20938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4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44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2142565"/>
            <a:ext cx="68836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* </a:t>
            </a:r>
            <a:r>
              <a:rPr lang="en-US" sz="4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নারীর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প্রতি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সহিংসতার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কারন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40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3124707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6600" y="424934"/>
            <a:ext cx="18293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5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3082" y="2667000"/>
            <a:ext cx="8686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নারী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নির্যাতন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বুঝ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উপায়ে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নারী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নির্যাতন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নারী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নির্যাতনের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কারন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30814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25" y="1066799"/>
            <a:ext cx="4661646" cy="347830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270311" y="152400"/>
            <a:ext cx="413927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বাড়ীর</a:t>
            </a:r>
            <a:r>
              <a:rPr lang="en-US" sz="8800" b="1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b="1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8800" b="1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9636" y="4267200"/>
            <a:ext cx="8686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নারী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নির্যাতন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প্রতিরোধে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বাংলাদেশে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আইন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প্রচলিত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তাতে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শাস্তির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বিধান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লিখে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আনবে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800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111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30" y="118566"/>
            <a:ext cx="8794028" cy="658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390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7200" b="1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7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495800" cy="639762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2286000"/>
            <a:ext cx="4495800" cy="3951288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মুহাম্মদ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সুলতান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মাহমুদ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তালুকদার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0" indent="0" algn="ctr">
              <a:buNone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</a:p>
          <a:p>
            <a:pPr marL="0" indent="0" algn="ctr">
              <a:buNone/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পবুরিয়াচালা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ইসলামিয়া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আলিম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মাদরাসা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0" indent="0" algn="ctr">
              <a:buNone/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ডাকঘরঃ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রঘুনাথপুর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কালিয়াকৈর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গাজীপুর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0" indent="0" algn="ctr">
              <a:buNone/>
            </a:pP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ই-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মেইল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-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sultaanmahmod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1@gmail.com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53000" y="1535113"/>
            <a:ext cx="3733800" cy="639762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3000" y="2286000"/>
            <a:ext cx="3733800" cy="3951288"/>
          </a:xfrm>
          <a:ln>
            <a:solidFill>
              <a:schemeClr val="bg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নবম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শ্রেণী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0" indent="0" algn="ctr">
              <a:buNone/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15</a:t>
            </a:r>
          </a:p>
          <a:p>
            <a:pPr marL="0" indent="0" algn="ctr">
              <a:buNone/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০২ 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 marL="0" indent="0" algn="ctr">
              <a:buNone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নারীর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প্রতি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সহিংসতা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 marL="0" indent="0" algn="ctr"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687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  <p:bldP spid="5" grpId="0" build="p" animBg="1"/>
      <p:bldP spid="6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103257"/>
            <a:ext cx="34884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এগুলো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কিসের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?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2548" y="3278832"/>
            <a:ext cx="24192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স্বামী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স্ত্রীকে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মারছে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4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811143"/>
            <a:ext cx="3512854" cy="238925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3680" y="786408"/>
            <a:ext cx="2707661" cy="24139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7149" y="786408"/>
            <a:ext cx="2216585" cy="226159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429000" y="3257490"/>
            <a:ext cx="31854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পুলিশ</a:t>
            </a:r>
            <a:r>
              <a:rPr lang="en-US" sz="2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কতৃক</a:t>
            </a:r>
            <a:r>
              <a:rPr lang="en-US" sz="2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নারীকে</a:t>
            </a:r>
            <a:r>
              <a:rPr lang="en-US" sz="2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নিয়ে</a:t>
            </a:r>
            <a:r>
              <a:rPr lang="en-US" sz="2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যাওয়া</a:t>
            </a:r>
            <a:r>
              <a:rPr lang="en-US" sz="2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হচ্ছে</a:t>
            </a:r>
            <a:endParaRPr lang="en-US" sz="20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79058" y="3048000"/>
            <a:ext cx="2372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নারীকে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বেধে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রাখা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হচ্ছে</a:t>
            </a:r>
            <a:endParaRPr lang="en-US" sz="24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2548" y="4343400"/>
            <a:ext cx="45608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এগুলোকে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কথায়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*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নারী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নির্যাতন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নারীর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প্রতি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সহিংসতা</a:t>
            </a:r>
            <a:endParaRPr lang="en-US" sz="28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708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10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2362200"/>
            <a:ext cx="8153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তাহলে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আজকে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আমাদের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হচ্ছে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- </a:t>
            </a:r>
          </a:p>
          <a:p>
            <a:endParaRPr lang="en-US" sz="36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0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নারী</a:t>
            </a:r>
            <a:r>
              <a:rPr lang="en-US" sz="40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নির্যাতন</a:t>
            </a:r>
            <a:r>
              <a:rPr lang="en-US" sz="40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40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নারীর</a:t>
            </a:r>
            <a:r>
              <a:rPr lang="en-US" sz="40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প্রতি</a:t>
            </a:r>
            <a:r>
              <a:rPr lang="en-US" sz="40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সহিংসতা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709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609600"/>
            <a:ext cx="596990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শিখন</a:t>
            </a:r>
            <a:r>
              <a:rPr lang="en-US" sz="5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ফলঃ</a:t>
            </a:r>
            <a:endParaRPr lang="en-US" sz="5400" b="1" dirty="0" smtClean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----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নারী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নির্যাতনের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ধারনা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নারী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নির্যাতনের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প্রকৃতি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নারীর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প্রতি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সহিংসতার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কারন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চিহ্নিত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।</a:t>
            </a:r>
            <a:endParaRPr lang="en-US" sz="2400" b="1" dirty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20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164068"/>
            <a:ext cx="36631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নীচের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ছবিগুলোর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প্রতি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লক্ষ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8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41791"/>
            <a:ext cx="2856178" cy="17901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533400"/>
            <a:ext cx="2590800" cy="17621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953" y="2743200"/>
            <a:ext cx="4204447" cy="3906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897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8686800" cy="6460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044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99" y="152400"/>
            <a:ext cx="8751541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544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" y="152400"/>
            <a:ext cx="8939893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475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837</TotalTime>
  <Words>205</Words>
  <Application>Microsoft Office PowerPoint</Application>
  <PresentationFormat>On-screen Show (4:3)</PresentationFormat>
  <Paragraphs>43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Thatch</vt:lpstr>
      <vt:lpstr>PowerPoint Presentation</vt:lpstr>
      <vt:lpstr>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পরিচিতি</dc:title>
  <dc:creator>SULTAN MAHMOUD</dc:creator>
  <cp:lastModifiedBy>SULTAN MAHMOUD</cp:lastModifiedBy>
  <cp:revision>176</cp:revision>
  <dcterms:created xsi:type="dcterms:W3CDTF">2006-08-16T00:00:00Z</dcterms:created>
  <dcterms:modified xsi:type="dcterms:W3CDTF">2016-10-14T16:44:12Z</dcterms:modified>
</cp:coreProperties>
</file>