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7" r:id="rId3"/>
    <p:sldId id="281" r:id="rId4"/>
    <p:sldId id="282" r:id="rId5"/>
    <p:sldId id="261" r:id="rId6"/>
    <p:sldId id="262" r:id="rId7"/>
    <p:sldId id="264" r:id="rId8"/>
    <p:sldId id="265" r:id="rId9"/>
    <p:sldId id="266" r:id="rId10"/>
    <p:sldId id="277" r:id="rId11"/>
    <p:sldId id="276" r:id="rId12"/>
    <p:sldId id="268" r:id="rId13"/>
    <p:sldId id="269" r:id="rId14"/>
    <p:sldId id="284" r:id="rId15"/>
    <p:sldId id="272" r:id="rId16"/>
    <p:sldId id="271" r:id="rId17"/>
    <p:sldId id="283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CCC"/>
    <a:srgbClr val="00FF00"/>
    <a:srgbClr val="5EBB45"/>
    <a:srgbClr val="FF3399"/>
    <a:srgbClr val="FF0066"/>
    <a:srgbClr val="FF99FF"/>
    <a:srgbClr val="FF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2667000"/>
            <a:ext cx="6324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54708"/>
            <a:ext cx="3505200" cy="1856034"/>
          </a:xfrm>
          <a:prstGeom prst="rect">
            <a:avLst/>
          </a:prstGeom>
        </p:spPr>
      </p:pic>
      <p:pic>
        <p:nvPicPr>
          <p:cNvPr id="3" name="Picture 2" descr="washing_dishes_in_muddy_river_water_mali_e820248.jpg"/>
          <p:cNvPicPr>
            <a:picLocks noChangeAspect="1"/>
          </p:cNvPicPr>
          <p:nvPr/>
        </p:nvPicPr>
        <p:blipFill>
          <a:blip r:embed="rId3"/>
          <a:srcRect t="9128" r="-943" b="5858"/>
          <a:stretch>
            <a:fillRect/>
          </a:stretch>
        </p:blipFill>
        <p:spPr>
          <a:xfrm>
            <a:off x="4800600" y="872654"/>
            <a:ext cx="3886200" cy="17380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00199" y="145109"/>
            <a:ext cx="5162551" cy="6095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দূষনের কারণ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1500" y="2765345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থালাবাসন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গোসল করলে।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" y="2684055"/>
            <a:ext cx="434339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 গরু ,মহিষ গোসল করালে।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200400"/>
            <a:ext cx="3638550" cy="2405796"/>
          </a:xfrm>
          <a:prstGeom prst="rect">
            <a:avLst/>
          </a:prstGeom>
        </p:spPr>
      </p:pic>
      <p:pic>
        <p:nvPicPr>
          <p:cNvPr id="9" name="Picture 8" descr="Liberia-faces-environment-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200401"/>
            <a:ext cx="3886200" cy="24057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5934075"/>
            <a:ext cx="4362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কৃষিকাজে অতিরিক্ত 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কীটনাশক ব্যবহার করলে।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1501" y="5943600"/>
            <a:ext cx="4582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 ও পশুপাখির মলমূত্র 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পানিতে মিশে।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3900" y="342900"/>
            <a:ext cx="8153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5943600"/>
            <a:ext cx="36576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আর্সেনিক যুক্ত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6096000"/>
            <a:ext cx="39624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আর্সেনিক মুক্ত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1_10_1108_S2040-7262_2012_0000009016.png"/>
          <p:cNvPicPr>
            <a:picLocks noChangeAspect="1"/>
          </p:cNvPicPr>
          <p:nvPr/>
        </p:nvPicPr>
        <p:blipFill>
          <a:blip r:embed="rId2"/>
          <a:srcRect r="49072"/>
          <a:stretch>
            <a:fillRect/>
          </a:stretch>
        </p:blipFill>
        <p:spPr>
          <a:xfrm>
            <a:off x="4800600" y="1295400"/>
            <a:ext cx="4112198" cy="4419600"/>
          </a:xfrm>
          <a:prstGeom prst="rect">
            <a:avLst/>
          </a:prstGeom>
        </p:spPr>
      </p:pic>
      <p:pic>
        <p:nvPicPr>
          <p:cNvPr id="8" name="Picture 7" descr="51_10_1108_S2040-7262_2012_0000009016.png"/>
          <p:cNvPicPr>
            <a:picLocks noChangeAspect="1"/>
          </p:cNvPicPr>
          <p:nvPr/>
        </p:nvPicPr>
        <p:blipFill>
          <a:blip r:embed="rId2"/>
          <a:srcRect l="50944"/>
          <a:stretch>
            <a:fillRect/>
          </a:stretch>
        </p:blipFill>
        <p:spPr>
          <a:xfrm>
            <a:off x="457200" y="1295400"/>
            <a:ext cx="3959797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42900" y="838200"/>
            <a:ext cx="8534400" cy="1371600"/>
          </a:xfrm>
          <a:prstGeom prst="irregularSeal1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ক্ষতিকরপ্রভাব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895600"/>
            <a:ext cx="815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 দূষিত পানি পান করলে আমাশয়, টাইফয়েড, ডায়রিয়া রোগ হতে পারে।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038600"/>
            <a:ext cx="8153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575" y="3219450"/>
            <a:ext cx="7924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আর্সেনোকোসিসে আক্রান্ত রোগীর ছবি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94300"/>
            <a:ext cx="3810000" cy="2514599"/>
          </a:xfrm>
          <a:prstGeom prst="rect">
            <a:avLst/>
          </a:prstGeom>
        </p:spPr>
      </p:pic>
      <p:pic>
        <p:nvPicPr>
          <p:cNvPr id="5" name="Picture 4" descr="full_arsenic_pic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594300"/>
            <a:ext cx="3686175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/>
              </a:rPr>
              <a:t> </a:t>
            </a:r>
            <a:r>
              <a:rPr lang="en-US" sz="3200" dirty="0" smtClean="0">
                <a:latin typeface="NikoshBAN"/>
              </a:rPr>
              <a:t>‍   </a:t>
            </a:r>
            <a:r>
              <a:rPr lang="en-US" sz="3200" dirty="0" err="1" smtClean="0">
                <a:latin typeface="NikoshBAN"/>
              </a:rPr>
              <a:t>নিচের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ছবিগুলো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দেখ</a:t>
            </a:r>
            <a:endParaRPr lang="en-US" sz="32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4191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আর্সেনোকোসিস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025" y="5029200"/>
            <a:ext cx="8153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আর্সেনিক যুক্ত পানি পান করলে হাত পায়ে এক ধরনের ক্ষত বা ঘা হয় যা আর্সেনোকোসিস নামে পরিচিত।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57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পাঠ্য বইয়ের সাথে সম্পর্ক স্থাপন</a:t>
            </a:r>
            <a:endParaRPr lang="en-US" sz="44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" r="33023"/>
          <a:stretch/>
        </p:blipFill>
        <p:spPr>
          <a:xfrm>
            <a:off x="381000" y="1447800"/>
            <a:ext cx="851962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95350" y="381000"/>
            <a:ext cx="7667625" cy="1676400"/>
          </a:xfrm>
          <a:prstGeom prst="verticalScroll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 (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মৌখিক ভাবে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975" y="1905000"/>
            <a:ext cx="464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 দূষিত পানি কী?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2975" y="2819400"/>
            <a:ext cx="79629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২.পানি দূষণের কারণ (১ টি করে ৪/৫ জনকে)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133850"/>
            <a:ext cx="8534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৩.পানি দূষণের ফলে ১ টি রোগের নাম বল ( ৪/৫ জনকে)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52400" y="228600"/>
            <a:ext cx="8534400" cy="2209800"/>
          </a:xfrm>
          <a:prstGeom prst="ellipseRibb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438400"/>
            <a:ext cx="82296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পানি দূষণ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টি উপায় লেখ।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905000" y="2324100"/>
            <a:ext cx="4191000" cy="838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বাড়ির কাজ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পানি দূষন রোধের ৩ টি উপায় লিখে আনবে ।</a:t>
            </a:r>
            <a:endParaRPr lang="en-US" sz="28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900" y="6096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সবাইকে ধন্যবাদ</a:t>
            </a:r>
            <a:endParaRPr lang="en-US" sz="60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3526"/>
            <a:ext cx="8153400" cy="53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735157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2566154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মাজেদা আক্তার</a:t>
            </a:r>
          </a:p>
          <a:p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উঃ পঃ তরপুরচণ্ডী সরকারি প্রাথমিক বিদ্যালয়</a:t>
            </a:r>
          </a:p>
          <a:p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চাঁদপুর সদর, চাঁদপুর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914400" y="228600"/>
            <a:ext cx="6553200" cy="1524000"/>
          </a:xfrm>
          <a:prstGeom prst="downArrowCallout">
            <a:avLst>
              <a:gd name="adj1" fmla="val 30769"/>
              <a:gd name="adj2" fmla="val 25962"/>
              <a:gd name="adj3" fmla="val 25000"/>
              <a:gd name="adj4" fmla="val 6497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6300" y="1828800"/>
            <a:ext cx="7239000" cy="3886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 –পঞ্চম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 –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তীয়(জীবনের জন্য পানি)</a:t>
            </a:r>
          </a:p>
          <a:p>
            <a:pPr algn="ctr"/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76400" y="457200"/>
            <a:ext cx="5943600" cy="1752600"/>
          </a:xfrm>
          <a:prstGeom prst="cloudCallou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আবেগ </a:t>
            </a:r>
            <a:r>
              <a:rPr lang="bn-BD" sz="7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সৃ</a:t>
            </a:r>
            <a:r>
              <a:rPr lang="en-US" sz="7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ষ্টি</a:t>
            </a:r>
            <a:endParaRPr lang="en-US" sz="72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914400" y="393853"/>
            <a:ext cx="7391400" cy="1447800"/>
          </a:xfrm>
          <a:prstGeom prst="ellipseRibbon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457200" y="2362200"/>
            <a:ext cx="8305800" cy="2286000"/>
          </a:xfrm>
          <a:prstGeom prst="upArrowCallou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জীবনের জন্য পানি(পানি দূষণ…পানি দূষণ রোধ)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990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/>
              </a:rPr>
              <a:t>পাঠ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ঘোষনা</a:t>
            </a:r>
            <a:endParaRPr lang="en-US" sz="4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48854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৩.৪.১ পানি দূষণের কারণ গুলো বলতে পারবে।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895600"/>
            <a:ext cx="8000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৩.৩.১ মানুষের জীবনে পানি দূষণের ফলাফল বা প্রভাব ব্যাখ্যা করতে পারবে।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1" y="4161391"/>
            <a:ext cx="8153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৩.৪.২ পানি দূষণ প্রতিরোধে প্রয়োজনীয় পদক্ষেপ শনাক্ত করতে পারবে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74243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71500"/>
            <a:ext cx="845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পার্থক্য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28600" y="5181600"/>
            <a:ext cx="3886200" cy="1143000"/>
          </a:xfrm>
          <a:prstGeom prst="flowChart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পরিষ্কার পানি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4495800" y="5181600"/>
            <a:ext cx="4419600" cy="1219200"/>
          </a:xfrm>
          <a:prstGeom prst="flowChart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পরিষ্কার পানি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leanWater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409700"/>
            <a:ext cx="3810000" cy="3456433"/>
          </a:xfrm>
          <a:prstGeom prst="rect">
            <a:avLst/>
          </a:prstGeom>
        </p:spPr>
      </p:pic>
      <p:pic>
        <p:nvPicPr>
          <p:cNvPr id="6" name="Picture 5" descr="10160625-haiti-unclean-drinking-water-causes-de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464" y="1438276"/>
            <a:ext cx="3770135" cy="341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15686"/>
            <a:ext cx="8305800" cy="7620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১  এবং ছবি ২ এর মধ্যে পার্থক্য কি?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199" y="5388429"/>
            <a:ext cx="3657599" cy="1219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বিশুদ্ধ পানি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5388429"/>
            <a:ext cx="3712029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নোংরা পানি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lean-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342" y="1545771"/>
            <a:ext cx="4147457" cy="3559629"/>
          </a:xfrm>
          <a:prstGeom prst="rect">
            <a:avLst/>
          </a:prstGeom>
        </p:spPr>
      </p:pic>
      <p:pic>
        <p:nvPicPr>
          <p:cNvPr id="8" name="Picture 7" descr="Polluted_w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99" y="1564821"/>
            <a:ext cx="4165600" cy="3559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685800" y="2362200"/>
            <a:ext cx="7620000" cy="2133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 ক্ষতিকর কোন কিছু মিশে থাকলে সে পানি কে দূষিত পানি বলে।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990600"/>
            <a:ext cx="693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দূষিত 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 বলতে কী  বুঝ?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273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AKTER</dc:creator>
  <cp:lastModifiedBy>Home</cp:lastModifiedBy>
  <cp:revision>160</cp:revision>
  <dcterms:created xsi:type="dcterms:W3CDTF">2006-08-16T00:00:00Z</dcterms:created>
  <dcterms:modified xsi:type="dcterms:W3CDTF">2020-10-13T13:32:15Z</dcterms:modified>
</cp:coreProperties>
</file>