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6E590-4C08-4B39-836B-4BF6635DD726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87755EA-B7EC-41B1-97CE-9E9005F1581B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মুয়াবিয়া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পরিচয়</a:t>
          </a:r>
          <a:endParaRPr lang="en-GB" dirty="0"/>
        </a:p>
      </dgm:t>
    </dgm:pt>
    <dgm:pt modelId="{224AFEA8-F516-4BBE-A96F-754B91EE0C5C}" type="parTrans" cxnId="{140680CE-2B09-4A18-8332-7FE95A2C8DC5}">
      <dgm:prSet/>
      <dgm:spPr/>
      <dgm:t>
        <a:bodyPr/>
        <a:lstStyle/>
        <a:p>
          <a:endParaRPr lang="en-GB"/>
        </a:p>
      </dgm:t>
    </dgm:pt>
    <dgm:pt modelId="{1F6B24F4-37CF-4A28-A954-7C58426D4BEA}" type="sibTrans" cxnId="{140680CE-2B09-4A18-8332-7FE95A2C8DC5}">
      <dgm:prSet/>
      <dgm:spPr/>
      <dgm:t>
        <a:bodyPr/>
        <a:lstStyle/>
        <a:p>
          <a:endParaRPr lang="en-GB"/>
        </a:p>
      </dgm:t>
    </dgm:pt>
    <dgm:pt modelId="{7796A24D-87E2-4BC6-A9BD-D511CBDCB744}">
      <dgm:prSet phldrT="[Text]" custT="1"/>
      <dgm:spPr/>
      <dgm:t>
        <a:bodyPr/>
        <a:lstStyle/>
        <a:p>
          <a:r>
            <a:rPr lang="en-US" sz="2400" b="1" dirty="0" err="1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জন্মঃ</a:t>
          </a:r>
          <a:r>
            <a:rPr lang="en-US" sz="2400" b="1" dirty="0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2400" b="1" dirty="0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৬০৬ </a:t>
          </a:r>
          <a:r>
            <a:rPr lang="en-US" sz="2400" b="1" dirty="0" err="1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খ্রিঃ</a:t>
          </a:r>
          <a:endParaRPr lang="en-GB" sz="2400" b="1" dirty="0">
            <a:ln>
              <a:solidFill>
                <a:schemeClr val="bg1"/>
              </a:solidFill>
            </a:ln>
          </a:endParaRPr>
        </a:p>
      </dgm:t>
    </dgm:pt>
    <dgm:pt modelId="{D872FA8F-8BB5-42A9-A050-7F5D9AD413B5}" type="parTrans" cxnId="{AC52ABC2-D9CB-438C-A906-A0A36D4E4F27}">
      <dgm:prSet/>
      <dgm:spPr/>
      <dgm:t>
        <a:bodyPr/>
        <a:lstStyle/>
        <a:p>
          <a:endParaRPr lang="en-GB"/>
        </a:p>
      </dgm:t>
    </dgm:pt>
    <dgm:pt modelId="{B31B86C7-1352-4FBD-A98F-75AE85D36BCE}" type="sibTrans" cxnId="{AC52ABC2-D9CB-438C-A906-A0A36D4E4F27}">
      <dgm:prSet/>
      <dgm:spPr/>
      <dgm:t>
        <a:bodyPr/>
        <a:lstStyle/>
        <a:p>
          <a:endParaRPr lang="en-GB"/>
        </a:p>
      </dgm:t>
    </dgm:pt>
    <dgm:pt modelId="{49E74EAC-86D0-403E-A2BE-3314CB539147}">
      <dgm:prSet phldrT="[Text]" custT="1"/>
      <dgm:spPr/>
      <dgm:t>
        <a:bodyPr/>
        <a:lstStyle/>
        <a:p>
          <a:r>
            <a:rPr lang="en-US" sz="2400" b="1" dirty="0" err="1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পিতার</a:t>
          </a:r>
          <a:r>
            <a:rPr lang="en-US" sz="2400" b="1" dirty="0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  </a:t>
          </a:r>
        </a:p>
        <a:p>
          <a:r>
            <a:rPr lang="en-US" sz="2400" b="1" dirty="0" err="1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আবু</a:t>
          </a:r>
          <a:r>
            <a:rPr lang="en-US" sz="2400" b="1" dirty="0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সুফিয়ান</a:t>
          </a:r>
          <a:endParaRPr lang="en-GB" sz="2400" dirty="0">
            <a:ln>
              <a:solidFill>
                <a:schemeClr val="bg1"/>
              </a:solidFill>
            </a:ln>
          </a:endParaRPr>
        </a:p>
      </dgm:t>
    </dgm:pt>
    <dgm:pt modelId="{9FC6907D-80E2-4220-AB8C-CB05D0E9D837}" type="parTrans" cxnId="{0FCB73E7-41F1-46DF-895E-A3F8C9848AC3}">
      <dgm:prSet/>
      <dgm:spPr/>
      <dgm:t>
        <a:bodyPr/>
        <a:lstStyle/>
        <a:p>
          <a:endParaRPr lang="en-GB"/>
        </a:p>
      </dgm:t>
    </dgm:pt>
    <dgm:pt modelId="{CFE2E4AE-97A8-4794-9012-00182AA69BE3}" type="sibTrans" cxnId="{0FCB73E7-41F1-46DF-895E-A3F8C9848AC3}">
      <dgm:prSet/>
      <dgm:spPr/>
      <dgm:t>
        <a:bodyPr/>
        <a:lstStyle/>
        <a:p>
          <a:endParaRPr lang="en-GB"/>
        </a:p>
      </dgm:t>
    </dgm:pt>
    <dgm:pt modelId="{1AF01FB6-B661-44D4-9863-3EAD4A661B5E}">
      <dgm:prSet phldrT="[Text]" custT="1"/>
      <dgm:spPr/>
      <dgm:t>
        <a:bodyPr/>
        <a:lstStyle/>
        <a:p>
          <a:r>
            <a:rPr lang="en-US" sz="2400" b="1" dirty="0" err="1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মাতার</a:t>
          </a:r>
          <a:r>
            <a:rPr lang="en-US" sz="2400" b="1" dirty="0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  </a:t>
          </a:r>
        </a:p>
        <a:p>
          <a:r>
            <a:rPr lang="en-US" sz="2400" b="1" dirty="0" err="1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হিন্দা</a:t>
          </a:r>
          <a:endParaRPr lang="en-GB" sz="2400" dirty="0">
            <a:ln>
              <a:solidFill>
                <a:schemeClr val="bg1"/>
              </a:solidFill>
            </a:ln>
          </a:endParaRPr>
        </a:p>
      </dgm:t>
    </dgm:pt>
    <dgm:pt modelId="{375E556A-7BB9-4707-B8E8-3225D1358A7E}" type="parTrans" cxnId="{E9853B39-839E-483F-91EA-ADCFD6C2DF4C}">
      <dgm:prSet/>
      <dgm:spPr/>
      <dgm:t>
        <a:bodyPr/>
        <a:lstStyle/>
        <a:p>
          <a:endParaRPr lang="en-GB"/>
        </a:p>
      </dgm:t>
    </dgm:pt>
    <dgm:pt modelId="{FF4DDBC6-0311-4BF8-AF01-9DCCEADA8B77}" type="sibTrans" cxnId="{E9853B39-839E-483F-91EA-ADCFD6C2DF4C}">
      <dgm:prSet/>
      <dgm:spPr/>
      <dgm:t>
        <a:bodyPr/>
        <a:lstStyle/>
        <a:p>
          <a:endParaRPr lang="en-GB"/>
        </a:p>
      </dgm:t>
    </dgm:pt>
    <dgm:pt modelId="{1D51C128-3866-4728-B02B-061FCC50B91B}">
      <dgm:prSet phldrT="[Text]" custT="1"/>
      <dgm:spPr/>
      <dgm:t>
        <a:bodyPr/>
        <a:lstStyle/>
        <a:p>
          <a:pPr algn="ctr"/>
          <a:endParaRPr lang="en-US" sz="2400" b="1" dirty="0" smtClean="0">
            <a:ln>
              <a:solidFill>
                <a:schemeClr val="bg1"/>
              </a:solidFill>
            </a:ln>
            <a:latin typeface="NikoshBAN" pitchFamily="2" charset="0"/>
            <a:cs typeface="NikoshBAN" pitchFamily="2" charset="0"/>
          </a:endParaRPr>
        </a:p>
        <a:p>
          <a:pPr algn="ctr"/>
          <a:r>
            <a:rPr lang="en-US" sz="1800" b="1" dirty="0" err="1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কুরাইশ</a:t>
          </a:r>
          <a:r>
            <a:rPr lang="en-US" sz="1800" b="1" dirty="0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বংশের</a:t>
          </a:r>
          <a:r>
            <a:rPr lang="en-US" sz="1800" b="1" dirty="0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উমাইয়া</a:t>
          </a:r>
          <a:r>
            <a:rPr lang="en-US" sz="1800" b="1" dirty="0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গোত্রে</a:t>
          </a:r>
          <a:r>
            <a:rPr lang="en-US" sz="1800" b="1" dirty="0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 </a:t>
          </a:r>
          <a:endParaRPr lang="en-GB" sz="1800" dirty="0">
            <a:ln>
              <a:solidFill>
                <a:schemeClr val="bg1"/>
              </a:solidFill>
            </a:ln>
          </a:endParaRPr>
        </a:p>
      </dgm:t>
    </dgm:pt>
    <dgm:pt modelId="{CCF7A676-4E62-44DB-A503-FBE9DB019036}" type="parTrans" cxnId="{4B61AAB9-5853-4771-BD85-EFA873478A2E}">
      <dgm:prSet/>
      <dgm:spPr/>
      <dgm:t>
        <a:bodyPr/>
        <a:lstStyle/>
        <a:p>
          <a:endParaRPr lang="en-GB"/>
        </a:p>
      </dgm:t>
    </dgm:pt>
    <dgm:pt modelId="{8858A46B-2EB7-474F-87D1-C0C238FCE7FF}" type="sibTrans" cxnId="{4B61AAB9-5853-4771-BD85-EFA873478A2E}">
      <dgm:prSet/>
      <dgm:spPr/>
      <dgm:t>
        <a:bodyPr/>
        <a:lstStyle/>
        <a:p>
          <a:endParaRPr lang="en-GB"/>
        </a:p>
      </dgm:t>
    </dgm:pt>
    <dgm:pt modelId="{F88612F9-5E52-4569-9D17-5C03A34E88CD}">
      <dgm:prSet custT="1"/>
      <dgm:spPr/>
      <dgm:t>
        <a:bodyPr/>
        <a:lstStyle/>
        <a:p>
          <a:r>
            <a:rPr lang="en-US" sz="2400" dirty="0" err="1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ইসলাম</a:t>
          </a:r>
          <a:r>
            <a:rPr lang="en-US" sz="2400" dirty="0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ধর্মগ্রহণ</a:t>
          </a:r>
          <a:r>
            <a:rPr lang="en-US" sz="2400" dirty="0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 ৬৩০খ্রিঃ</a:t>
          </a:r>
          <a:endParaRPr lang="en-GB" sz="2400" dirty="0">
            <a:ln>
              <a:solidFill>
                <a:schemeClr val="bg1"/>
              </a:solidFill>
            </a:ln>
          </a:endParaRPr>
        </a:p>
      </dgm:t>
    </dgm:pt>
    <dgm:pt modelId="{03070302-B514-4F55-A77C-B92D878AB2C5}" type="parTrans" cxnId="{A4901604-6C46-48DD-BE6E-E9B12481228C}">
      <dgm:prSet/>
      <dgm:spPr/>
      <dgm:t>
        <a:bodyPr/>
        <a:lstStyle/>
        <a:p>
          <a:endParaRPr lang="en-GB"/>
        </a:p>
      </dgm:t>
    </dgm:pt>
    <dgm:pt modelId="{EB780026-47FC-4327-B24F-6F241793D094}" type="sibTrans" cxnId="{A4901604-6C46-48DD-BE6E-E9B12481228C}">
      <dgm:prSet/>
      <dgm:spPr/>
      <dgm:t>
        <a:bodyPr/>
        <a:lstStyle/>
        <a:p>
          <a:endParaRPr lang="en-GB"/>
        </a:p>
      </dgm:t>
    </dgm:pt>
    <dgm:pt modelId="{4D9795A6-213A-4379-8452-BB3E4DB1AD5F}">
      <dgm:prSet custT="1"/>
      <dgm:spPr/>
      <dgm:t>
        <a:bodyPr/>
        <a:lstStyle/>
        <a:p>
          <a:r>
            <a:rPr lang="en-US" sz="2400" dirty="0" err="1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সিংহাসন</a:t>
          </a:r>
          <a:r>
            <a:rPr lang="en-US" sz="2400" dirty="0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লাভঃ</a:t>
          </a:r>
          <a:r>
            <a:rPr lang="en-US" sz="2400" dirty="0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 ৬৬১ </a:t>
          </a:r>
          <a:endParaRPr lang="en-GB" sz="2400" dirty="0">
            <a:ln>
              <a:solidFill>
                <a:schemeClr val="bg1"/>
              </a:solidFill>
            </a:ln>
          </a:endParaRPr>
        </a:p>
      </dgm:t>
    </dgm:pt>
    <dgm:pt modelId="{1AEB4822-51DA-43F1-BB5D-2B6CD37546FD}" type="parTrans" cxnId="{25071BEC-3DBF-44BF-947D-4B965679F6AC}">
      <dgm:prSet/>
      <dgm:spPr/>
      <dgm:t>
        <a:bodyPr/>
        <a:lstStyle/>
        <a:p>
          <a:endParaRPr lang="en-GB"/>
        </a:p>
      </dgm:t>
    </dgm:pt>
    <dgm:pt modelId="{0669C80F-AEE1-4115-891F-44F8FF91EB7F}" type="sibTrans" cxnId="{25071BEC-3DBF-44BF-947D-4B965679F6AC}">
      <dgm:prSet/>
      <dgm:spPr/>
      <dgm:t>
        <a:bodyPr/>
        <a:lstStyle/>
        <a:p>
          <a:endParaRPr lang="en-GB"/>
        </a:p>
      </dgm:t>
    </dgm:pt>
    <dgm:pt modelId="{8217A41C-9241-4102-8FA3-1277D4D49AD0}">
      <dgm:prSet custT="1"/>
      <dgm:spPr/>
      <dgm:t>
        <a:bodyPr/>
        <a:lstStyle/>
        <a:p>
          <a:r>
            <a:rPr lang="bn-BD" sz="2400" b="1" dirty="0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মৃত্যুঃ</a:t>
          </a:r>
          <a:r>
            <a:rPr lang="en-US" sz="2400" b="1" dirty="0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2400" b="1" dirty="0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৬৮০ </a:t>
          </a:r>
          <a:r>
            <a:rPr lang="en-US" sz="2400" b="1" dirty="0" err="1" smtClean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rPr>
            <a:t>খ্রিঃ</a:t>
          </a:r>
          <a:endParaRPr lang="en-GB" sz="2400" dirty="0">
            <a:ln>
              <a:solidFill>
                <a:schemeClr val="bg1"/>
              </a:solidFill>
            </a:ln>
          </a:endParaRPr>
        </a:p>
      </dgm:t>
    </dgm:pt>
    <dgm:pt modelId="{4BE3AC73-571B-45F5-81D9-BC2CF528C1B9}" type="parTrans" cxnId="{C1EEDE51-7464-481D-B4F4-ABA49FBA7859}">
      <dgm:prSet/>
      <dgm:spPr/>
      <dgm:t>
        <a:bodyPr/>
        <a:lstStyle/>
        <a:p>
          <a:endParaRPr lang="en-GB"/>
        </a:p>
      </dgm:t>
    </dgm:pt>
    <dgm:pt modelId="{64A868DF-3122-4C87-B656-BAE5E9289C33}" type="sibTrans" cxnId="{C1EEDE51-7464-481D-B4F4-ABA49FBA7859}">
      <dgm:prSet/>
      <dgm:spPr/>
      <dgm:t>
        <a:bodyPr/>
        <a:lstStyle/>
        <a:p>
          <a:endParaRPr lang="en-GB"/>
        </a:p>
      </dgm:t>
    </dgm:pt>
    <dgm:pt modelId="{F91F7FED-C721-4E28-AFED-BB1C408B0B29}" type="pres">
      <dgm:prSet presAssocID="{7186E590-4C08-4B39-836B-4BF6635DD7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7E3DD03-ED0D-4B17-A328-80F1E378756F}" type="pres">
      <dgm:prSet presAssocID="{787755EA-B7EC-41B1-97CE-9E9005F1581B}" presName="centerShape" presStyleLbl="node0" presStyleIdx="0" presStyleCnt="1"/>
      <dgm:spPr/>
      <dgm:t>
        <a:bodyPr/>
        <a:lstStyle/>
        <a:p>
          <a:endParaRPr lang="en-GB"/>
        </a:p>
      </dgm:t>
    </dgm:pt>
    <dgm:pt modelId="{434D9BC7-01F6-4AB1-B468-447ABA29AD71}" type="pres">
      <dgm:prSet presAssocID="{7796A24D-87E2-4BC6-A9BD-D511CBDCB74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5C40D3-87B3-407C-9036-2025381D1740}" type="pres">
      <dgm:prSet presAssocID="{7796A24D-87E2-4BC6-A9BD-D511CBDCB744}" presName="dummy" presStyleCnt="0"/>
      <dgm:spPr/>
    </dgm:pt>
    <dgm:pt modelId="{F39463F5-BB48-4792-B06A-963001FB88E6}" type="pres">
      <dgm:prSet presAssocID="{B31B86C7-1352-4FBD-A98F-75AE85D36BCE}" presName="sibTrans" presStyleLbl="sibTrans2D1" presStyleIdx="0" presStyleCnt="7"/>
      <dgm:spPr/>
      <dgm:t>
        <a:bodyPr/>
        <a:lstStyle/>
        <a:p>
          <a:endParaRPr lang="en-GB"/>
        </a:p>
      </dgm:t>
    </dgm:pt>
    <dgm:pt modelId="{E33EDDBA-A65E-4869-A8CB-B75DC36DEC74}" type="pres">
      <dgm:prSet presAssocID="{49E74EAC-86D0-403E-A2BE-3314CB53914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3C926F-D076-4B8D-9C69-AC4AB4A4BA28}" type="pres">
      <dgm:prSet presAssocID="{49E74EAC-86D0-403E-A2BE-3314CB539147}" presName="dummy" presStyleCnt="0"/>
      <dgm:spPr/>
    </dgm:pt>
    <dgm:pt modelId="{EA16118C-107C-48B7-848D-020FBAFBF1EF}" type="pres">
      <dgm:prSet presAssocID="{CFE2E4AE-97A8-4794-9012-00182AA69BE3}" presName="sibTrans" presStyleLbl="sibTrans2D1" presStyleIdx="1" presStyleCnt="7"/>
      <dgm:spPr/>
      <dgm:t>
        <a:bodyPr/>
        <a:lstStyle/>
        <a:p>
          <a:endParaRPr lang="en-GB"/>
        </a:p>
      </dgm:t>
    </dgm:pt>
    <dgm:pt modelId="{B543EF0D-3B85-4869-A499-CD7EE959018E}" type="pres">
      <dgm:prSet presAssocID="{1AF01FB6-B661-44D4-9863-3EAD4A661B5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55A2A6-2D0F-4A24-91BC-3DAB3E920FE5}" type="pres">
      <dgm:prSet presAssocID="{1AF01FB6-B661-44D4-9863-3EAD4A661B5E}" presName="dummy" presStyleCnt="0"/>
      <dgm:spPr/>
    </dgm:pt>
    <dgm:pt modelId="{3F9FB84E-7421-4A67-A283-8F02F1CD7B16}" type="pres">
      <dgm:prSet presAssocID="{FF4DDBC6-0311-4BF8-AF01-9DCCEADA8B77}" presName="sibTrans" presStyleLbl="sibTrans2D1" presStyleIdx="2" presStyleCnt="7"/>
      <dgm:spPr/>
      <dgm:t>
        <a:bodyPr/>
        <a:lstStyle/>
        <a:p>
          <a:endParaRPr lang="en-GB"/>
        </a:p>
      </dgm:t>
    </dgm:pt>
    <dgm:pt modelId="{2260AD77-680E-4046-9E3D-3A339F04D359}" type="pres">
      <dgm:prSet presAssocID="{1D51C128-3866-4728-B02B-061FCC50B91B}" presName="node" presStyleLbl="node1" presStyleIdx="3" presStyleCnt="7" custScaleX="113906" custScaleY="896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FAA5D7-CDB0-45E5-B0DC-50D1496BB5ED}" type="pres">
      <dgm:prSet presAssocID="{1D51C128-3866-4728-B02B-061FCC50B91B}" presName="dummy" presStyleCnt="0"/>
      <dgm:spPr/>
    </dgm:pt>
    <dgm:pt modelId="{0A48891B-E39A-493E-9C52-115D203F3E0A}" type="pres">
      <dgm:prSet presAssocID="{8858A46B-2EB7-474F-87D1-C0C238FCE7FF}" presName="sibTrans" presStyleLbl="sibTrans2D1" presStyleIdx="3" presStyleCnt="7"/>
      <dgm:spPr/>
      <dgm:t>
        <a:bodyPr/>
        <a:lstStyle/>
        <a:p>
          <a:endParaRPr lang="en-GB"/>
        </a:p>
      </dgm:t>
    </dgm:pt>
    <dgm:pt modelId="{6C9ED9E4-2DCD-46D3-932F-C028291900A3}" type="pres">
      <dgm:prSet presAssocID="{F88612F9-5E52-4569-9D17-5C03A34E88C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0E2FAE-808E-4912-8DDB-CE18B755EE21}" type="pres">
      <dgm:prSet presAssocID="{F88612F9-5E52-4569-9D17-5C03A34E88CD}" presName="dummy" presStyleCnt="0"/>
      <dgm:spPr/>
    </dgm:pt>
    <dgm:pt modelId="{BF2206D9-890C-41E7-894F-9B60825798DE}" type="pres">
      <dgm:prSet presAssocID="{EB780026-47FC-4327-B24F-6F241793D094}" presName="sibTrans" presStyleLbl="sibTrans2D1" presStyleIdx="4" presStyleCnt="7"/>
      <dgm:spPr/>
      <dgm:t>
        <a:bodyPr/>
        <a:lstStyle/>
        <a:p>
          <a:endParaRPr lang="en-GB"/>
        </a:p>
      </dgm:t>
    </dgm:pt>
    <dgm:pt modelId="{5BD9F1CD-86A8-4AFD-8D34-0498A6361689}" type="pres">
      <dgm:prSet presAssocID="{4D9795A6-213A-4379-8452-BB3E4DB1AD5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4B6AC0-1FB8-4EE8-8CE3-F9EA54049E11}" type="pres">
      <dgm:prSet presAssocID="{4D9795A6-213A-4379-8452-BB3E4DB1AD5F}" presName="dummy" presStyleCnt="0"/>
      <dgm:spPr/>
    </dgm:pt>
    <dgm:pt modelId="{E1769363-3DF4-4D6A-8858-B7491592675A}" type="pres">
      <dgm:prSet presAssocID="{0669C80F-AEE1-4115-891F-44F8FF91EB7F}" presName="sibTrans" presStyleLbl="sibTrans2D1" presStyleIdx="5" presStyleCnt="7"/>
      <dgm:spPr/>
      <dgm:t>
        <a:bodyPr/>
        <a:lstStyle/>
        <a:p>
          <a:endParaRPr lang="en-GB"/>
        </a:p>
      </dgm:t>
    </dgm:pt>
    <dgm:pt modelId="{30A02C17-30EA-4D48-9AFA-A25970EA1682}" type="pres">
      <dgm:prSet presAssocID="{8217A41C-9241-4102-8FA3-1277D4D49AD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0D8A45-DD9D-4490-9AC0-72605FEBF2D0}" type="pres">
      <dgm:prSet presAssocID="{8217A41C-9241-4102-8FA3-1277D4D49AD0}" presName="dummy" presStyleCnt="0"/>
      <dgm:spPr/>
    </dgm:pt>
    <dgm:pt modelId="{869D2F1D-380E-4F21-83C5-8F0B448B524D}" type="pres">
      <dgm:prSet presAssocID="{64A868DF-3122-4C87-B656-BAE5E9289C33}" presName="sibTrans" presStyleLbl="sibTrans2D1" presStyleIdx="6" presStyleCnt="7"/>
      <dgm:spPr/>
      <dgm:t>
        <a:bodyPr/>
        <a:lstStyle/>
        <a:p>
          <a:endParaRPr lang="en-GB"/>
        </a:p>
      </dgm:t>
    </dgm:pt>
  </dgm:ptLst>
  <dgm:cxnLst>
    <dgm:cxn modelId="{24A882D4-D4EB-4471-B7A1-FE8C38AEBC39}" type="presOf" srcId="{787755EA-B7EC-41B1-97CE-9E9005F1581B}" destId="{C7E3DD03-ED0D-4B17-A328-80F1E378756F}" srcOrd="0" destOrd="0" presId="urn:microsoft.com/office/officeart/2005/8/layout/radial6"/>
    <dgm:cxn modelId="{BBBA7AA0-48BE-41B9-A5FA-86A4A29AC938}" type="presOf" srcId="{CFE2E4AE-97A8-4794-9012-00182AA69BE3}" destId="{EA16118C-107C-48B7-848D-020FBAFBF1EF}" srcOrd="0" destOrd="0" presId="urn:microsoft.com/office/officeart/2005/8/layout/radial6"/>
    <dgm:cxn modelId="{46CBDEED-4AC5-4DE1-A11B-1B74BDC4A836}" type="presOf" srcId="{FF4DDBC6-0311-4BF8-AF01-9DCCEADA8B77}" destId="{3F9FB84E-7421-4A67-A283-8F02F1CD7B16}" srcOrd="0" destOrd="0" presId="urn:microsoft.com/office/officeart/2005/8/layout/radial6"/>
    <dgm:cxn modelId="{0FCB73E7-41F1-46DF-895E-A3F8C9848AC3}" srcId="{787755EA-B7EC-41B1-97CE-9E9005F1581B}" destId="{49E74EAC-86D0-403E-A2BE-3314CB539147}" srcOrd="1" destOrd="0" parTransId="{9FC6907D-80E2-4220-AB8C-CB05D0E9D837}" sibTransId="{CFE2E4AE-97A8-4794-9012-00182AA69BE3}"/>
    <dgm:cxn modelId="{43C2F416-69D8-468B-B476-86FFDDF2EA39}" type="presOf" srcId="{8217A41C-9241-4102-8FA3-1277D4D49AD0}" destId="{30A02C17-30EA-4D48-9AFA-A25970EA1682}" srcOrd="0" destOrd="0" presId="urn:microsoft.com/office/officeart/2005/8/layout/radial6"/>
    <dgm:cxn modelId="{A4901604-6C46-48DD-BE6E-E9B12481228C}" srcId="{787755EA-B7EC-41B1-97CE-9E9005F1581B}" destId="{F88612F9-5E52-4569-9D17-5C03A34E88CD}" srcOrd="4" destOrd="0" parTransId="{03070302-B514-4F55-A77C-B92D878AB2C5}" sibTransId="{EB780026-47FC-4327-B24F-6F241793D094}"/>
    <dgm:cxn modelId="{E42A6BE9-1FAF-42EC-B2AD-366BB7753060}" type="presOf" srcId="{1D51C128-3866-4728-B02B-061FCC50B91B}" destId="{2260AD77-680E-4046-9E3D-3A339F04D359}" srcOrd="0" destOrd="0" presId="urn:microsoft.com/office/officeart/2005/8/layout/radial6"/>
    <dgm:cxn modelId="{AC52ABC2-D9CB-438C-A906-A0A36D4E4F27}" srcId="{787755EA-B7EC-41B1-97CE-9E9005F1581B}" destId="{7796A24D-87E2-4BC6-A9BD-D511CBDCB744}" srcOrd="0" destOrd="0" parTransId="{D872FA8F-8BB5-42A9-A050-7F5D9AD413B5}" sibTransId="{B31B86C7-1352-4FBD-A98F-75AE85D36BCE}"/>
    <dgm:cxn modelId="{140680CE-2B09-4A18-8332-7FE95A2C8DC5}" srcId="{7186E590-4C08-4B39-836B-4BF6635DD726}" destId="{787755EA-B7EC-41B1-97CE-9E9005F1581B}" srcOrd="0" destOrd="0" parTransId="{224AFEA8-F516-4BBE-A96F-754B91EE0C5C}" sibTransId="{1F6B24F4-37CF-4A28-A954-7C58426D4BEA}"/>
    <dgm:cxn modelId="{40DEE356-D9D9-4665-B3FA-15B926D564C3}" type="presOf" srcId="{7796A24D-87E2-4BC6-A9BD-D511CBDCB744}" destId="{434D9BC7-01F6-4AB1-B468-447ABA29AD71}" srcOrd="0" destOrd="0" presId="urn:microsoft.com/office/officeart/2005/8/layout/radial6"/>
    <dgm:cxn modelId="{25071BEC-3DBF-44BF-947D-4B965679F6AC}" srcId="{787755EA-B7EC-41B1-97CE-9E9005F1581B}" destId="{4D9795A6-213A-4379-8452-BB3E4DB1AD5F}" srcOrd="5" destOrd="0" parTransId="{1AEB4822-51DA-43F1-BB5D-2B6CD37546FD}" sibTransId="{0669C80F-AEE1-4115-891F-44F8FF91EB7F}"/>
    <dgm:cxn modelId="{4CE4F38D-0E97-4B76-9768-E34242D62C98}" type="presOf" srcId="{8858A46B-2EB7-474F-87D1-C0C238FCE7FF}" destId="{0A48891B-E39A-493E-9C52-115D203F3E0A}" srcOrd="0" destOrd="0" presId="urn:microsoft.com/office/officeart/2005/8/layout/radial6"/>
    <dgm:cxn modelId="{D8AA191B-FCF7-43CB-9A33-9DA9932893B7}" type="presOf" srcId="{B31B86C7-1352-4FBD-A98F-75AE85D36BCE}" destId="{F39463F5-BB48-4792-B06A-963001FB88E6}" srcOrd="0" destOrd="0" presId="urn:microsoft.com/office/officeart/2005/8/layout/radial6"/>
    <dgm:cxn modelId="{C1EEDE51-7464-481D-B4F4-ABA49FBA7859}" srcId="{787755EA-B7EC-41B1-97CE-9E9005F1581B}" destId="{8217A41C-9241-4102-8FA3-1277D4D49AD0}" srcOrd="6" destOrd="0" parTransId="{4BE3AC73-571B-45F5-81D9-BC2CF528C1B9}" sibTransId="{64A868DF-3122-4C87-B656-BAE5E9289C33}"/>
    <dgm:cxn modelId="{AEDBB7A0-E9E7-44E7-9483-E949D7AE41FA}" type="presOf" srcId="{64A868DF-3122-4C87-B656-BAE5E9289C33}" destId="{869D2F1D-380E-4F21-83C5-8F0B448B524D}" srcOrd="0" destOrd="0" presId="urn:microsoft.com/office/officeart/2005/8/layout/radial6"/>
    <dgm:cxn modelId="{21F7941A-B439-4A88-B2B8-0219963B9BE7}" type="presOf" srcId="{1AF01FB6-B661-44D4-9863-3EAD4A661B5E}" destId="{B543EF0D-3B85-4869-A499-CD7EE959018E}" srcOrd="0" destOrd="0" presId="urn:microsoft.com/office/officeart/2005/8/layout/radial6"/>
    <dgm:cxn modelId="{1F9F81D9-D23A-4BB2-A427-EE51014056A8}" type="presOf" srcId="{F88612F9-5E52-4569-9D17-5C03A34E88CD}" destId="{6C9ED9E4-2DCD-46D3-932F-C028291900A3}" srcOrd="0" destOrd="0" presId="urn:microsoft.com/office/officeart/2005/8/layout/radial6"/>
    <dgm:cxn modelId="{DE734F25-973A-4C95-B35D-F1DC14DFB487}" type="presOf" srcId="{49E74EAC-86D0-403E-A2BE-3314CB539147}" destId="{E33EDDBA-A65E-4869-A8CB-B75DC36DEC74}" srcOrd="0" destOrd="0" presId="urn:microsoft.com/office/officeart/2005/8/layout/radial6"/>
    <dgm:cxn modelId="{11290F26-B93D-4EC8-BFF5-E206DB96E0B5}" type="presOf" srcId="{0669C80F-AEE1-4115-891F-44F8FF91EB7F}" destId="{E1769363-3DF4-4D6A-8858-B7491592675A}" srcOrd="0" destOrd="0" presId="urn:microsoft.com/office/officeart/2005/8/layout/radial6"/>
    <dgm:cxn modelId="{17957B15-994C-42C3-907B-FC686BC7DF22}" type="presOf" srcId="{EB780026-47FC-4327-B24F-6F241793D094}" destId="{BF2206D9-890C-41E7-894F-9B60825798DE}" srcOrd="0" destOrd="0" presId="urn:microsoft.com/office/officeart/2005/8/layout/radial6"/>
    <dgm:cxn modelId="{E9853B39-839E-483F-91EA-ADCFD6C2DF4C}" srcId="{787755EA-B7EC-41B1-97CE-9E9005F1581B}" destId="{1AF01FB6-B661-44D4-9863-3EAD4A661B5E}" srcOrd="2" destOrd="0" parTransId="{375E556A-7BB9-4707-B8E8-3225D1358A7E}" sibTransId="{FF4DDBC6-0311-4BF8-AF01-9DCCEADA8B77}"/>
    <dgm:cxn modelId="{4B61AAB9-5853-4771-BD85-EFA873478A2E}" srcId="{787755EA-B7EC-41B1-97CE-9E9005F1581B}" destId="{1D51C128-3866-4728-B02B-061FCC50B91B}" srcOrd="3" destOrd="0" parTransId="{CCF7A676-4E62-44DB-A503-FBE9DB019036}" sibTransId="{8858A46B-2EB7-474F-87D1-C0C238FCE7FF}"/>
    <dgm:cxn modelId="{4F807A35-2625-488D-BBA9-F6A3F65D4E54}" type="presOf" srcId="{4D9795A6-213A-4379-8452-BB3E4DB1AD5F}" destId="{5BD9F1CD-86A8-4AFD-8D34-0498A6361689}" srcOrd="0" destOrd="0" presId="urn:microsoft.com/office/officeart/2005/8/layout/radial6"/>
    <dgm:cxn modelId="{FAC4F7B6-A36D-41FA-A2EA-490444CD636E}" type="presOf" srcId="{7186E590-4C08-4B39-836B-4BF6635DD726}" destId="{F91F7FED-C721-4E28-AFED-BB1C408B0B29}" srcOrd="0" destOrd="0" presId="urn:microsoft.com/office/officeart/2005/8/layout/radial6"/>
    <dgm:cxn modelId="{1E047C73-5CD6-451E-B664-C1A439045D04}" type="presParOf" srcId="{F91F7FED-C721-4E28-AFED-BB1C408B0B29}" destId="{C7E3DD03-ED0D-4B17-A328-80F1E378756F}" srcOrd="0" destOrd="0" presId="urn:microsoft.com/office/officeart/2005/8/layout/radial6"/>
    <dgm:cxn modelId="{75FB5C66-DC24-43B4-BACF-0BB0C8D8CE0E}" type="presParOf" srcId="{F91F7FED-C721-4E28-AFED-BB1C408B0B29}" destId="{434D9BC7-01F6-4AB1-B468-447ABA29AD71}" srcOrd="1" destOrd="0" presId="urn:microsoft.com/office/officeart/2005/8/layout/radial6"/>
    <dgm:cxn modelId="{2466CE2A-FF28-49B6-8047-554AF20B2B1E}" type="presParOf" srcId="{F91F7FED-C721-4E28-AFED-BB1C408B0B29}" destId="{DF5C40D3-87B3-407C-9036-2025381D1740}" srcOrd="2" destOrd="0" presId="urn:microsoft.com/office/officeart/2005/8/layout/radial6"/>
    <dgm:cxn modelId="{C0B14325-4D47-43D9-A9E7-FC89E59C12CA}" type="presParOf" srcId="{F91F7FED-C721-4E28-AFED-BB1C408B0B29}" destId="{F39463F5-BB48-4792-B06A-963001FB88E6}" srcOrd="3" destOrd="0" presId="urn:microsoft.com/office/officeart/2005/8/layout/radial6"/>
    <dgm:cxn modelId="{0254471D-B52F-42D1-894D-63625E1E0987}" type="presParOf" srcId="{F91F7FED-C721-4E28-AFED-BB1C408B0B29}" destId="{E33EDDBA-A65E-4869-A8CB-B75DC36DEC74}" srcOrd="4" destOrd="0" presId="urn:microsoft.com/office/officeart/2005/8/layout/radial6"/>
    <dgm:cxn modelId="{B9B44AF5-8FE2-4E3B-9E49-AC766036EFE0}" type="presParOf" srcId="{F91F7FED-C721-4E28-AFED-BB1C408B0B29}" destId="{FA3C926F-D076-4B8D-9C69-AC4AB4A4BA28}" srcOrd="5" destOrd="0" presId="urn:microsoft.com/office/officeart/2005/8/layout/radial6"/>
    <dgm:cxn modelId="{C48C5258-2D3B-4B80-9BE6-A79B37EF9579}" type="presParOf" srcId="{F91F7FED-C721-4E28-AFED-BB1C408B0B29}" destId="{EA16118C-107C-48B7-848D-020FBAFBF1EF}" srcOrd="6" destOrd="0" presId="urn:microsoft.com/office/officeart/2005/8/layout/radial6"/>
    <dgm:cxn modelId="{8995CFD3-0100-434E-8ED4-C2A214032B65}" type="presParOf" srcId="{F91F7FED-C721-4E28-AFED-BB1C408B0B29}" destId="{B543EF0D-3B85-4869-A499-CD7EE959018E}" srcOrd="7" destOrd="0" presId="urn:microsoft.com/office/officeart/2005/8/layout/radial6"/>
    <dgm:cxn modelId="{0F572AD2-EA0E-440A-85A0-C2A032DA9B13}" type="presParOf" srcId="{F91F7FED-C721-4E28-AFED-BB1C408B0B29}" destId="{0F55A2A6-2D0F-4A24-91BC-3DAB3E920FE5}" srcOrd="8" destOrd="0" presId="urn:microsoft.com/office/officeart/2005/8/layout/radial6"/>
    <dgm:cxn modelId="{455B916E-7E9D-474D-BC46-E9E36BE644BF}" type="presParOf" srcId="{F91F7FED-C721-4E28-AFED-BB1C408B0B29}" destId="{3F9FB84E-7421-4A67-A283-8F02F1CD7B16}" srcOrd="9" destOrd="0" presId="urn:microsoft.com/office/officeart/2005/8/layout/radial6"/>
    <dgm:cxn modelId="{C4D544DE-90A2-455B-ABD5-D4E9640BF40D}" type="presParOf" srcId="{F91F7FED-C721-4E28-AFED-BB1C408B0B29}" destId="{2260AD77-680E-4046-9E3D-3A339F04D359}" srcOrd="10" destOrd="0" presId="urn:microsoft.com/office/officeart/2005/8/layout/radial6"/>
    <dgm:cxn modelId="{2A9A4B4B-C76D-4806-B53F-4628D1E6B8A1}" type="presParOf" srcId="{F91F7FED-C721-4E28-AFED-BB1C408B0B29}" destId="{15FAA5D7-CDB0-45E5-B0DC-50D1496BB5ED}" srcOrd="11" destOrd="0" presId="urn:microsoft.com/office/officeart/2005/8/layout/radial6"/>
    <dgm:cxn modelId="{C369E657-45E4-45FC-9DCE-50022ECFF598}" type="presParOf" srcId="{F91F7FED-C721-4E28-AFED-BB1C408B0B29}" destId="{0A48891B-E39A-493E-9C52-115D203F3E0A}" srcOrd="12" destOrd="0" presId="urn:microsoft.com/office/officeart/2005/8/layout/radial6"/>
    <dgm:cxn modelId="{CEDC0B24-2A41-474E-8C08-BB79A4619AF7}" type="presParOf" srcId="{F91F7FED-C721-4E28-AFED-BB1C408B0B29}" destId="{6C9ED9E4-2DCD-46D3-932F-C028291900A3}" srcOrd="13" destOrd="0" presId="urn:microsoft.com/office/officeart/2005/8/layout/radial6"/>
    <dgm:cxn modelId="{3A78011D-5D58-4F16-BB2B-3FD9F6E59E48}" type="presParOf" srcId="{F91F7FED-C721-4E28-AFED-BB1C408B0B29}" destId="{290E2FAE-808E-4912-8DDB-CE18B755EE21}" srcOrd="14" destOrd="0" presId="urn:microsoft.com/office/officeart/2005/8/layout/radial6"/>
    <dgm:cxn modelId="{F1C5C1AA-B986-430C-8BB5-ECD934A16008}" type="presParOf" srcId="{F91F7FED-C721-4E28-AFED-BB1C408B0B29}" destId="{BF2206D9-890C-41E7-894F-9B60825798DE}" srcOrd="15" destOrd="0" presId="urn:microsoft.com/office/officeart/2005/8/layout/radial6"/>
    <dgm:cxn modelId="{D85876F3-9DB4-4494-8967-F9A808B34A5A}" type="presParOf" srcId="{F91F7FED-C721-4E28-AFED-BB1C408B0B29}" destId="{5BD9F1CD-86A8-4AFD-8D34-0498A6361689}" srcOrd="16" destOrd="0" presId="urn:microsoft.com/office/officeart/2005/8/layout/radial6"/>
    <dgm:cxn modelId="{F0C9E015-AEF0-40BE-AEF1-067C0106ED80}" type="presParOf" srcId="{F91F7FED-C721-4E28-AFED-BB1C408B0B29}" destId="{134B6AC0-1FB8-4EE8-8CE3-F9EA54049E11}" srcOrd="17" destOrd="0" presId="urn:microsoft.com/office/officeart/2005/8/layout/radial6"/>
    <dgm:cxn modelId="{0F9DCE1B-2F4D-4630-8295-0DEAEDC4C033}" type="presParOf" srcId="{F91F7FED-C721-4E28-AFED-BB1C408B0B29}" destId="{E1769363-3DF4-4D6A-8858-B7491592675A}" srcOrd="18" destOrd="0" presId="urn:microsoft.com/office/officeart/2005/8/layout/radial6"/>
    <dgm:cxn modelId="{EE5E5DD9-0F86-4100-805C-AF696F8EEA21}" type="presParOf" srcId="{F91F7FED-C721-4E28-AFED-BB1C408B0B29}" destId="{30A02C17-30EA-4D48-9AFA-A25970EA1682}" srcOrd="19" destOrd="0" presId="urn:microsoft.com/office/officeart/2005/8/layout/radial6"/>
    <dgm:cxn modelId="{09187B6B-BCDB-4F1C-9E1C-2F9FFCEC15C5}" type="presParOf" srcId="{F91F7FED-C721-4E28-AFED-BB1C408B0B29}" destId="{4F0D8A45-DD9D-4490-9AC0-72605FEBF2D0}" srcOrd="20" destOrd="0" presId="urn:microsoft.com/office/officeart/2005/8/layout/radial6"/>
    <dgm:cxn modelId="{60331BDC-C484-49A0-B9B4-533DC9C9F7E2}" type="presParOf" srcId="{F91F7FED-C721-4E28-AFED-BB1C408B0B29}" destId="{869D2F1D-380E-4F21-83C5-8F0B448B524D}" srcOrd="21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mU\Downloads\Up Contain\p 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304800" y="2286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57200"/>
            <a:ext cx="86868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অহী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লেখক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752600"/>
            <a:ext cx="874395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630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24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রাসুলের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:)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ইনতিকাল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468" y="3810000"/>
            <a:ext cx="874395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সেবায়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রাসুল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মদীনায়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রাসুলের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মদীনায়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:)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উম্মে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হাবীবাকে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সুফিয়ানের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অনুরোধে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রাসুল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:)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মুয়াবিয়াকে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:)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অহী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নিুক্ত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" y="239159"/>
            <a:ext cx="88011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endParaRPr lang="en-GB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038600"/>
            <a:ext cx="88011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মুয়াবিয়া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তুন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রাজবংশ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সম্প্রসারন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নব্যবস্থার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গঠক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ৃতিত্বের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অধীকারী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্থার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বিলোপ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নব্যবস্থার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ংহ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তোলেন</a:t>
            </a:r>
            <a:r>
              <a:rPr lang="en-US" sz="2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8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fBafT9DPOQVUy334_pic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987093"/>
            <a:ext cx="4267199" cy="2899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1962150" y="1066800"/>
            <a:ext cx="2228850" cy="2743200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066800"/>
            <a:ext cx="211455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লাভ</a:t>
            </a:r>
            <a:endParaRPr lang="en-GB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3166170"/>
            <a:ext cx="8801100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সিরিয়ার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শাসনকর্তা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থাকাকালে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:)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বাইজান্টাইন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সাম্রাজ্যের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উসমান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:)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শাহাদাতের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মদীনায়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নৈরাজ্য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খলিফা-নির্বাচন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বিশৃঙ্খল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অবশেষে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সিরিয়া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প্রদেশ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জাহানই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:)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সিরিয়ার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শাসনকর্তা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:)-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মনোমালিন্য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উসমান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:)-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রক্তমাখা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জামা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লায়লার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সিরিয়াবাসীদেরকে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:)-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উত্তেজিত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b_share.png"/>
          <p:cNvPicPr>
            <a:picLocks noChangeAspect="1"/>
          </p:cNvPicPr>
          <p:nvPr/>
        </p:nvPicPr>
        <p:blipFill>
          <a:blip r:embed="rId2"/>
          <a:srcRect l="18669" r="18657" b="16314"/>
          <a:stretch>
            <a:fillRect/>
          </a:stretch>
        </p:blipFill>
        <p:spPr>
          <a:xfrm>
            <a:off x="5772150" y="304803"/>
            <a:ext cx="3143250" cy="2590797"/>
          </a:xfrm>
          <a:prstGeom prst="rect">
            <a:avLst/>
          </a:prstGeom>
        </p:spPr>
      </p:pic>
      <p:pic>
        <p:nvPicPr>
          <p:cNvPr id="7" name="Picture 6" descr="Hagia-Sophia_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304803"/>
            <a:ext cx="2971800" cy="2593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0"/>
            <a:ext cx="8743950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:)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প্রাদেশিক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গর্ভনরদেরকে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বরখাস্ত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গর্ভনর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সিরিয়ার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শাসনর্কতা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সকলেই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উসমান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:)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অবশেষে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:)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প্রাণহানীও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সিফফিনের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দুমার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সালিশিতে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কুটনৈতিক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সম্রগ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সিরিয়া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মিশরের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hadir-khu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254389"/>
            <a:ext cx="4571999" cy="26412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1450" y="76200"/>
            <a:ext cx="88011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দামেস্কে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endParaRPr lang="en-GB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50" y="5092005"/>
            <a:ext cx="88011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শাসনর্কাযে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কুটনীতিবিদ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ধৈর্যশীল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নির্ভীক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যোদ্ধা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উমাইয়াদের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শাসকের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মর্যাদায়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ভূষিত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ক্ষমতাকে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সুসংহত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কুফা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দামেস্কে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Kufa_Mos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1" y="888612"/>
            <a:ext cx="4000500" cy="4038600"/>
          </a:xfrm>
          <a:prstGeom prst="rect">
            <a:avLst/>
          </a:prstGeom>
        </p:spPr>
      </p:pic>
      <p:pic>
        <p:nvPicPr>
          <p:cNvPr id="11" name="Picture 10" descr="43390831_3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49" y="874544"/>
            <a:ext cx="4171950" cy="4038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0" y="914400"/>
            <a:ext cx="2343151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কুফা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</a:t>
            </a:r>
            <a:endParaRPr lang="en-GB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72149" y="914400"/>
            <a:ext cx="2343151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দামেস্ক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</a:t>
            </a:r>
            <a:endParaRPr lang="en-GB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1371600" y="2971800"/>
            <a:ext cx="1485900" cy="1905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4800600" y="1600200"/>
            <a:ext cx="1485900" cy="1447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" y="304800"/>
            <a:ext cx="885825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সংহতি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endParaRPr lang="en-GB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" y="4414897"/>
            <a:ext cx="88011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খারেজীগণ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ইরানের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বিদ্রোহী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কঠোরভাবে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খারিজীরা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মরূভূমিতে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ইরানের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আহওয়াজ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বিশৃঙ্খলা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কঠোর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তাও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ফিরিয়ে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আনেন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50px-Iraq_map_nasiriya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219200"/>
            <a:ext cx="24003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Oil-terminal-Basra-Ira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219200"/>
            <a:ext cx="2968053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219200"/>
            <a:ext cx="25146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64944"/>
            <a:ext cx="874395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মুদারীয়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হিমারীয়দের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বিরোধ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50" y="3925431"/>
            <a:ext cx="880110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হিজাজের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অধিবাসী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পৌত্র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মুদারীয়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হিমারীয়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উৎসারিত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কাহতান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বংশীয়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শামসের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হিনারের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মুদারীয়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শাখাগুলোর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কুরাইশ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তালিব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তামীম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প্রসিদ্ধ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দীর্ঘদিনের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বিশৃঙ্খলা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অরাজকতা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গোলযোগ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ejaz-Engl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060" y="1215687"/>
            <a:ext cx="4286250" cy="2518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F784A56-DFA8-4E8D-959C-399FEB9DA5E6}"/>
              </a:ext>
            </a:extLst>
          </p:cNvPr>
          <p:cNvSpPr/>
          <p:nvPr/>
        </p:nvSpPr>
        <p:spPr>
          <a:xfrm>
            <a:off x="171450" y="2133600"/>
            <a:ext cx="8686800" cy="411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মুয়াবিয়া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খুলাফায়ে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আন-সুন্না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ণতা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সাসানীয়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রাজতন্ত্রের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গোড়াপত্তন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ইয়াজিদকে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াধীকারী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নরীতিও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খুলাফায়ে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রাশেদিন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মজলিস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াধীন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04803"/>
            <a:ext cx="874395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প্রবর্ত</a:t>
            </a:r>
            <a:r>
              <a:rPr lang="as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54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81000"/>
            <a:ext cx="874395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362200"/>
            <a:ext cx="8686800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:)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2.উমাইয়া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3.মুয়াবিয়া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ক্ষমতায়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750" y="2590800"/>
            <a:ext cx="8686800" cy="14465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1.এ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যরত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মুয়াবিয়ার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85751" y="533400"/>
            <a:ext cx="85725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GB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GB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mU\Downloads\Up Contain\Teachers Profile 1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04801" y="457200"/>
            <a:ext cx="8534398" cy="601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1" y="304800"/>
            <a:ext cx="85725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5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81200"/>
            <a:ext cx="83439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2.উমাইয়া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খিলাফতকাল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342900" indent="-34290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3.কোন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দ্বন্দ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নিরসনের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সালিশ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উ: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দুমাতুল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জন্দল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4.মুদারীয়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হিমারীয়দের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5.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হিন্দা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 উ: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হিন্দা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জেহেলের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28600"/>
            <a:ext cx="88011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GB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419600"/>
            <a:ext cx="83820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1.উমাইয়া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রাজবংশ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মতের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90800" y="1447800"/>
            <a:ext cx="3810000" cy="2532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mU\Downloads\Up Contain\Thank You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1534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otation 2020-09-03 0726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74" y="457200"/>
            <a:ext cx="3683082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The-Umayyad-Caliph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06" y="457200"/>
            <a:ext cx="4744068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6743982" y="1981200"/>
            <a:ext cx="685889" cy="533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1650" y="457200"/>
            <a:ext cx="5715000" cy="76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আজকের</a:t>
            </a:r>
            <a:r>
              <a:rPr kumimoji="0" lang="en-US" sz="5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kumimoji="0" lang="en-US" sz="5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54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8172450" cy="3435429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:) (661-680)-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endParaRPr lang="en-GB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828800"/>
            <a:ext cx="8686800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--- </a:t>
            </a:r>
          </a:p>
          <a:p>
            <a:pPr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শাসনব্যবস্থা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3"/>
            <a:ext cx="874395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:) (661-680)-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endParaRPr lang="en-GB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pa00108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1" y="1856936"/>
            <a:ext cx="6800849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92" y="304800"/>
            <a:ext cx="8630773" cy="844808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খিলাফত</a:t>
            </a:r>
            <a:endParaRPr lang="en-GB" sz="4000" dirty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349" y="4495800"/>
            <a:ext cx="8516459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661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:)-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রাজবংশের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বংশানুক্রমিক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400" y="1219200"/>
            <a:ext cx="1790864" cy="1676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সুফিয়ান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57400" y="1828800"/>
            <a:ext cx="1562264" cy="1676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2286000"/>
            <a:ext cx="1695532" cy="1676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ইয়াজিদ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53000" y="2590800"/>
            <a:ext cx="1809728" cy="1676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05600" y="2743200"/>
            <a:ext cx="1676400" cy="1676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মারওয়ান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1" y="304800"/>
          <a:ext cx="8610599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381000"/>
            <a:ext cx="2514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হিন্দা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জেহেলের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কন্যা</a:t>
            </a:r>
            <a:endParaRPr lang="en-GB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E3DD03-ED0D-4B17-A328-80F1E3787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4D9BC7-01F6-4AB1-B468-447ABA29A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9463F5-BB48-4792-B06A-963001FB8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3EDDBA-A65E-4869-A8CB-B75DC36DE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118C-107C-48B7-848D-020FBAFBF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3EF0D-3B85-4869-A499-CD7EE9590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9FB84E-7421-4A67-A283-8F02F1CD7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60AD77-680E-4046-9E3D-3A339F04D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48891B-E39A-493E-9C52-115D203F3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9ED9E4-2DCD-46D3-932F-C02829190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206D9-890C-41E7-894F-9B6082579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D9F1CD-86A8-4AFD-8D34-0498A6361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769363-3DF4-4D6A-8858-B74915926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A02C17-30EA-4D48-9AFA-A25970EA1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9D2F1D-380E-4F21-83C5-8F0B448B5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1" y="4267200"/>
            <a:ext cx="85725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রাসূলের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বদর,উহুদ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উহুদের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চাচা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আমীর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হামযা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হিন্দা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চিরে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কলিজা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চিবিয়ে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চরম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পৈশাচিকতার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istory-of-the-history-of-Badr-and-313-Sahabi-nam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43000"/>
            <a:ext cx="2857500" cy="2667000"/>
          </a:xfrm>
          <a:prstGeom prst="rect">
            <a:avLst/>
          </a:prstGeom>
        </p:spPr>
      </p:pic>
      <p:pic>
        <p:nvPicPr>
          <p:cNvPr id="4" name="Picture 3" descr="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1143000"/>
            <a:ext cx="2686050" cy="2667000"/>
          </a:xfrm>
          <a:prstGeom prst="rect">
            <a:avLst/>
          </a:prstGeom>
        </p:spPr>
      </p:pic>
      <p:pic>
        <p:nvPicPr>
          <p:cNvPr id="5" name="Picture 4" descr="ehzab-batt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1" y="1143000"/>
            <a:ext cx="2505074" cy="266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199" y="457203"/>
            <a:ext cx="28575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প্রান্তর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3486151" y="457203"/>
            <a:ext cx="262889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উহুদের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ময়দান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6286501" y="457203"/>
            <a:ext cx="245745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প্রান্তর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1051</Words>
  <Application>Microsoft Office PowerPoint</Application>
  <PresentationFormat>On-screen Show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শিখন ফল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EmU</dc:creator>
  <cp:lastModifiedBy>Windows User</cp:lastModifiedBy>
  <cp:revision>10</cp:revision>
  <dcterms:created xsi:type="dcterms:W3CDTF">2006-08-16T00:00:00Z</dcterms:created>
  <dcterms:modified xsi:type="dcterms:W3CDTF">2020-10-13T04:20:13Z</dcterms:modified>
</cp:coreProperties>
</file>