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79" r:id="rId8"/>
    <p:sldId id="262" r:id="rId9"/>
    <p:sldId id="263" r:id="rId10"/>
    <p:sldId id="265" r:id="rId11"/>
    <p:sldId id="264" r:id="rId12"/>
    <p:sldId id="266" r:id="rId13"/>
    <p:sldId id="278" r:id="rId14"/>
    <p:sldId id="276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5144-ACF0-46B3-9D9C-25A1A34DB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CBCE2-04E1-44FE-A90A-E7A21330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8601E-34F5-4AEA-AB80-F94D44AD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1716-A162-4185-A31C-8C55846D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54A5-51F7-4F47-9D88-4EE84829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26B9-ED97-4319-A0DA-8E3582C7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9DF1C-D78B-4A32-B7DA-6613122D6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73756-8BE8-4F47-96F8-7E470060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B9724-681E-4887-AADB-951BD034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38F42-CB1B-4C19-B923-B07C089D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D560E-46E3-4E54-A54E-AFAD501A4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62C84-F9A6-4E29-A949-469901A0F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7F919-77C9-490E-9A41-5C13EA54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A073-1C10-4728-AFBD-3DCA1BA2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BA70-079D-482D-A99D-5A9D512D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556D-B57C-4E6A-83F7-49DDA256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84CD-FCE7-4FCB-94B8-29C9A0B9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AAA0-ECFB-450D-878A-F3D48F83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9026-0C4F-4755-803F-4962A936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248-0B10-4A3C-85F0-0A83877B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F4CE-E0EA-4A2E-BBC4-D2D783D2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6097-E5BD-40FF-AD78-AE667A67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B5B77-D1DD-4115-B285-97C6260C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68387-E6F9-4FC7-A32C-36CE53C2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F3B54-0235-439A-BA8B-FC28B4D7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BBC-86D3-4576-93ED-2BCB8A97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078-BE20-4E04-B382-4D3A93121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472B9-31AF-4651-9859-33FD98146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63993-4B5F-48AC-B2AA-6A2B744E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B77EB-9F7A-4254-A2E4-45A4F9E5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6399-38DF-456B-8BE7-32536ADB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9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C9A2-E81F-4942-87E2-1DBE4AD9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8823A-988B-45E2-A57E-EB1BA498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DE3DF-2280-42A3-A52A-8310416A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73200-31EF-4F01-9EF7-956A01395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C2C2E-8CEF-4CFD-8A20-112779CD1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3E0F3-05F8-41D3-B7D2-0B98383A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77C39-B87D-4B44-8878-9D12E41C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C5F06-4255-44CC-A57A-C6E6B297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517-1F00-424F-AAD1-93292691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7F925-A1C6-4A91-9991-3F6B1B19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F46E2-F1D5-4D71-B96C-0F463105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1C56-A6B1-4057-9621-0D1278A7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3E005-32F8-4343-8C2A-9485A9D9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2DEB7-7658-49F2-BA90-EE19DB73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4718B-4FF9-4880-AF27-AA05124C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8A2B-3B55-4C4A-B5A7-17802DDB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042F-BF0C-4A02-BF15-8ABD3AF9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8D2FC-CB26-420A-AEAC-1947E7E55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F1A93-3E68-4C19-B362-FA7D3C96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697E2-0CF4-49C0-A947-33F1CF71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74E76-E1D4-4949-AD4C-AB058EBF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CC77-058A-433D-AABF-5E4E33E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07A17-5CA2-4D5A-9577-FCEBB9AC1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6F7AC-8995-4ADA-A86E-E6E499038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E92E9-8085-4471-9F57-2D7153B0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0D0D4-3AC2-4024-88E1-6E629884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8D774-07CD-443A-BB78-A9C731D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8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98EFA-E849-45D8-8D97-5E6C2E29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0C0D-174A-438C-8187-5D6F3A95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F61D-4E02-4F5F-BCBA-17807363C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D540-E0D1-469B-BC57-D38E982262A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0B4C5-E8EF-469D-B185-A9917B4DB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9B558-55E6-4460-8936-7675DE81D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0A5A-CD7F-46AB-BF8D-EEC56CF3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>
            <a:extLst>
              <a:ext uri="{FF2B5EF4-FFF2-40B4-BE49-F238E27FC236}">
                <a16:creationId xmlns:a16="http://schemas.microsoft.com/office/drawing/2014/main" id="{4805D60A-77D6-4AB4-A0F6-DC3755A0EED6}"/>
              </a:ext>
            </a:extLst>
          </p:cNvPr>
          <p:cNvSpPr txBox="1"/>
          <p:nvPr/>
        </p:nvSpPr>
        <p:spPr>
          <a:xfrm>
            <a:off x="10845956" y="4065171"/>
            <a:ext cx="533232" cy="808440"/>
          </a:xfrm>
          <a:custGeom>
            <a:avLst/>
            <a:gdLst/>
            <a:ahLst/>
            <a:cxnLst/>
            <a:rect l="l" t="t" r="r" b="b"/>
            <a:pathLst>
              <a:path w="533232" h="808440">
                <a:moveTo>
                  <a:pt x="533232" y="148852"/>
                </a:moveTo>
                <a:lnTo>
                  <a:pt x="533232" y="482611"/>
                </a:lnTo>
                <a:lnTo>
                  <a:pt x="492704" y="475590"/>
                </a:lnTo>
                <a:cubicBezTo>
                  <a:pt x="472024" y="467460"/>
                  <a:pt x="454124" y="455265"/>
                  <a:pt x="439006" y="439006"/>
                </a:cubicBezTo>
                <a:cubicBezTo>
                  <a:pt x="408769" y="406487"/>
                  <a:pt x="393650" y="367407"/>
                  <a:pt x="393650" y="321766"/>
                </a:cubicBezTo>
                <a:cubicBezTo>
                  <a:pt x="393650" y="302369"/>
                  <a:pt x="398214" y="281831"/>
                  <a:pt x="407342" y="260151"/>
                </a:cubicBezTo>
                <a:cubicBezTo>
                  <a:pt x="416471" y="238472"/>
                  <a:pt x="430163" y="218219"/>
                  <a:pt x="448419" y="199392"/>
                </a:cubicBezTo>
                <a:cubicBezTo>
                  <a:pt x="466675" y="180566"/>
                  <a:pt x="489210" y="164877"/>
                  <a:pt x="516024" y="152325"/>
                </a:cubicBezTo>
                <a:close/>
                <a:moveTo>
                  <a:pt x="80441" y="109537"/>
                </a:moveTo>
                <a:lnTo>
                  <a:pt x="145479" y="142056"/>
                </a:lnTo>
                <a:cubicBezTo>
                  <a:pt x="177428" y="250453"/>
                  <a:pt x="212799" y="340308"/>
                  <a:pt x="251594" y="411621"/>
                </a:cubicBezTo>
                <a:cubicBezTo>
                  <a:pt x="290388" y="482935"/>
                  <a:pt x="330894" y="539985"/>
                  <a:pt x="373112" y="582773"/>
                </a:cubicBezTo>
                <a:cubicBezTo>
                  <a:pt x="415330" y="625562"/>
                  <a:pt x="458973" y="655513"/>
                  <a:pt x="504044" y="672628"/>
                </a:cubicBezTo>
                <a:lnTo>
                  <a:pt x="533232" y="680968"/>
                </a:lnTo>
                <a:lnTo>
                  <a:pt x="533232" y="808440"/>
                </a:lnTo>
                <a:lnTo>
                  <a:pt x="495486" y="795858"/>
                </a:lnTo>
                <a:cubicBezTo>
                  <a:pt x="461826" y="779884"/>
                  <a:pt x="426169" y="756208"/>
                  <a:pt x="388516" y="724830"/>
                </a:cubicBezTo>
                <a:cubicBezTo>
                  <a:pt x="350862" y="693452"/>
                  <a:pt x="313494" y="650949"/>
                  <a:pt x="276411" y="597321"/>
                </a:cubicBezTo>
                <a:cubicBezTo>
                  <a:pt x="239328" y="543694"/>
                  <a:pt x="203956" y="477230"/>
                  <a:pt x="170296" y="397929"/>
                </a:cubicBezTo>
                <a:cubicBezTo>
                  <a:pt x="136636" y="318628"/>
                  <a:pt x="106685" y="222498"/>
                  <a:pt x="80441" y="109537"/>
                </a:cubicBezTo>
                <a:close/>
                <a:moveTo>
                  <a:pt x="0" y="0"/>
                </a:moveTo>
                <a:lnTo>
                  <a:pt x="533232" y="0"/>
                </a:lnTo>
                <a:lnTo>
                  <a:pt x="533232" y="82153"/>
                </a:lnTo>
                <a:lnTo>
                  <a:pt x="56480" y="8215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2ACC6D6-E406-492E-8596-C76F839260CC}"/>
              </a:ext>
            </a:extLst>
          </p:cNvPr>
          <p:cNvSpPr txBox="1"/>
          <p:nvPr/>
        </p:nvSpPr>
        <p:spPr>
          <a:xfrm>
            <a:off x="11373615" y="4065171"/>
            <a:ext cx="519355" cy="833512"/>
          </a:xfrm>
          <a:custGeom>
            <a:avLst/>
            <a:gdLst/>
            <a:ahLst/>
            <a:cxnLst/>
            <a:rect l="l" t="t" r="r" b="b"/>
            <a:pathLst>
              <a:path w="519355" h="833512">
                <a:moveTo>
                  <a:pt x="76070" y="133499"/>
                </a:moveTo>
                <a:cubicBezTo>
                  <a:pt x="97749" y="133499"/>
                  <a:pt x="127986" y="138633"/>
                  <a:pt x="166781" y="148902"/>
                </a:cubicBezTo>
                <a:cubicBezTo>
                  <a:pt x="205575" y="159171"/>
                  <a:pt x="243800" y="177998"/>
                  <a:pt x="281453" y="205383"/>
                </a:cubicBezTo>
                <a:cubicBezTo>
                  <a:pt x="319106" y="232767"/>
                  <a:pt x="351911" y="270420"/>
                  <a:pt x="379866" y="318343"/>
                </a:cubicBezTo>
                <a:cubicBezTo>
                  <a:pt x="407820" y="366266"/>
                  <a:pt x="421798" y="428451"/>
                  <a:pt x="421798" y="504899"/>
                </a:cubicBezTo>
                <a:cubicBezTo>
                  <a:pt x="421798" y="544835"/>
                  <a:pt x="415808" y="584200"/>
                  <a:pt x="403827" y="622994"/>
                </a:cubicBezTo>
                <a:cubicBezTo>
                  <a:pt x="391846" y="661789"/>
                  <a:pt x="373305" y="696875"/>
                  <a:pt x="348202" y="728253"/>
                </a:cubicBezTo>
                <a:cubicBezTo>
                  <a:pt x="323100" y="759631"/>
                  <a:pt x="292007" y="785018"/>
                  <a:pt x="254924" y="804416"/>
                </a:cubicBezTo>
                <a:cubicBezTo>
                  <a:pt x="217841" y="823813"/>
                  <a:pt x="173627" y="833512"/>
                  <a:pt x="122281" y="833512"/>
                </a:cubicBezTo>
                <a:cubicBezTo>
                  <a:pt x="105166" y="833512"/>
                  <a:pt x="82631" y="831230"/>
                  <a:pt x="54676" y="826666"/>
                </a:cubicBezTo>
                <a:lnTo>
                  <a:pt x="0" y="808440"/>
                </a:lnTo>
                <a:lnTo>
                  <a:pt x="0" y="680968"/>
                </a:lnTo>
                <a:lnTo>
                  <a:pt x="38203" y="691883"/>
                </a:lnTo>
                <a:cubicBezTo>
                  <a:pt x="60595" y="696162"/>
                  <a:pt x="82916" y="698301"/>
                  <a:pt x="105166" y="698301"/>
                </a:cubicBezTo>
                <a:cubicBezTo>
                  <a:pt x="147384" y="698301"/>
                  <a:pt x="183326" y="690029"/>
                  <a:pt x="212992" y="673484"/>
                </a:cubicBezTo>
                <a:cubicBezTo>
                  <a:pt x="242658" y="656939"/>
                  <a:pt x="266905" y="636401"/>
                  <a:pt x="285732" y="611869"/>
                </a:cubicBezTo>
                <a:cubicBezTo>
                  <a:pt x="304559" y="587338"/>
                  <a:pt x="318536" y="561094"/>
                  <a:pt x="327664" y="533139"/>
                </a:cubicBezTo>
                <a:cubicBezTo>
                  <a:pt x="336792" y="505184"/>
                  <a:pt x="341356" y="479797"/>
                  <a:pt x="341356" y="456977"/>
                </a:cubicBezTo>
                <a:cubicBezTo>
                  <a:pt x="341356" y="437579"/>
                  <a:pt x="337363" y="417041"/>
                  <a:pt x="329376" y="395362"/>
                </a:cubicBezTo>
                <a:cubicBezTo>
                  <a:pt x="321389" y="373682"/>
                  <a:pt x="310549" y="353429"/>
                  <a:pt x="296857" y="334603"/>
                </a:cubicBezTo>
                <a:cubicBezTo>
                  <a:pt x="283164" y="315776"/>
                  <a:pt x="266905" y="300372"/>
                  <a:pt x="248078" y="288391"/>
                </a:cubicBezTo>
                <a:cubicBezTo>
                  <a:pt x="229252" y="276411"/>
                  <a:pt x="208428" y="270420"/>
                  <a:pt x="185608" y="270420"/>
                </a:cubicBezTo>
                <a:cubicBezTo>
                  <a:pt x="176480" y="270420"/>
                  <a:pt x="169633" y="270991"/>
                  <a:pt x="165069" y="272132"/>
                </a:cubicBezTo>
                <a:cubicBezTo>
                  <a:pt x="176480" y="301798"/>
                  <a:pt x="182185" y="327471"/>
                  <a:pt x="182185" y="349151"/>
                </a:cubicBezTo>
                <a:cubicBezTo>
                  <a:pt x="182185" y="374253"/>
                  <a:pt x="177050" y="395647"/>
                  <a:pt x="166781" y="413333"/>
                </a:cubicBezTo>
                <a:cubicBezTo>
                  <a:pt x="156512" y="431018"/>
                  <a:pt x="143961" y="445281"/>
                  <a:pt x="129127" y="456121"/>
                </a:cubicBezTo>
                <a:cubicBezTo>
                  <a:pt x="114294" y="466960"/>
                  <a:pt x="97749" y="474948"/>
                  <a:pt x="79493" y="480082"/>
                </a:cubicBezTo>
                <a:cubicBezTo>
                  <a:pt x="61237" y="485217"/>
                  <a:pt x="44692" y="487784"/>
                  <a:pt x="29859" y="487784"/>
                </a:cubicBezTo>
                <a:lnTo>
                  <a:pt x="0" y="482611"/>
                </a:lnTo>
                <a:lnTo>
                  <a:pt x="0" y="148852"/>
                </a:lnTo>
                <a:close/>
                <a:moveTo>
                  <a:pt x="0" y="0"/>
                </a:moveTo>
                <a:lnTo>
                  <a:pt x="459452" y="0"/>
                </a:lnTo>
                <a:lnTo>
                  <a:pt x="519355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D40C2BF-BD58-453A-BA73-0F779F262011}"/>
              </a:ext>
            </a:extLst>
          </p:cNvPr>
          <p:cNvSpPr txBox="1"/>
          <p:nvPr/>
        </p:nvSpPr>
        <p:spPr>
          <a:xfrm>
            <a:off x="10126429" y="4080021"/>
            <a:ext cx="383800" cy="636687"/>
          </a:xfrm>
          <a:custGeom>
            <a:avLst/>
            <a:gdLst/>
            <a:ahLst/>
            <a:cxnLst/>
            <a:rect l="l" t="t" r="r" b="b"/>
            <a:pathLst>
              <a:path w="383800" h="636687">
                <a:moveTo>
                  <a:pt x="277267" y="0"/>
                </a:moveTo>
                <a:lnTo>
                  <a:pt x="287536" y="0"/>
                </a:lnTo>
                <a:cubicBezTo>
                  <a:pt x="321766" y="1142"/>
                  <a:pt x="352574" y="8558"/>
                  <a:pt x="379958" y="22250"/>
                </a:cubicBezTo>
                <a:lnTo>
                  <a:pt x="383800" y="24914"/>
                </a:lnTo>
                <a:lnTo>
                  <a:pt x="383800" y="137149"/>
                </a:lnTo>
                <a:lnTo>
                  <a:pt x="362843" y="125797"/>
                </a:lnTo>
                <a:cubicBezTo>
                  <a:pt x="341164" y="117240"/>
                  <a:pt x="320625" y="112961"/>
                  <a:pt x="301228" y="112961"/>
                </a:cubicBezTo>
                <a:cubicBezTo>
                  <a:pt x="269280" y="112961"/>
                  <a:pt x="239328" y="120948"/>
                  <a:pt x="211373" y="136922"/>
                </a:cubicBezTo>
                <a:cubicBezTo>
                  <a:pt x="183418" y="152897"/>
                  <a:pt x="161454" y="179140"/>
                  <a:pt x="145479" y="215652"/>
                </a:cubicBezTo>
                <a:cubicBezTo>
                  <a:pt x="166018" y="209947"/>
                  <a:pt x="187697" y="207095"/>
                  <a:pt x="210517" y="207095"/>
                </a:cubicBezTo>
                <a:cubicBezTo>
                  <a:pt x="278978" y="207095"/>
                  <a:pt x="327186" y="219646"/>
                  <a:pt x="355141" y="244748"/>
                </a:cubicBezTo>
                <a:lnTo>
                  <a:pt x="383800" y="285690"/>
                </a:lnTo>
                <a:lnTo>
                  <a:pt x="383800" y="405032"/>
                </a:lnTo>
                <a:lnTo>
                  <a:pt x="357708" y="465535"/>
                </a:lnTo>
                <a:cubicBezTo>
                  <a:pt x="331465" y="518021"/>
                  <a:pt x="290388" y="575072"/>
                  <a:pt x="234479" y="636687"/>
                </a:cubicBezTo>
                <a:lnTo>
                  <a:pt x="126653" y="513457"/>
                </a:lnTo>
                <a:lnTo>
                  <a:pt x="138633" y="506611"/>
                </a:lnTo>
                <a:cubicBezTo>
                  <a:pt x="147761" y="499765"/>
                  <a:pt x="160313" y="489781"/>
                  <a:pt x="176287" y="476660"/>
                </a:cubicBezTo>
                <a:cubicBezTo>
                  <a:pt x="192261" y="463538"/>
                  <a:pt x="209947" y="446708"/>
                  <a:pt x="229344" y="426170"/>
                </a:cubicBezTo>
                <a:cubicBezTo>
                  <a:pt x="255587" y="398785"/>
                  <a:pt x="274414" y="375109"/>
                  <a:pt x="285824" y="355142"/>
                </a:cubicBezTo>
                <a:cubicBezTo>
                  <a:pt x="297235" y="335174"/>
                  <a:pt x="302940" y="320626"/>
                  <a:pt x="302940" y="311498"/>
                </a:cubicBezTo>
                <a:cubicBezTo>
                  <a:pt x="302940" y="293241"/>
                  <a:pt x="290959" y="284113"/>
                  <a:pt x="266998" y="284113"/>
                </a:cubicBezTo>
                <a:cubicBezTo>
                  <a:pt x="263575" y="284113"/>
                  <a:pt x="255587" y="286966"/>
                  <a:pt x="243036" y="292671"/>
                </a:cubicBezTo>
                <a:cubicBezTo>
                  <a:pt x="230485" y="298376"/>
                  <a:pt x="216222" y="304652"/>
                  <a:pt x="200248" y="311498"/>
                </a:cubicBezTo>
                <a:cubicBezTo>
                  <a:pt x="180851" y="320626"/>
                  <a:pt x="163450" y="329183"/>
                  <a:pt x="148047" y="337171"/>
                </a:cubicBezTo>
                <a:cubicBezTo>
                  <a:pt x="132643" y="345158"/>
                  <a:pt x="119236" y="349151"/>
                  <a:pt x="107826" y="349151"/>
                </a:cubicBezTo>
                <a:cubicBezTo>
                  <a:pt x="85006" y="349151"/>
                  <a:pt x="66749" y="345158"/>
                  <a:pt x="53057" y="337171"/>
                </a:cubicBezTo>
                <a:cubicBezTo>
                  <a:pt x="39365" y="329183"/>
                  <a:pt x="28525" y="319200"/>
                  <a:pt x="20538" y="307219"/>
                </a:cubicBezTo>
                <a:cubicBezTo>
                  <a:pt x="12551" y="295238"/>
                  <a:pt x="7131" y="282117"/>
                  <a:pt x="4279" y="267854"/>
                </a:cubicBezTo>
                <a:cubicBezTo>
                  <a:pt x="1426" y="253591"/>
                  <a:pt x="0" y="240755"/>
                  <a:pt x="0" y="229345"/>
                </a:cubicBezTo>
                <a:cubicBezTo>
                  <a:pt x="0" y="212229"/>
                  <a:pt x="3138" y="193973"/>
                  <a:pt x="9413" y="174576"/>
                </a:cubicBezTo>
                <a:cubicBezTo>
                  <a:pt x="15689" y="155179"/>
                  <a:pt x="26243" y="135781"/>
                  <a:pt x="41077" y="116384"/>
                </a:cubicBezTo>
                <a:cubicBezTo>
                  <a:pt x="61615" y="89000"/>
                  <a:pt x="83865" y="67606"/>
                  <a:pt x="107826" y="52202"/>
                </a:cubicBezTo>
                <a:cubicBezTo>
                  <a:pt x="131787" y="36798"/>
                  <a:pt x="154893" y="25388"/>
                  <a:pt x="177143" y="17971"/>
                </a:cubicBezTo>
                <a:cubicBezTo>
                  <a:pt x="199392" y="10555"/>
                  <a:pt x="219360" y="5705"/>
                  <a:pt x="237046" y="3424"/>
                </a:cubicBezTo>
                <a:cubicBezTo>
                  <a:pt x="254732" y="1142"/>
                  <a:pt x="268139" y="0"/>
                  <a:pt x="277267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BB55D4A-7476-4789-B74B-CCB69A6B2D54}"/>
              </a:ext>
            </a:extLst>
          </p:cNvPr>
          <p:cNvSpPr txBox="1"/>
          <p:nvPr/>
        </p:nvSpPr>
        <p:spPr>
          <a:xfrm>
            <a:off x="10507233" y="3894403"/>
            <a:ext cx="420616" cy="1138163"/>
          </a:xfrm>
          <a:custGeom>
            <a:avLst/>
            <a:gdLst/>
            <a:ahLst/>
            <a:cxnLst/>
            <a:rect l="l" t="t" r="r" b="b"/>
            <a:pathLst>
              <a:path w="420616" h="1138163">
                <a:moveTo>
                  <a:pt x="0" y="463688"/>
                </a:moveTo>
                <a:lnTo>
                  <a:pt x="2790" y="467674"/>
                </a:lnTo>
                <a:cubicBezTo>
                  <a:pt x="9779" y="485074"/>
                  <a:pt x="13273" y="504900"/>
                  <a:pt x="13273" y="527149"/>
                </a:cubicBezTo>
                <a:cubicBezTo>
                  <a:pt x="13273" y="539701"/>
                  <a:pt x="9993" y="555675"/>
                  <a:pt x="3432" y="575072"/>
                </a:cubicBezTo>
                <a:lnTo>
                  <a:pt x="0" y="583030"/>
                </a:lnTo>
                <a:close/>
                <a:moveTo>
                  <a:pt x="186137" y="0"/>
                </a:moveTo>
                <a:cubicBezTo>
                  <a:pt x="213522" y="12551"/>
                  <a:pt x="232634" y="33089"/>
                  <a:pt x="243473" y="61615"/>
                </a:cubicBezTo>
                <a:cubicBezTo>
                  <a:pt x="254313" y="90140"/>
                  <a:pt x="262585" y="116384"/>
                  <a:pt x="268290" y="140345"/>
                </a:cubicBezTo>
                <a:cubicBezTo>
                  <a:pt x="270572" y="146050"/>
                  <a:pt x="271713" y="150614"/>
                  <a:pt x="271713" y="154037"/>
                </a:cubicBezTo>
                <a:cubicBezTo>
                  <a:pt x="271713" y="157460"/>
                  <a:pt x="272854" y="161454"/>
                  <a:pt x="275136" y="166018"/>
                </a:cubicBezTo>
                <a:lnTo>
                  <a:pt x="355578" y="166018"/>
                </a:lnTo>
                <a:lnTo>
                  <a:pt x="420616" y="248171"/>
                </a:lnTo>
                <a:lnTo>
                  <a:pt x="276848" y="248171"/>
                </a:lnTo>
                <a:lnTo>
                  <a:pt x="276848" y="1138163"/>
                </a:lnTo>
                <a:lnTo>
                  <a:pt x="186137" y="1056010"/>
                </a:lnTo>
                <a:lnTo>
                  <a:pt x="186137" y="566514"/>
                </a:lnTo>
                <a:cubicBezTo>
                  <a:pt x="186137" y="553963"/>
                  <a:pt x="181288" y="534281"/>
                  <a:pt x="171589" y="507467"/>
                </a:cubicBezTo>
                <a:cubicBezTo>
                  <a:pt x="161891" y="480653"/>
                  <a:pt x="145631" y="452983"/>
                  <a:pt x="122811" y="424458"/>
                </a:cubicBezTo>
                <a:cubicBezTo>
                  <a:pt x="117106" y="410766"/>
                  <a:pt x="106837" y="396218"/>
                  <a:pt x="92003" y="380814"/>
                </a:cubicBezTo>
                <a:cubicBezTo>
                  <a:pt x="77170" y="365410"/>
                  <a:pt x="60055" y="350862"/>
                  <a:pt x="40658" y="337170"/>
                </a:cubicBezTo>
                <a:lnTo>
                  <a:pt x="0" y="315147"/>
                </a:lnTo>
                <a:lnTo>
                  <a:pt x="0" y="202912"/>
                </a:lnTo>
                <a:lnTo>
                  <a:pt x="71465" y="252450"/>
                </a:lnTo>
                <a:cubicBezTo>
                  <a:pt x="94286" y="273559"/>
                  <a:pt x="115109" y="297805"/>
                  <a:pt x="133936" y="325189"/>
                </a:cubicBezTo>
                <a:cubicBezTo>
                  <a:pt x="152762" y="352574"/>
                  <a:pt x="170163" y="381099"/>
                  <a:pt x="186137" y="410766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1394359-3DC2-4F32-9EFF-11FBAA94DB2D}"/>
              </a:ext>
            </a:extLst>
          </p:cNvPr>
          <p:cNvSpPr txBox="1"/>
          <p:nvPr/>
        </p:nvSpPr>
        <p:spPr>
          <a:xfrm>
            <a:off x="8751929" y="4048005"/>
            <a:ext cx="681680" cy="746343"/>
          </a:xfrm>
          <a:custGeom>
            <a:avLst/>
            <a:gdLst/>
            <a:ahLst/>
            <a:cxnLst/>
            <a:rect l="l" t="t" r="r" b="b"/>
            <a:pathLst>
              <a:path w="681680" h="746343">
                <a:moveTo>
                  <a:pt x="0" y="0"/>
                </a:moveTo>
                <a:lnTo>
                  <a:pt x="681680" y="0"/>
                </a:lnTo>
                <a:lnTo>
                  <a:pt x="681680" y="82153"/>
                </a:lnTo>
                <a:lnTo>
                  <a:pt x="540842" y="82153"/>
                </a:lnTo>
                <a:cubicBezTo>
                  <a:pt x="535136" y="82153"/>
                  <a:pt x="531428" y="85291"/>
                  <a:pt x="529717" y="91566"/>
                </a:cubicBezTo>
                <a:cubicBezTo>
                  <a:pt x="528005" y="97842"/>
                  <a:pt x="527149" y="103832"/>
                  <a:pt x="527149" y="109537"/>
                </a:cubicBezTo>
                <a:cubicBezTo>
                  <a:pt x="527149" y="128935"/>
                  <a:pt x="533425" y="149473"/>
                  <a:pt x="545976" y="171152"/>
                </a:cubicBezTo>
                <a:cubicBezTo>
                  <a:pt x="558527" y="192831"/>
                  <a:pt x="574787" y="213370"/>
                  <a:pt x="594755" y="232767"/>
                </a:cubicBezTo>
                <a:cubicBezTo>
                  <a:pt x="614722" y="252164"/>
                  <a:pt x="636116" y="268138"/>
                  <a:pt x="658937" y="280690"/>
                </a:cubicBezTo>
                <a:lnTo>
                  <a:pt x="681680" y="287273"/>
                </a:lnTo>
                <a:lnTo>
                  <a:pt x="681680" y="530227"/>
                </a:lnTo>
                <a:lnTo>
                  <a:pt x="563091" y="593898"/>
                </a:lnTo>
                <a:lnTo>
                  <a:pt x="657225" y="640110"/>
                </a:lnTo>
                <a:lnTo>
                  <a:pt x="655514" y="640110"/>
                </a:lnTo>
                <a:lnTo>
                  <a:pt x="677763" y="655513"/>
                </a:lnTo>
                <a:lnTo>
                  <a:pt x="681680" y="656819"/>
                </a:lnTo>
                <a:lnTo>
                  <a:pt x="681680" y="746343"/>
                </a:lnTo>
                <a:lnTo>
                  <a:pt x="665783" y="735955"/>
                </a:lnTo>
                <a:cubicBezTo>
                  <a:pt x="649808" y="729109"/>
                  <a:pt x="636687" y="723404"/>
                  <a:pt x="626418" y="718840"/>
                </a:cubicBezTo>
                <a:cubicBezTo>
                  <a:pt x="616149" y="714275"/>
                  <a:pt x="607020" y="710567"/>
                  <a:pt x="599033" y="707715"/>
                </a:cubicBezTo>
                <a:cubicBezTo>
                  <a:pt x="591046" y="704862"/>
                  <a:pt x="583915" y="702580"/>
                  <a:pt x="577639" y="700869"/>
                </a:cubicBezTo>
                <a:cubicBezTo>
                  <a:pt x="571364" y="699157"/>
                  <a:pt x="564232" y="697731"/>
                  <a:pt x="556245" y="696590"/>
                </a:cubicBezTo>
                <a:cubicBezTo>
                  <a:pt x="543694" y="695449"/>
                  <a:pt x="535136" y="695164"/>
                  <a:pt x="530572" y="695734"/>
                </a:cubicBezTo>
                <a:cubicBezTo>
                  <a:pt x="526008" y="696305"/>
                  <a:pt x="519162" y="696019"/>
                  <a:pt x="510034" y="694878"/>
                </a:cubicBezTo>
                <a:cubicBezTo>
                  <a:pt x="507752" y="694878"/>
                  <a:pt x="506041" y="694878"/>
                  <a:pt x="504899" y="694878"/>
                </a:cubicBezTo>
                <a:cubicBezTo>
                  <a:pt x="503759" y="694878"/>
                  <a:pt x="501476" y="696590"/>
                  <a:pt x="498053" y="700013"/>
                </a:cubicBezTo>
                <a:lnTo>
                  <a:pt x="403920" y="583629"/>
                </a:lnTo>
                <a:lnTo>
                  <a:pt x="681186" y="421035"/>
                </a:lnTo>
                <a:cubicBezTo>
                  <a:pt x="657225" y="411906"/>
                  <a:pt x="633834" y="398500"/>
                  <a:pt x="611014" y="380814"/>
                </a:cubicBezTo>
                <a:cubicBezTo>
                  <a:pt x="588194" y="363128"/>
                  <a:pt x="567085" y="343445"/>
                  <a:pt x="547688" y="321766"/>
                </a:cubicBezTo>
                <a:cubicBezTo>
                  <a:pt x="528290" y="300087"/>
                  <a:pt x="511175" y="276981"/>
                  <a:pt x="496342" y="252450"/>
                </a:cubicBezTo>
                <a:cubicBezTo>
                  <a:pt x="481509" y="227918"/>
                  <a:pt x="470099" y="204242"/>
                  <a:pt x="462111" y="181421"/>
                </a:cubicBezTo>
                <a:cubicBezTo>
                  <a:pt x="442714" y="208806"/>
                  <a:pt x="425599" y="234764"/>
                  <a:pt x="410766" y="259296"/>
                </a:cubicBezTo>
                <a:cubicBezTo>
                  <a:pt x="395932" y="283827"/>
                  <a:pt x="383381" y="304651"/>
                  <a:pt x="373112" y="321766"/>
                </a:cubicBezTo>
                <a:lnTo>
                  <a:pt x="373112" y="320055"/>
                </a:lnTo>
                <a:cubicBezTo>
                  <a:pt x="355997" y="350862"/>
                  <a:pt x="340879" y="374823"/>
                  <a:pt x="327757" y="391939"/>
                </a:cubicBezTo>
                <a:cubicBezTo>
                  <a:pt x="314635" y="409054"/>
                  <a:pt x="299517" y="417612"/>
                  <a:pt x="282401" y="417612"/>
                </a:cubicBezTo>
                <a:cubicBezTo>
                  <a:pt x="264145" y="417612"/>
                  <a:pt x="237331" y="405631"/>
                  <a:pt x="201960" y="381670"/>
                </a:cubicBezTo>
                <a:cubicBezTo>
                  <a:pt x="166588" y="357708"/>
                  <a:pt x="131217" y="313209"/>
                  <a:pt x="95845" y="248171"/>
                </a:cubicBezTo>
                <a:lnTo>
                  <a:pt x="159172" y="219075"/>
                </a:lnTo>
                <a:cubicBezTo>
                  <a:pt x="167159" y="237331"/>
                  <a:pt x="177999" y="254732"/>
                  <a:pt x="191691" y="271276"/>
                </a:cubicBezTo>
                <a:cubicBezTo>
                  <a:pt x="205383" y="287821"/>
                  <a:pt x="216793" y="296093"/>
                  <a:pt x="225921" y="296093"/>
                </a:cubicBezTo>
                <a:cubicBezTo>
                  <a:pt x="241895" y="296093"/>
                  <a:pt x="255588" y="287821"/>
                  <a:pt x="266998" y="271276"/>
                </a:cubicBezTo>
                <a:cubicBezTo>
                  <a:pt x="278408" y="254732"/>
                  <a:pt x="290389" y="235049"/>
                  <a:pt x="302940" y="212229"/>
                </a:cubicBezTo>
                <a:cubicBezTo>
                  <a:pt x="315491" y="191690"/>
                  <a:pt x="328327" y="170296"/>
                  <a:pt x="341449" y="148047"/>
                </a:cubicBezTo>
                <a:cubicBezTo>
                  <a:pt x="354571" y="125797"/>
                  <a:pt x="371401" y="103832"/>
                  <a:pt x="391939" y="82153"/>
                </a:cubicBezTo>
                <a:lnTo>
                  <a:pt x="56480" y="82153"/>
                </a:ln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66D6EEA-2B06-491A-9DC9-A2EB217FD9F3}"/>
              </a:ext>
            </a:extLst>
          </p:cNvPr>
          <p:cNvSpPr txBox="1"/>
          <p:nvPr/>
        </p:nvSpPr>
        <p:spPr>
          <a:xfrm>
            <a:off x="9428504" y="3882466"/>
            <a:ext cx="733899" cy="1139875"/>
          </a:xfrm>
          <a:custGeom>
            <a:avLst/>
            <a:gdLst/>
            <a:ahLst/>
            <a:cxnLst/>
            <a:rect l="l" t="t" r="r" b="b"/>
            <a:pathLst>
              <a:path w="733899" h="1139875">
                <a:moveTo>
                  <a:pt x="453209" y="0"/>
                </a:moveTo>
                <a:cubicBezTo>
                  <a:pt x="476029" y="13693"/>
                  <a:pt x="493430" y="34801"/>
                  <a:pt x="505410" y="63327"/>
                </a:cubicBezTo>
                <a:cubicBezTo>
                  <a:pt x="517391" y="91852"/>
                  <a:pt x="526234" y="117525"/>
                  <a:pt x="531939" y="140345"/>
                </a:cubicBezTo>
                <a:lnTo>
                  <a:pt x="540497" y="167730"/>
                </a:lnTo>
                <a:lnTo>
                  <a:pt x="668861" y="167730"/>
                </a:lnTo>
                <a:lnTo>
                  <a:pt x="733899" y="249883"/>
                </a:lnTo>
                <a:lnTo>
                  <a:pt x="542208" y="249883"/>
                </a:lnTo>
                <a:lnTo>
                  <a:pt x="542208" y="1139875"/>
                </a:lnTo>
                <a:lnTo>
                  <a:pt x="453209" y="1057722"/>
                </a:lnTo>
                <a:lnTo>
                  <a:pt x="453209" y="383382"/>
                </a:lnTo>
                <a:cubicBezTo>
                  <a:pt x="453209" y="375395"/>
                  <a:pt x="450071" y="364555"/>
                  <a:pt x="443795" y="350863"/>
                </a:cubicBezTo>
                <a:cubicBezTo>
                  <a:pt x="437520" y="337171"/>
                  <a:pt x="429818" y="323478"/>
                  <a:pt x="420690" y="309786"/>
                </a:cubicBezTo>
                <a:cubicBezTo>
                  <a:pt x="411562" y="296094"/>
                  <a:pt x="402148" y="283543"/>
                  <a:pt x="392450" y="272133"/>
                </a:cubicBezTo>
                <a:cubicBezTo>
                  <a:pt x="382751" y="260723"/>
                  <a:pt x="373908" y="253306"/>
                  <a:pt x="365921" y="249883"/>
                </a:cubicBezTo>
                <a:lnTo>
                  <a:pt x="360638" y="249883"/>
                </a:lnTo>
                <a:lnTo>
                  <a:pt x="290614" y="249883"/>
                </a:lnTo>
                <a:lnTo>
                  <a:pt x="213447" y="249883"/>
                </a:lnTo>
                <a:cubicBezTo>
                  <a:pt x="225998" y="269280"/>
                  <a:pt x="236267" y="291245"/>
                  <a:pt x="244254" y="315777"/>
                </a:cubicBezTo>
                <a:cubicBezTo>
                  <a:pt x="252241" y="340308"/>
                  <a:pt x="256235" y="363984"/>
                  <a:pt x="256235" y="386805"/>
                </a:cubicBezTo>
                <a:cubicBezTo>
                  <a:pt x="256235" y="395933"/>
                  <a:pt x="255664" y="405061"/>
                  <a:pt x="254523" y="414189"/>
                </a:cubicBezTo>
                <a:cubicBezTo>
                  <a:pt x="253382" y="423317"/>
                  <a:pt x="251671" y="432445"/>
                  <a:pt x="249389" y="441574"/>
                </a:cubicBezTo>
                <a:cubicBezTo>
                  <a:pt x="249389" y="441574"/>
                  <a:pt x="249959" y="441003"/>
                  <a:pt x="251100" y="439862"/>
                </a:cubicBezTo>
                <a:cubicBezTo>
                  <a:pt x="248818" y="442144"/>
                  <a:pt x="247677" y="443856"/>
                  <a:pt x="247677" y="444997"/>
                </a:cubicBezTo>
                <a:lnTo>
                  <a:pt x="233985" y="482650"/>
                </a:lnTo>
                <a:cubicBezTo>
                  <a:pt x="232844" y="487214"/>
                  <a:pt x="231132" y="490637"/>
                  <a:pt x="228850" y="492919"/>
                </a:cubicBezTo>
                <a:cubicBezTo>
                  <a:pt x="228850" y="494060"/>
                  <a:pt x="228280" y="494631"/>
                  <a:pt x="227139" y="494631"/>
                </a:cubicBezTo>
                <a:lnTo>
                  <a:pt x="227139" y="498054"/>
                </a:lnTo>
                <a:lnTo>
                  <a:pt x="225427" y="1131317"/>
                </a:lnTo>
                <a:lnTo>
                  <a:pt x="182639" y="1103933"/>
                </a:lnTo>
                <a:lnTo>
                  <a:pt x="175793" y="1085106"/>
                </a:lnTo>
                <a:cubicBezTo>
                  <a:pt x="174652" y="1081683"/>
                  <a:pt x="173511" y="1079401"/>
                  <a:pt x="172370" y="1078260"/>
                </a:cubicBezTo>
                <a:cubicBezTo>
                  <a:pt x="171229" y="1077119"/>
                  <a:pt x="170088" y="1075978"/>
                  <a:pt x="168947" y="1074837"/>
                </a:cubicBezTo>
                <a:lnTo>
                  <a:pt x="143274" y="1035472"/>
                </a:lnTo>
                <a:lnTo>
                  <a:pt x="143274" y="1038895"/>
                </a:lnTo>
                <a:lnTo>
                  <a:pt x="71390" y="968723"/>
                </a:lnTo>
                <a:cubicBezTo>
                  <a:pt x="69108" y="968723"/>
                  <a:pt x="66826" y="967582"/>
                  <a:pt x="64544" y="965300"/>
                </a:cubicBezTo>
                <a:lnTo>
                  <a:pt x="59409" y="956742"/>
                </a:lnTo>
                <a:lnTo>
                  <a:pt x="32025" y="934492"/>
                </a:lnTo>
                <a:cubicBezTo>
                  <a:pt x="29743" y="932210"/>
                  <a:pt x="25464" y="929358"/>
                  <a:pt x="19189" y="925935"/>
                </a:cubicBezTo>
                <a:cubicBezTo>
                  <a:pt x="16051" y="924223"/>
                  <a:pt x="11558" y="921513"/>
                  <a:pt x="5711" y="917805"/>
                </a:cubicBezTo>
                <a:lnTo>
                  <a:pt x="0" y="914073"/>
                </a:lnTo>
                <a:lnTo>
                  <a:pt x="0" y="824549"/>
                </a:lnTo>
                <a:lnTo>
                  <a:pt x="6352" y="826666"/>
                </a:lnTo>
                <a:lnTo>
                  <a:pt x="4641" y="826666"/>
                </a:lnTo>
                <a:lnTo>
                  <a:pt x="61121" y="867743"/>
                </a:lnTo>
                <a:lnTo>
                  <a:pt x="136428" y="939627"/>
                </a:lnTo>
                <a:lnTo>
                  <a:pt x="136428" y="624707"/>
                </a:lnTo>
                <a:lnTo>
                  <a:pt x="0" y="697957"/>
                </a:lnTo>
                <a:lnTo>
                  <a:pt x="0" y="455003"/>
                </a:lnTo>
                <a:lnTo>
                  <a:pt x="42294" y="467246"/>
                </a:lnTo>
                <a:cubicBezTo>
                  <a:pt x="54845" y="467246"/>
                  <a:pt x="68252" y="464964"/>
                  <a:pt x="82515" y="460400"/>
                </a:cubicBezTo>
                <a:cubicBezTo>
                  <a:pt x="96778" y="455836"/>
                  <a:pt x="109899" y="449275"/>
                  <a:pt x="121880" y="440718"/>
                </a:cubicBezTo>
                <a:cubicBezTo>
                  <a:pt x="133861" y="432160"/>
                  <a:pt x="143845" y="421606"/>
                  <a:pt x="151832" y="409055"/>
                </a:cubicBezTo>
                <a:cubicBezTo>
                  <a:pt x="159819" y="396503"/>
                  <a:pt x="163812" y="381670"/>
                  <a:pt x="163812" y="364555"/>
                </a:cubicBezTo>
                <a:lnTo>
                  <a:pt x="163812" y="349151"/>
                </a:lnTo>
                <a:cubicBezTo>
                  <a:pt x="163812" y="326331"/>
                  <a:pt x="160104" y="309216"/>
                  <a:pt x="152687" y="297806"/>
                </a:cubicBezTo>
                <a:cubicBezTo>
                  <a:pt x="145271" y="286395"/>
                  <a:pt x="134717" y="272703"/>
                  <a:pt x="121024" y="256729"/>
                </a:cubicBezTo>
                <a:lnTo>
                  <a:pt x="121024" y="255017"/>
                </a:lnTo>
                <a:lnTo>
                  <a:pt x="117601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225576" y="167730"/>
                </a:lnTo>
                <a:lnTo>
                  <a:pt x="290465" y="167730"/>
                </a:lnTo>
                <a:lnTo>
                  <a:pt x="379613" y="167730"/>
                </a:lnTo>
                <a:cubicBezTo>
                  <a:pt x="401293" y="183704"/>
                  <a:pt x="417552" y="196255"/>
                  <a:pt x="428392" y="205383"/>
                </a:cubicBezTo>
                <a:cubicBezTo>
                  <a:pt x="439231" y="214511"/>
                  <a:pt x="447504" y="225351"/>
                  <a:pt x="453209" y="237902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ABD8942-E9AF-4007-A66B-33890325D533}"/>
              </a:ext>
            </a:extLst>
          </p:cNvPr>
          <p:cNvSpPr txBox="1"/>
          <p:nvPr/>
        </p:nvSpPr>
        <p:spPr>
          <a:xfrm>
            <a:off x="2921825" y="4067313"/>
            <a:ext cx="548715" cy="955030"/>
          </a:xfrm>
          <a:custGeom>
            <a:avLst/>
            <a:gdLst/>
            <a:ahLst/>
            <a:cxnLst/>
            <a:rect l="l" t="t" r="r" b="b"/>
            <a:pathLst>
              <a:path w="548715" h="955030">
                <a:moveTo>
                  <a:pt x="548715" y="361358"/>
                </a:moveTo>
                <a:lnTo>
                  <a:pt x="548715" y="516862"/>
                </a:lnTo>
                <a:lnTo>
                  <a:pt x="465906" y="409054"/>
                </a:lnTo>
                <a:close/>
                <a:moveTo>
                  <a:pt x="373484" y="0"/>
                </a:moveTo>
                <a:lnTo>
                  <a:pt x="419472" y="0"/>
                </a:lnTo>
                <a:lnTo>
                  <a:pt x="548715" y="0"/>
                </a:lnTo>
                <a:lnTo>
                  <a:pt x="548715" y="82153"/>
                </a:lnTo>
                <a:lnTo>
                  <a:pt x="466197" y="82153"/>
                </a:lnTo>
                <a:lnTo>
                  <a:pt x="431506" y="89534"/>
                </a:lnTo>
                <a:cubicBezTo>
                  <a:pt x="389681" y="100873"/>
                  <a:pt x="350583" y="118951"/>
                  <a:pt x="314213" y="143768"/>
                </a:cubicBezTo>
                <a:cubicBezTo>
                  <a:pt x="265720" y="176857"/>
                  <a:pt x="219794" y="224209"/>
                  <a:pt x="176436" y="285824"/>
                </a:cubicBezTo>
                <a:cubicBezTo>
                  <a:pt x="165025" y="305221"/>
                  <a:pt x="154186" y="324619"/>
                  <a:pt x="143917" y="344016"/>
                </a:cubicBezTo>
                <a:cubicBezTo>
                  <a:pt x="133648" y="363413"/>
                  <a:pt x="124519" y="384522"/>
                  <a:pt x="116532" y="407342"/>
                </a:cubicBezTo>
                <a:cubicBezTo>
                  <a:pt x="108545" y="430163"/>
                  <a:pt x="101984" y="455550"/>
                  <a:pt x="96850" y="483505"/>
                </a:cubicBezTo>
                <a:cubicBezTo>
                  <a:pt x="91715" y="511460"/>
                  <a:pt x="89148" y="542553"/>
                  <a:pt x="89148" y="576783"/>
                </a:cubicBezTo>
                <a:cubicBezTo>
                  <a:pt x="89148" y="601885"/>
                  <a:pt x="92856" y="629270"/>
                  <a:pt x="100273" y="658936"/>
                </a:cubicBezTo>
                <a:cubicBezTo>
                  <a:pt x="107689" y="688603"/>
                  <a:pt x="118244" y="717984"/>
                  <a:pt x="131936" y="747080"/>
                </a:cubicBezTo>
                <a:cubicBezTo>
                  <a:pt x="145628" y="776176"/>
                  <a:pt x="162458" y="802704"/>
                  <a:pt x="182426" y="826666"/>
                </a:cubicBezTo>
                <a:cubicBezTo>
                  <a:pt x="202394" y="850627"/>
                  <a:pt x="225499" y="869454"/>
                  <a:pt x="251743" y="883146"/>
                </a:cubicBezTo>
                <a:cubicBezTo>
                  <a:pt x="247179" y="874018"/>
                  <a:pt x="244326" y="864890"/>
                  <a:pt x="243185" y="855761"/>
                </a:cubicBezTo>
                <a:cubicBezTo>
                  <a:pt x="242044" y="846633"/>
                  <a:pt x="241473" y="837505"/>
                  <a:pt x="241473" y="828377"/>
                </a:cubicBezTo>
                <a:cubicBezTo>
                  <a:pt x="241473" y="802134"/>
                  <a:pt x="248034" y="779884"/>
                  <a:pt x="261156" y="761628"/>
                </a:cubicBezTo>
                <a:cubicBezTo>
                  <a:pt x="274278" y="743371"/>
                  <a:pt x="293390" y="733673"/>
                  <a:pt x="318492" y="732532"/>
                </a:cubicBezTo>
                <a:cubicBezTo>
                  <a:pt x="335607" y="732532"/>
                  <a:pt x="351296" y="735384"/>
                  <a:pt x="365559" y="741089"/>
                </a:cubicBezTo>
                <a:cubicBezTo>
                  <a:pt x="379822" y="746794"/>
                  <a:pt x="392088" y="754782"/>
                  <a:pt x="402357" y="765051"/>
                </a:cubicBezTo>
                <a:cubicBezTo>
                  <a:pt x="412626" y="775320"/>
                  <a:pt x="420898" y="787301"/>
                  <a:pt x="427174" y="800993"/>
                </a:cubicBezTo>
                <a:cubicBezTo>
                  <a:pt x="433449" y="814685"/>
                  <a:pt x="436587" y="828377"/>
                  <a:pt x="436587" y="842069"/>
                </a:cubicBezTo>
                <a:cubicBezTo>
                  <a:pt x="436587" y="854620"/>
                  <a:pt x="434020" y="867457"/>
                  <a:pt x="428885" y="880579"/>
                </a:cubicBezTo>
                <a:cubicBezTo>
                  <a:pt x="423751" y="893700"/>
                  <a:pt x="415764" y="905966"/>
                  <a:pt x="404924" y="917376"/>
                </a:cubicBezTo>
                <a:cubicBezTo>
                  <a:pt x="394084" y="928786"/>
                  <a:pt x="379822" y="937915"/>
                  <a:pt x="362136" y="944761"/>
                </a:cubicBezTo>
                <a:cubicBezTo>
                  <a:pt x="344450" y="951607"/>
                  <a:pt x="323056" y="955030"/>
                  <a:pt x="297954" y="955030"/>
                </a:cubicBezTo>
                <a:cubicBezTo>
                  <a:pt x="263723" y="955030"/>
                  <a:pt x="229208" y="946757"/>
                  <a:pt x="194407" y="930213"/>
                </a:cubicBezTo>
                <a:cubicBezTo>
                  <a:pt x="159606" y="913668"/>
                  <a:pt x="128228" y="888566"/>
                  <a:pt x="100273" y="854906"/>
                </a:cubicBezTo>
                <a:cubicBezTo>
                  <a:pt x="72318" y="821246"/>
                  <a:pt x="48927" y="778743"/>
                  <a:pt x="30100" y="727397"/>
                </a:cubicBezTo>
                <a:cubicBezTo>
                  <a:pt x="11274" y="676052"/>
                  <a:pt x="1290" y="615007"/>
                  <a:pt x="149" y="544264"/>
                </a:cubicBezTo>
                <a:cubicBezTo>
                  <a:pt x="-992" y="488354"/>
                  <a:pt x="4427" y="435582"/>
                  <a:pt x="16408" y="385948"/>
                </a:cubicBezTo>
                <a:cubicBezTo>
                  <a:pt x="28389" y="336314"/>
                  <a:pt x="44934" y="290959"/>
                  <a:pt x="66042" y="249882"/>
                </a:cubicBezTo>
                <a:cubicBezTo>
                  <a:pt x="87151" y="208806"/>
                  <a:pt x="111968" y="171723"/>
                  <a:pt x="140494" y="138633"/>
                </a:cubicBezTo>
                <a:cubicBezTo>
                  <a:pt x="169019" y="105544"/>
                  <a:pt x="199826" y="76448"/>
                  <a:pt x="232916" y="51345"/>
                </a:cubicBezTo>
                <a:cubicBezTo>
                  <a:pt x="246608" y="43358"/>
                  <a:pt x="259159" y="35942"/>
                  <a:pt x="270569" y="29096"/>
                </a:cubicBezTo>
                <a:cubicBezTo>
                  <a:pt x="281980" y="22250"/>
                  <a:pt x="294531" y="16830"/>
                  <a:pt x="308223" y="12836"/>
                </a:cubicBezTo>
                <a:cubicBezTo>
                  <a:pt x="321915" y="8843"/>
                  <a:pt x="337604" y="5705"/>
                  <a:pt x="355290" y="3423"/>
                </a:cubicBezTo>
                <a:lnTo>
                  <a:pt x="374670" y="1725"/>
                </a:lnTo>
                <a:close/>
              </a:path>
            </a:pathLst>
          </a:custGeom>
          <a:solidFill>
            <a:srgbClr val="358FF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853DBBC-19AD-481D-86E6-5C41C9EB064F}"/>
              </a:ext>
            </a:extLst>
          </p:cNvPr>
          <p:cNvSpPr txBox="1"/>
          <p:nvPr/>
        </p:nvSpPr>
        <p:spPr>
          <a:xfrm>
            <a:off x="3468764" y="4067313"/>
            <a:ext cx="950952" cy="970434"/>
          </a:xfrm>
          <a:custGeom>
            <a:avLst/>
            <a:gdLst/>
            <a:ahLst/>
            <a:cxnLst/>
            <a:rect l="l" t="t" r="r" b="b"/>
            <a:pathLst>
              <a:path w="950952" h="970434">
                <a:moveTo>
                  <a:pt x="401552" y="256728"/>
                </a:moveTo>
                <a:cubicBezTo>
                  <a:pt x="350207" y="286395"/>
                  <a:pt x="301714" y="314635"/>
                  <a:pt x="256073" y="341449"/>
                </a:cubicBezTo>
                <a:cubicBezTo>
                  <a:pt x="210432" y="368263"/>
                  <a:pt x="161369" y="396503"/>
                  <a:pt x="108882" y="426169"/>
                </a:cubicBezTo>
                <a:cubicBezTo>
                  <a:pt x="162510" y="448989"/>
                  <a:pt x="213855" y="481508"/>
                  <a:pt x="262919" y="523726"/>
                </a:cubicBezTo>
                <a:cubicBezTo>
                  <a:pt x="311983" y="565943"/>
                  <a:pt x="358194" y="622424"/>
                  <a:pt x="401552" y="693167"/>
                </a:cubicBezTo>
                <a:close/>
                <a:moveTo>
                  <a:pt x="0" y="0"/>
                </a:moveTo>
                <a:lnTo>
                  <a:pt x="887625" y="0"/>
                </a:lnTo>
                <a:lnTo>
                  <a:pt x="950952" y="82153"/>
                </a:lnTo>
                <a:lnTo>
                  <a:pt x="492263" y="82153"/>
                </a:lnTo>
                <a:lnTo>
                  <a:pt x="492263" y="119806"/>
                </a:lnTo>
                <a:cubicBezTo>
                  <a:pt x="547032" y="128935"/>
                  <a:pt x="594955" y="144338"/>
                  <a:pt x="636031" y="166018"/>
                </a:cubicBezTo>
                <a:cubicBezTo>
                  <a:pt x="677108" y="187697"/>
                  <a:pt x="711624" y="213084"/>
                  <a:pt x="739578" y="242180"/>
                </a:cubicBezTo>
                <a:cubicBezTo>
                  <a:pt x="767533" y="271276"/>
                  <a:pt x="788357" y="302654"/>
                  <a:pt x="802049" y="336314"/>
                </a:cubicBezTo>
                <a:cubicBezTo>
                  <a:pt x="815741" y="369974"/>
                  <a:pt x="822587" y="403349"/>
                  <a:pt x="822587" y="436438"/>
                </a:cubicBezTo>
                <a:cubicBezTo>
                  <a:pt x="822587" y="455836"/>
                  <a:pt x="819450" y="477230"/>
                  <a:pt x="813174" y="500620"/>
                </a:cubicBezTo>
                <a:cubicBezTo>
                  <a:pt x="806898" y="524011"/>
                  <a:pt x="797485" y="546546"/>
                  <a:pt x="784934" y="568226"/>
                </a:cubicBezTo>
                <a:cubicBezTo>
                  <a:pt x="772383" y="589905"/>
                  <a:pt x="756694" y="607876"/>
                  <a:pt x="737867" y="622139"/>
                </a:cubicBezTo>
                <a:cubicBezTo>
                  <a:pt x="719040" y="636401"/>
                  <a:pt x="697076" y="643533"/>
                  <a:pt x="671973" y="643533"/>
                </a:cubicBezTo>
                <a:cubicBezTo>
                  <a:pt x="648012" y="643533"/>
                  <a:pt x="624621" y="634690"/>
                  <a:pt x="601801" y="617004"/>
                </a:cubicBezTo>
                <a:cubicBezTo>
                  <a:pt x="578980" y="599318"/>
                  <a:pt x="567570" y="574501"/>
                  <a:pt x="567570" y="542553"/>
                </a:cubicBezTo>
                <a:cubicBezTo>
                  <a:pt x="567570" y="532284"/>
                  <a:pt x="569567" y="520873"/>
                  <a:pt x="573561" y="508322"/>
                </a:cubicBezTo>
                <a:cubicBezTo>
                  <a:pt x="577554" y="495771"/>
                  <a:pt x="583830" y="483790"/>
                  <a:pt x="592387" y="472380"/>
                </a:cubicBezTo>
                <a:cubicBezTo>
                  <a:pt x="600945" y="460970"/>
                  <a:pt x="611785" y="451557"/>
                  <a:pt x="624906" y="444140"/>
                </a:cubicBezTo>
                <a:cubicBezTo>
                  <a:pt x="638028" y="436723"/>
                  <a:pt x="653146" y="433015"/>
                  <a:pt x="670262" y="433015"/>
                </a:cubicBezTo>
                <a:cubicBezTo>
                  <a:pt x="679390" y="433015"/>
                  <a:pt x="689659" y="435012"/>
                  <a:pt x="701069" y="439006"/>
                </a:cubicBezTo>
                <a:cubicBezTo>
                  <a:pt x="712479" y="442999"/>
                  <a:pt x="722748" y="446707"/>
                  <a:pt x="731877" y="450130"/>
                </a:cubicBezTo>
                <a:cubicBezTo>
                  <a:pt x="739864" y="434156"/>
                  <a:pt x="743857" y="417041"/>
                  <a:pt x="743857" y="398785"/>
                </a:cubicBezTo>
                <a:cubicBezTo>
                  <a:pt x="743857" y="377105"/>
                  <a:pt x="736441" y="356567"/>
                  <a:pt x="721607" y="337170"/>
                </a:cubicBezTo>
                <a:cubicBezTo>
                  <a:pt x="706774" y="317773"/>
                  <a:pt x="687377" y="300943"/>
                  <a:pt x="663416" y="286680"/>
                </a:cubicBezTo>
                <a:cubicBezTo>
                  <a:pt x="639454" y="272417"/>
                  <a:pt x="612640" y="261292"/>
                  <a:pt x="582974" y="253305"/>
                </a:cubicBezTo>
                <a:cubicBezTo>
                  <a:pt x="553308" y="245318"/>
                  <a:pt x="524212" y="241325"/>
                  <a:pt x="495686" y="241325"/>
                </a:cubicBezTo>
                <a:lnTo>
                  <a:pt x="492263" y="241325"/>
                </a:lnTo>
                <a:lnTo>
                  <a:pt x="492263" y="970434"/>
                </a:lnTo>
                <a:lnTo>
                  <a:pt x="437494" y="931069"/>
                </a:lnTo>
                <a:cubicBezTo>
                  <a:pt x="397559" y="803275"/>
                  <a:pt x="339938" y="707144"/>
                  <a:pt x="264631" y="642677"/>
                </a:cubicBezTo>
                <a:cubicBezTo>
                  <a:pt x="189324" y="578209"/>
                  <a:pt x="103747" y="539700"/>
                  <a:pt x="7902" y="527149"/>
                </a:cubicBezTo>
                <a:lnTo>
                  <a:pt x="0" y="516862"/>
                </a:lnTo>
                <a:lnTo>
                  <a:pt x="0" y="361358"/>
                </a:lnTo>
                <a:lnTo>
                  <a:pt x="401552" y="130076"/>
                </a:lnTo>
                <a:lnTo>
                  <a:pt x="401552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358FF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84EC81-C55C-4DA4-9FB4-C24975B6808C}"/>
              </a:ext>
            </a:extLst>
          </p:cNvPr>
          <p:cNvSpPr txBox="1"/>
          <p:nvPr/>
        </p:nvSpPr>
        <p:spPr>
          <a:xfrm>
            <a:off x="2091784" y="3699339"/>
            <a:ext cx="451282" cy="1196321"/>
          </a:xfrm>
          <a:custGeom>
            <a:avLst/>
            <a:gdLst/>
            <a:ahLst/>
            <a:cxnLst/>
            <a:rect l="l" t="t" r="r" b="b"/>
            <a:pathLst>
              <a:path w="451282" h="1196321">
                <a:moveTo>
                  <a:pt x="119807" y="934492"/>
                </a:moveTo>
                <a:cubicBezTo>
                  <a:pt x="198537" y="958453"/>
                  <a:pt x="264716" y="970434"/>
                  <a:pt x="318344" y="970434"/>
                </a:cubicBezTo>
                <a:cubicBezTo>
                  <a:pt x="345728" y="970434"/>
                  <a:pt x="371258" y="968437"/>
                  <a:pt x="394935" y="964444"/>
                </a:cubicBezTo>
                <a:lnTo>
                  <a:pt x="451282" y="948976"/>
                </a:lnTo>
                <a:lnTo>
                  <a:pt x="451282" y="1079465"/>
                </a:lnTo>
                <a:lnTo>
                  <a:pt x="444997" y="1081683"/>
                </a:lnTo>
                <a:lnTo>
                  <a:pt x="451282" y="1086146"/>
                </a:lnTo>
                <a:lnTo>
                  <a:pt x="451282" y="1196321"/>
                </a:lnTo>
                <a:lnTo>
                  <a:pt x="387661" y="1162125"/>
                </a:lnTo>
                <a:cubicBezTo>
                  <a:pt x="342590" y="1142727"/>
                  <a:pt x="297806" y="1131317"/>
                  <a:pt x="253306" y="1127894"/>
                </a:cubicBezTo>
                <a:close/>
                <a:moveTo>
                  <a:pt x="400497" y="501477"/>
                </a:moveTo>
                <a:lnTo>
                  <a:pt x="424458" y="501477"/>
                </a:lnTo>
                <a:lnTo>
                  <a:pt x="451282" y="506437"/>
                </a:lnTo>
                <a:lnTo>
                  <a:pt x="451282" y="595202"/>
                </a:lnTo>
                <a:lnTo>
                  <a:pt x="448420" y="595610"/>
                </a:lnTo>
                <a:lnTo>
                  <a:pt x="448420" y="609303"/>
                </a:lnTo>
                <a:cubicBezTo>
                  <a:pt x="448420" y="640110"/>
                  <a:pt x="444141" y="667494"/>
                  <a:pt x="435583" y="691456"/>
                </a:cubicBezTo>
                <a:cubicBezTo>
                  <a:pt x="427026" y="715417"/>
                  <a:pt x="415330" y="735670"/>
                  <a:pt x="400497" y="752215"/>
                </a:cubicBezTo>
                <a:cubicBezTo>
                  <a:pt x="385664" y="768760"/>
                  <a:pt x="369119" y="781311"/>
                  <a:pt x="350863" y="789868"/>
                </a:cubicBezTo>
                <a:cubicBezTo>
                  <a:pt x="332607" y="798426"/>
                  <a:pt x="314350" y="802705"/>
                  <a:pt x="296094" y="802705"/>
                </a:cubicBezTo>
                <a:cubicBezTo>
                  <a:pt x="263005" y="802705"/>
                  <a:pt x="235335" y="792436"/>
                  <a:pt x="213085" y="771897"/>
                </a:cubicBezTo>
                <a:cubicBezTo>
                  <a:pt x="190835" y="751359"/>
                  <a:pt x="179710" y="726827"/>
                  <a:pt x="179710" y="698302"/>
                </a:cubicBezTo>
                <a:cubicBezTo>
                  <a:pt x="179710" y="674340"/>
                  <a:pt x="186271" y="651805"/>
                  <a:pt x="199393" y="630697"/>
                </a:cubicBezTo>
                <a:cubicBezTo>
                  <a:pt x="212515" y="609588"/>
                  <a:pt x="228774" y="590761"/>
                  <a:pt x="248171" y="574216"/>
                </a:cubicBezTo>
                <a:cubicBezTo>
                  <a:pt x="267569" y="557672"/>
                  <a:pt x="288677" y="543694"/>
                  <a:pt x="311498" y="532284"/>
                </a:cubicBezTo>
                <a:cubicBezTo>
                  <a:pt x="334318" y="520874"/>
                  <a:pt x="355427" y="512887"/>
                  <a:pt x="374824" y="508323"/>
                </a:cubicBezTo>
                <a:close/>
                <a:moveTo>
                  <a:pt x="0" y="367978"/>
                </a:moveTo>
                <a:lnTo>
                  <a:pt x="451282" y="367978"/>
                </a:lnTo>
                <a:lnTo>
                  <a:pt x="451282" y="450131"/>
                </a:lnTo>
                <a:lnTo>
                  <a:pt x="56481" y="450131"/>
                </a:lnTo>
                <a:close/>
                <a:moveTo>
                  <a:pt x="59904" y="0"/>
                </a:moveTo>
                <a:lnTo>
                  <a:pt x="123230" y="35942"/>
                </a:lnTo>
                <a:cubicBezTo>
                  <a:pt x="119807" y="48493"/>
                  <a:pt x="116955" y="60189"/>
                  <a:pt x="114673" y="71028"/>
                </a:cubicBezTo>
                <a:cubicBezTo>
                  <a:pt x="112391" y="81868"/>
                  <a:pt x="111250" y="91852"/>
                  <a:pt x="111250" y="100980"/>
                </a:cubicBezTo>
                <a:cubicBezTo>
                  <a:pt x="111250" y="132929"/>
                  <a:pt x="123230" y="156319"/>
                  <a:pt x="147191" y="171153"/>
                </a:cubicBezTo>
                <a:cubicBezTo>
                  <a:pt x="171153" y="185986"/>
                  <a:pt x="205383" y="193402"/>
                  <a:pt x="249883" y="193402"/>
                </a:cubicBezTo>
                <a:cubicBezTo>
                  <a:pt x="286395" y="193402"/>
                  <a:pt x="324619" y="191691"/>
                  <a:pt x="364555" y="188268"/>
                </a:cubicBezTo>
                <a:cubicBezTo>
                  <a:pt x="385093" y="187127"/>
                  <a:pt x="405917" y="185986"/>
                  <a:pt x="427026" y="184845"/>
                </a:cubicBezTo>
                <a:lnTo>
                  <a:pt x="451282" y="184162"/>
                </a:lnTo>
                <a:lnTo>
                  <a:pt x="451282" y="287278"/>
                </a:lnTo>
                <a:lnTo>
                  <a:pt x="443285" y="287536"/>
                </a:lnTo>
                <a:cubicBezTo>
                  <a:pt x="421606" y="288677"/>
                  <a:pt x="399356" y="290389"/>
                  <a:pt x="376536" y="292671"/>
                </a:cubicBezTo>
                <a:cubicBezTo>
                  <a:pt x="353715" y="294953"/>
                  <a:pt x="332036" y="296664"/>
                  <a:pt x="311498" y="297805"/>
                </a:cubicBezTo>
                <a:cubicBezTo>
                  <a:pt x="290959" y="298946"/>
                  <a:pt x="273844" y="299517"/>
                  <a:pt x="260152" y="299517"/>
                </a:cubicBezTo>
                <a:cubicBezTo>
                  <a:pt x="235050" y="299517"/>
                  <a:pt x="209662" y="295238"/>
                  <a:pt x="183989" y="286680"/>
                </a:cubicBezTo>
                <a:cubicBezTo>
                  <a:pt x="158316" y="278123"/>
                  <a:pt x="135211" y="265857"/>
                  <a:pt x="114673" y="249883"/>
                </a:cubicBezTo>
                <a:cubicBezTo>
                  <a:pt x="94134" y="233908"/>
                  <a:pt x="77304" y="213655"/>
                  <a:pt x="64183" y="189124"/>
                </a:cubicBezTo>
                <a:cubicBezTo>
                  <a:pt x="51061" y="164592"/>
                  <a:pt x="44500" y="136922"/>
                  <a:pt x="44500" y="106115"/>
                </a:cubicBezTo>
                <a:cubicBezTo>
                  <a:pt x="44500" y="85576"/>
                  <a:pt x="49635" y="50205"/>
                  <a:pt x="59904" y="0"/>
                </a:cubicBezTo>
                <a:close/>
              </a:path>
            </a:pathLst>
          </a:custGeom>
          <a:solidFill>
            <a:srgbClr val="C7E31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0A347E-25FC-423E-8F88-F7BB7263B8B9}"/>
              </a:ext>
            </a:extLst>
          </p:cNvPr>
          <p:cNvSpPr txBox="1"/>
          <p:nvPr/>
        </p:nvSpPr>
        <p:spPr>
          <a:xfrm>
            <a:off x="2524709" y="3874637"/>
            <a:ext cx="418172" cy="1273374"/>
          </a:xfrm>
          <a:custGeom>
            <a:avLst/>
            <a:gdLst/>
            <a:ahLst/>
            <a:cxnLst/>
            <a:rect l="l" t="t" r="r" b="b"/>
            <a:pathLst>
              <a:path w="418172" h="1273374">
                <a:moveTo>
                  <a:pt x="0" y="903013"/>
                </a:moveTo>
                <a:lnTo>
                  <a:pt x="100685" y="974499"/>
                </a:lnTo>
                <a:cubicBezTo>
                  <a:pt x="133774" y="999459"/>
                  <a:pt x="164297" y="1024062"/>
                  <a:pt x="192251" y="1048308"/>
                </a:cubicBezTo>
                <a:cubicBezTo>
                  <a:pt x="248161" y="1096801"/>
                  <a:pt x="300077" y="1145580"/>
                  <a:pt x="348000" y="1194644"/>
                </a:cubicBezTo>
                <a:lnTo>
                  <a:pt x="348000" y="1273374"/>
                </a:lnTo>
                <a:cubicBezTo>
                  <a:pt x="302359" y="1232297"/>
                  <a:pt x="256719" y="1192647"/>
                  <a:pt x="211078" y="1154423"/>
                </a:cubicBezTo>
                <a:cubicBezTo>
                  <a:pt x="165438" y="1116199"/>
                  <a:pt x="119512" y="1082254"/>
                  <a:pt x="73300" y="1052587"/>
                </a:cubicBezTo>
                <a:lnTo>
                  <a:pt x="0" y="1013188"/>
                </a:lnTo>
                <a:close/>
                <a:moveTo>
                  <a:pt x="0" y="323304"/>
                </a:moveTo>
                <a:lnTo>
                  <a:pt x="98118" y="341449"/>
                </a:lnTo>
                <a:cubicBezTo>
                  <a:pt x="135771" y="356853"/>
                  <a:pt x="167719" y="377106"/>
                  <a:pt x="193963" y="402208"/>
                </a:cubicBezTo>
                <a:cubicBezTo>
                  <a:pt x="220206" y="427311"/>
                  <a:pt x="240459" y="456406"/>
                  <a:pt x="254722" y="489496"/>
                </a:cubicBezTo>
                <a:cubicBezTo>
                  <a:pt x="268985" y="522585"/>
                  <a:pt x="276116" y="556245"/>
                  <a:pt x="276116" y="590476"/>
                </a:cubicBezTo>
                <a:cubicBezTo>
                  <a:pt x="276116" y="654373"/>
                  <a:pt x="254151" y="714276"/>
                  <a:pt x="210222" y="770186"/>
                </a:cubicBezTo>
                <a:cubicBezTo>
                  <a:pt x="177276" y="812118"/>
                  <a:pt x="128444" y="846670"/>
                  <a:pt x="63727" y="873840"/>
                </a:cubicBezTo>
                <a:lnTo>
                  <a:pt x="0" y="896332"/>
                </a:lnTo>
                <a:lnTo>
                  <a:pt x="0" y="765843"/>
                </a:lnTo>
                <a:lnTo>
                  <a:pt x="9118" y="763340"/>
                </a:lnTo>
                <a:cubicBezTo>
                  <a:pt x="49054" y="747365"/>
                  <a:pt x="81858" y="727398"/>
                  <a:pt x="107531" y="703436"/>
                </a:cubicBezTo>
                <a:cubicBezTo>
                  <a:pt x="133204" y="679475"/>
                  <a:pt x="152316" y="653802"/>
                  <a:pt x="164867" y="626418"/>
                </a:cubicBezTo>
                <a:cubicBezTo>
                  <a:pt x="177418" y="599033"/>
                  <a:pt x="183694" y="573931"/>
                  <a:pt x="183694" y="551111"/>
                </a:cubicBezTo>
                <a:cubicBezTo>
                  <a:pt x="183694" y="505470"/>
                  <a:pt x="169716" y="470669"/>
                  <a:pt x="141761" y="446708"/>
                </a:cubicBezTo>
                <a:cubicBezTo>
                  <a:pt x="113807" y="422747"/>
                  <a:pt x="73586" y="410766"/>
                  <a:pt x="21099" y="410766"/>
                </a:cubicBezTo>
                <a:lnTo>
                  <a:pt x="7407" y="410766"/>
                </a:lnTo>
                <a:cubicBezTo>
                  <a:pt x="5125" y="410766"/>
                  <a:pt x="3699" y="411051"/>
                  <a:pt x="3128" y="411622"/>
                </a:cubicBezTo>
                <a:lnTo>
                  <a:pt x="0" y="412069"/>
                </a:lnTo>
                <a:close/>
                <a:moveTo>
                  <a:pt x="36503" y="0"/>
                </a:moveTo>
                <a:cubicBezTo>
                  <a:pt x="102682" y="0"/>
                  <a:pt x="151175" y="12837"/>
                  <a:pt x="181982" y="38510"/>
                </a:cubicBezTo>
                <a:cubicBezTo>
                  <a:pt x="212790" y="64182"/>
                  <a:pt x="232187" y="92993"/>
                  <a:pt x="240174" y="124941"/>
                </a:cubicBezTo>
                <a:lnTo>
                  <a:pt x="240174" y="126653"/>
                </a:lnTo>
                <a:cubicBezTo>
                  <a:pt x="239033" y="139204"/>
                  <a:pt x="237892" y="150614"/>
                  <a:pt x="236751" y="160883"/>
                </a:cubicBezTo>
                <a:cubicBezTo>
                  <a:pt x="235610" y="171153"/>
                  <a:pt x="233898" y="179140"/>
                  <a:pt x="231616" y="184845"/>
                </a:cubicBezTo>
                <a:lnTo>
                  <a:pt x="359981" y="184845"/>
                </a:lnTo>
                <a:lnTo>
                  <a:pt x="418172" y="266998"/>
                </a:lnTo>
                <a:lnTo>
                  <a:pt x="0" y="266998"/>
                </a:lnTo>
                <a:lnTo>
                  <a:pt x="0" y="184845"/>
                </a:lnTo>
                <a:lnTo>
                  <a:pt x="154598" y="184845"/>
                </a:lnTo>
                <a:cubicBezTo>
                  <a:pt x="167149" y="181422"/>
                  <a:pt x="173425" y="175717"/>
                  <a:pt x="173425" y="167730"/>
                </a:cubicBezTo>
                <a:cubicBezTo>
                  <a:pt x="173425" y="154037"/>
                  <a:pt x="169431" y="143198"/>
                  <a:pt x="161444" y="135211"/>
                </a:cubicBezTo>
                <a:cubicBezTo>
                  <a:pt x="153457" y="127223"/>
                  <a:pt x="143188" y="120663"/>
                  <a:pt x="130637" y="115528"/>
                </a:cubicBezTo>
                <a:cubicBezTo>
                  <a:pt x="118085" y="110393"/>
                  <a:pt x="104393" y="106970"/>
                  <a:pt x="89560" y="105259"/>
                </a:cubicBezTo>
                <a:cubicBezTo>
                  <a:pt x="74727" y="103547"/>
                  <a:pt x="59894" y="102692"/>
                  <a:pt x="45060" y="102692"/>
                </a:cubicBezTo>
                <a:lnTo>
                  <a:pt x="0" y="104145"/>
                </a:lnTo>
                <a:lnTo>
                  <a:pt x="0" y="1029"/>
                </a:lnTo>
                <a:close/>
              </a:path>
            </a:pathLst>
          </a:custGeom>
          <a:solidFill>
            <a:srgbClr val="C7E31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0AF5CF-0F11-45E1-885C-3D04A1280E05}"/>
              </a:ext>
            </a:extLst>
          </p:cNvPr>
          <p:cNvSpPr txBox="1"/>
          <p:nvPr/>
        </p:nvSpPr>
        <p:spPr>
          <a:xfrm>
            <a:off x="950313" y="4067306"/>
            <a:ext cx="606388" cy="820462"/>
          </a:xfrm>
          <a:custGeom>
            <a:avLst/>
            <a:gdLst/>
            <a:ahLst/>
            <a:cxnLst/>
            <a:rect l="l" t="t" r="r" b="b"/>
            <a:pathLst>
              <a:path w="606388" h="820462">
                <a:moveTo>
                  <a:pt x="606388" y="132748"/>
                </a:moveTo>
                <a:lnTo>
                  <a:pt x="606388" y="264482"/>
                </a:lnTo>
                <a:lnTo>
                  <a:pt x="299517" y="429592"/>
                </a:lnTo>
                <a:cubicBezTo>
                  <a:pt x="356568" y="454694"/>
                  <a:pt x="410481" y="487784"/>
                  <a:pt x="461256" y="528861"/>
                </a:cubicBezTo>
                <a:cubicBezTo>
                  <a:pt x="486644" y="549399"/>
                  <a:pt x="512103" y="574073"/>
                  <a:pt x="537633" y="602884"/>
                </a:cubicBezTo>
                <a:lnTo>
                  <a:pt x="606388" y="691366"/>
                </a:lnTo>
                <a:lnTo>
                  <a:pt x="606388" y="820462"/>
                </a:lnTo>
                <a:lnTo>
                  <a:pt x="576784" y="767618"/>
                </a:lnTo>
                <a:cubicBezTo>
                  <a:pt x="544835" y="720266"/>
                  <a:pt x="508893" y="680330"/>
                  <a:pt x="468958" y="647811"/>
                </a:cubicBezTo>
                <a:cubicBezTo>
                  <a:pt x="429022" y="615292"/>
                  <a:pt x="385378" y="589334"/>
                  <a:pt x="338026" y="569937"/>
                </a:cubicBezTo>
                <a:cubicBezTo>
                  <a:pt x="290674" y="550540"/>
                  <a:pt x="242466" y="537418"/>
                  <a:pt x="193403" y="530572"/>
                </a:cubicBezTo>
                <a:lnTo>
                  <a:pt x="95846" y="410765"/>
                </a:lnTo>
                <a:close/>
                <a:moveTo>
                  <a:pt x="0" y="0"/>
                </a:moveTo>
                <a:lnTo>
                  <a:pt x="606388" y="0"/>
                </a:lnTo>
                <a:lnTo>
                  <a:pt x="606388" y="82153"/>
                </a:lnTo>
                <a:lnTo>
                  <a:pt x="56481" y="82153"/>
                </a:lnTo>
                <a:close/>
              </a:path>
            </a:pathLst>
          </a:custGeom>
          <a:solidFill>
            <a:srgbClr val="3DBAD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A540EA-F5D2-42EA-9527-908BADC37AB8}"/>
              </a:ext>
            </a:extLst>
          </p:cNvPr>
          <p:cNvSpPr txBox="1"/>
          <p:nvPr/>
        </p:nvSpPr>
        <p:spPr>
          <a:xfrm>
            <a:off x="1556701" y="3899576"/>
            <a:ext cx="629928" cy="1139875"/>
          </a:xfrm>
          <a:custGeom>
            <a:avLst/>
            <a:gdLst/>
            <a:ahLst/>
            <a:cxnLst/>
            <a:rect l="l" t="t" r="r" b="b"/>
            <a:pathLst>
              <a:path w="629928" h="1139875">
                <a:moveTo>
                  <a:pt x="349238" y="0"/>
                </a:moveTo>
                <a:cubicBezTo>
                  <a:pt x="372058" y="13693"/>
                  <a:pt x="389459" y="34801"/>
                  <a:pt x="401439" y="63327"/>
                </a:cubicBezTo>
                <a:cubicBezTo>
                  <a:pt x="413420" y="91852"/>
                  <a:pt x="422263" y="117525"/>
                  <a:pt x="427968" y="140345"/>
                </a:cubicBezTo>
                <a:lnTo>
                  <a:pt x="436526" y="167730"/>
                </a:lnTo>
                <a:lnTo>
                  <a:pt x="564890" y="167730"/>
                </a:lnTo>
                <a:lnTo>
                  <a:pt x="629928" y="249883"/>
                </a:lnTo>
                <a:lnTo>
                  <a:pt x="438237" y="249883"/>
                </a:lnTo>
                <a:lnTo>
                  <a:pt x="438237" y="1139875"/>
                </a:lnTo>
                <a:lnTo>
                  <a:pt x="349238" y="1057722"/>
                </a:lnTo>
                <a:lnTo>
                  <a:pt x="349238" y="383382"/>
                </a:lnTo>
                <a:cubicBezTo>
                  <a:pt x="349238" y="375395"/>
                  <a:pt x="346100" y="364555"/>
                  <a:pt x="339825" y="350863"/>
                </a:cubicBezTo>
                <a:cubicBezTo>
                  <a:pt x="333549" y="337171"/>
                  <a:pt x="325847" y="323478"/>
                  <a:pt x="316719" y="309786"/>
                </a:cubicBezTo>
                <a:cubicBezTo>
                  <a:pt x="307591" y="296094"/>
                  <a:pt x="298177" y="283543"/>
                  <a:pt x="288479" y="272133"/>
                </a:cubicBezTo>
                <a:cubicBezTo>
                  <a:pt x="278780" y="260723"/>
                  <a:pt x="269937" y="253306"/>
                  <a:pt x="261950" y="249883"/>
                </a:cubicBezTo>
                <a:lnTo>
                  <a:pt x="245951" y="249883"/>
                </a:lnTo>
                <a:lnTo>
                  <a:pt x="186643" y="249883"/>
                </a:lnTo>
                <a:lnTo>
                  <a:pt x="98760" y="249883"/>
                </a:lnTo>
                <a:lnTo>
                  <a:pt x="98760" y="1138164"/>
                </a:lnTo>
                <a:lnTo>
                  <a:pt x="45703" y="1098799"/>
                </a:lnTo>
                <a:cubicBezTo>
                  <a:pt x="36575" y="1067991"/>
                  <a:pt x="25735" y="1038967"/>
                  <a:pt x="13184" y="1011725"/>
                </a:cubicBezTo>
                <a:lnTo>
                  <a:pt x="0" y="988192"/>
                </a:lnTo>
                <a:lnTo>
                  <a:pt x="0" y="859095"/>
                </a:lnTo>
                <a:lnTo>
                  <a:pt x="8050" y="869454"/>
                </a:lnTo>
                <a:lnTo>
                  <a:pt x="8050" y="427881"/>
                </a:lnTo>
                <a:lnTo>
                  <a:pt x="0" y="432212"/>
                </a:lnTo>
                <a:lnTo>
                  <a:pt x="0" y="300478"/>
                </a:lnTo>
                <a:lnTo>
                  <a:pt x="8050" y="296094"/>
                </a:lnTo>
                <a:lnTo>
                  <a:pt x="8050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121605" y="167730"/>
                </a:lnTo>
                <a:lnTo>
                  <a:pt x="179202" y="167730"/>
                </a:lnTo>
                <a:lnTo>
                  <a:pt x="275642" y="167730"/>
                </a:lnTo>
                <a:cubicBezTo>
                  <a:pt x="297322" y="183704"/>
                  <a:pt x="313581" y="196255"/>
                  <a:pt x="324421" y="205383"/>
                </a:cubicBezTo>
                <a:cubicBezTo>
                  <a:pt x="335260" y="214511"/>
                  <a:pt x="343533" y="225351"/>
                  <a:pt x="349238" y="237902"/>
                </a:cubicBezTo>
                <a:close/>
              </a:path>
            </a:pathLst>
          </a:custGeom>
          <a:solidFill>
            <a:srgbClr val="3DBAD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FB00B4-7E39-41D3-86D2-3AC50F2160CA}"/>
              </a:ext>
            </a:extLst>
          </p:cNvPr>
          <p:cNvSpPr txBox="1"/>
          <p:nvPr/>
        </p:nvSpPr>
        <p:spPr>
          <a:xfrm>
            <a:off x="135806" y="4067317"/>
            <a:ext cx="500157" cy="681186"/>
          </a:xfrm>
          <a:custGeom>
            <a:avLst/>
            <a:gdLst/>
            <a:ahLst/>
            <a:cxnLst/>
            <a:rect l="l" t="t" r="r" b="b"/>
            <a:pathLst>
              <a:path w="500157" h="681186">
                <a:moveTo>
                  <a:pt x="0" y="0"/>
                </a:moveTo>
                <a:lnTo>
                  <a:pt x="500157" y="0"/>
                </a:lnTo>
                <a:lnTo>
                  <a:pt x="500157" y="82153"/>
                </a:lnTo>
                <a:lnTo>
                  <a:pt x="284113" y="82153"/>
                </a:lnTo>
                <a:cubicBezTo>
                  <a:pt x="332036" y="104973"/>
                  <a:pt x="371401" y="134069"/>
                  <a:pt x="402208" y="169441"/>
                </a:cubicBezTo>
                <a:cubicBezTo>
                  <a:pt x="433016" y="204812"/>
                  <a:pt x="450131" y="247030"/>
                  <a:pt x="453554" y="296093"/>
                </a:cubicBezTo>
                <a:lnTo>
                  <a:pt x="467246" y="285824"/>
                </a:lnTo>
                <a:cubicBezTo>
                  <a:pt x="477515" y="275555"/>
                  <a:pt x="488355" y="266142"/>
                  <a:pt x="499765" y="257584"/>
                </a:cubicBezTo>
                <a:lnTo>
                  <a:pt x="500157" y="257457"/>
                </a:lnTo>
                <a:lnTo>
                  <a:pt x="500157" y="467710"/>
                </a:lnTo>
                <a:lnTo>
                  <a:pt x="485217" y="482649"/>
                </a:lnTo>
                <a:cubicBezTo>
                  <a:pt x="469814" y="499765"/>
                  <a:pt x="454125" y="516880"/>
                  <a:pt x="438150" y="533995"/>
                </a:cubicBezTo>
                <a:cubicBezTo>
                  <a:pt x="421035" y="552251"/>
                  <a:pt x="404205" y="570222"/>
                  <a:pt x="387660" y="587908"/>
                </a:cubicBezTo>
                <a:cubicBezTo>
                  <a:pt x="371116" y="605594"/>
                  <a:pt x="355142" y="621283"/>
                  <a:pt x="339738" y="634975"/>
                </a:cubicBezTo>
                <a:cubicBezTo>
                  <a:pt x="324334" y="648667"/>
                  <a:pt x="309786" y="659792"/>
                  <a:pt x="296094" y="668350"/>
                </a:cubicBezTo>
                <a:cubicBezTo>
                  <a:pt x="282402" y="676907"/>
                  <a:pt x="269851" y="681186"/>
                  <a:pt x="258440" y="681186"/>
                </a:cubicBezTo>
                <a:cubicBezTo>
                  <a:pt x="241325" y="681186"/>
                  <a:pt x="223354" y="673770"/>
                  <a:pt x="204527" y="658936"/>
                </a:cubicBezTo>
                <a:cubicBezTo>
                  <a:pt x="185701" y="644103"/>
                  <a:pt x="168300" y="626132"/>
                  <a:pt x="152326" y="605023"/>
                </a:cubicBezTo>
                <a:cubicBezTo>
                  <a:pt x="136352" y="583914"/>
                  <a:pt x="122660" y="561665"/>
                  <a:pt x="111249" y="538274"/>
                </a:cubicBezTo>
                <a:cubicBezTo>
                  <a:pt x="99839" y="514883"/>
                  <a:pt x="92993" y="494630"/>
                  <a:pt x="90711" y="477515"/>
                </a:cubicBezTo>
                <a:lnTo>
                  <a:pt x="159172" y="474092"/>
                </a:lnTo>
                <a:cubicBezTo>
                  <a:pt x="166018" y="500335"/>
                  <a:pt x="175717" y="518021"/>
                  <a:pt x="188268" y="527149"/>
                </a:cubicBezTo>
                <a:cubicBezTo>
                  <a:pt x="200819" y="536277"/>
                  <a:pt x="208236" y="540841"/>
                  <a:pt x="210518" y="540841"/>
                </a:cubicBezTo>
                <a:cubicBezTo>
                  <a:pt x="218505" y="540841"/>
                  <a:pt x="232768" y="532284"/>
                  <a:pt x="253306" y="515168"/>
                </a:cubicBezTo>
                <a:cubicBezTo>
                  <a:pt x="273844" y="498053"/>
                  <a:pt x="294668" y="478085"/>
                  <a:pt x="315776" y="455265"/>
                </a:cubicBezTo>
                <a:cubicBezTo>
                  <a:pt x="336885" y="432445"/>
                  <a:pt x="355427" y="409910"/>
                  <a:pt x="371401" y="387660"/>
                </a:cubicBezTo>
                <a:cubicBezTo>
                  <a:pt x="387375" y="365410"/>
                  <a:pt x="395362" y="348580"/>
                  <a:pt x="395362" y="337170"/>
                </a:cubicBezTo>
                <a:cubicBezTo>
                  <a:pt x="395362" y="306362"/>
                  <a:pt x="390513" y="281545"/>
                  <a:pt x="380814" y="262719"/>
                </a:cubicBezTo>
                <a:cubicBezTo>
                  <a:pt x="371116" y="243892"/>
                  <a:pt x="357994" y="228773"/>
                  <a:pt x="341449" y="217363"/>
                </a:cubicBezTo>
                <a:cubicBezTo>
                  <a:pt x="324905" y="205953"/>
                  <a:pt x="306078" y="197110"/>
                  <a:pt x="284969" y="190835"/>
                </a:cubicBezTo>
                <a:cubicBezTo>
                  <a:pt x="263860" y="184559"/>
                  <a:pt x="242466" y="178569"/>
                  <a:pt x="220787" y="172864"/>
                </a:cubicBezTo>
                <a:cubicBezTo>
                  <a:pt x="197967" y="168300"/>
                  <a:pt x="176002" y="162880"/>
                  <a:pt x="154893" y="156604"/>
                </a:cubicBezTo>
                <a:cubicBezTo>
                  <a:pt x="133784" y="150329"/>
                  <a:pt x="112961" y="140915"/>
                  <a:pt x="92423" y="128364"/>
                </a:cubicBezTo>
                <a:lnTo>
                  <a:pt x="80442" y="82153"/>
                </a:lnTo>
                <a:lnTo>
                  <a:pt x="58192" y="8215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731D2AC-A7E4-42A1-ADE7-7327F6284E42}"/>
              </a:ext>
            </a:extLst>
          </p:cNvPr>
          <p:cNvSpPr txBox="1"/>
          <p:nvPr/>
        </p:nvSpPr>
        <p:spPr>
          <a:xfrm>
            <a:off x="636186" y="4067317"/>
            <a:ext cx="442893" cy="972145"/>
          </a:xfrm>
          <a:custGeom>
            <a:avLst/>
            <a:gdLst/>
            <a:ahLst/>
            <a:cxnLst/>
            <a:rect l="l" t="t" r="r" b="b"/>
            <a:pathLst>
              <a:path w="442893" h="972145">
                <a:moveTo>
                  <a:pt x="0" y="0"/>
                </a:moveTo>
                <a:lnTo>
                  <a:pt x="379567" y="0"/>
                </a:lnTo>
                <a:lnTo>
                  <a:pt x="442893" y="82153"/>
                </a:lnTo>
                <a:lnTo>
                  <a:pt x="300836" y="82153"/>
                </a:lnTo>
                <a:lnTo>
                  <a:pt x="300836" y="972145"/>
                </a:lnTo>
                <a:lnTo>
                  <a:pt x="210126" y="889992"/>
                </a:lnTo>
                <a:lnTo>
                  <a:pt x="210126" y="537418"/>
                </a:lnTo>
                <a:cubicBezTo>
                  <a:pt x="210126" y="528290"/>
                  <a:pt x="206988" y="515739"/>
                  <a:pt x="200712" y="499765"/>
                </a:cubicBezTo>
                <a:cubicBezTo>
                  <a:pt x="194437" y="483790"/>
                  <a:pt x="186164" y="468101"/>
                  <a:pt x="175895" y="452698"/>
                </a:cubicBezTo>
                <a:cubicBezTo>
                  <a:pt x="165626" y="437294"/>
                  <a:pt x="154216" y="423887"/>
                  <a:pt x="141665" y="412477"/>
                </a:cubicBezTo>
                <a:cubicBezTo>
                  <a:pt x="129114" y="401067"/>
                  <a:pt x="116562" y="395362"/>
                  <a:pt x="104011" y="395362"/>
                </a:cubicBezTo>
                <a:cubicBezTo>
                  <a:pt x="93742" y="395362"/>
                  <a:pt x="82332" y="399355"/>
                  <a:pt x="69781" y="407342"/>
                </a:cubicBezTo>
                <a:cubicBezTo>
                  <a:pt x="57230" y="415329"/>
                  <a:pt x="43823" y="425599"/>
                  <a:pt x="29560" y="438150"/>
                </a:cubicBezTo>
                <a:lnTo>
                  <a:pt x="0" y="467710"/>
                </a:lnTo>
                <a:lnTo>
                  <a:pt x="0" y="257457"/>
                </a:lnTo>
                <a:lnTo>
                  <a:pt x="38973" y="244748"/>
                </a:lnTo>
                <a:cubicBezTo>
                  <a:pt x="53807" y="244748"/>
                  <a:pt x="69210" y="249882"/>
                  <a:pt x="85184" y="260151"/>
                </a:cubicBezTo>
                <a:cubicBezTo>
                  <a:pt x="101159" y="270420"/>
                  <a:pt x="116848" y="282686"/>
                  <a:pt x="132251" y="296949"/>
                </a:cubicBezTo>
                <a:cubicBezTo>
                  <a:pt x="147655" y="311212"/>
                  <a:pt x="162203" y="326901"/>
                  <a:pt x="175895" y="344016"/>
                </a:cubicBezTo>
                <a:cubicBezTo>
                  <a:pt x="189587" y="361131"/>
                  <a:pt x="200998" y="376535"/>
                  <a:pt x="210126" y="390227"/>
                </a:cubicBezTo>
                <a:lnTo>
                  <a:pt x="210126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A404F7-7C52-4CF0-8082-D68802E9C439}"/>
              </a:ext>
            </a:extLst>
          </p:cNvPr>
          <p:cNvSpPr txBox="1"/>
          <p:nvPr/>
        </p:nvSpPr>
        <p:spPr>
          <a:xfrm>
            <a:off x="10710263" y="2201857"/>
            <a:ext cx="665762" cy="955030"/>
          </a:xfrm>
          <a:custGeom>
            <a:avLst/>
            <a:gdLst/>
            <a:ahLst/>
            <a:cxnLst/>
            <a:rect l="l" t="t" r="r" b="b"/>
            <a:pathLst>
              <a:path w="665762" h="955030">
                <a:moveTo>
                  <a:pt x="530945" y="474092"/>
                </a:moveTo>
                <a:cubicBezTo>
                  <a:pt x="537791" y="500335"/>
                  <a:pt x="547490" y="518021"/>
                  <a:pt x="560041" y="527149"/>
                </a:cubicBezTo>
                <a:cubicBezTo>
                  <a:pt x="572592" y="536277"/>
                  <a:pt x="580009" y="540841"/>
                  <a:pt x="582291" y="540841"/>
                </a:cubicBezTo>
                <a:cubicBezTo>
                  <a:pt x="590278" y="540841"/>
                  <a:pt x="604540" y="532284"/>
                  <a:pt x="625079" y="515168"/>
                </a:cubicBezTo>
                <a:lnTo>
                  <a:pt x="665762" y="476157"/>
                </a:lnTo>
                <a:lnTo>
                  <a:pt x="665762" y="669067"/>
                </a:lnTo>
                <a:lnTo>
                  <a:pt x="630213" y="681186"/>
                </a:lnTo>
                <a:cubicBezTo>
                  <a:pt x="613098" y="681186"/>
                  <a:pt x="595127" y="673770"/>
                  <a:pt x="576300" y="658936"/>
                </a:cubicBezTo>
                <a:cubicBezTo>
                  <a:pt x="557474" y="644103"/>
                  <a:pt x="540073" y="626132"/>
                  <a:pt x="524099" y="605023"/>
                </a:cubicBezTo>
                <a:cubicBezTo>
                  <a:pt x="508125" y="583914"/>
                  <a:pt x="494432" y="561665"/>
                  <a:pt x="483022" y="538274"/>
                </a:cubicBezTo>
                <a:cubicBezTo>
                  <a:pt x="471612" y="514883"/>
                  <a:pt x="464766" y="494630"/>
                  <a:pt x="462484" y="477515"/>
                </a:cubicBezTo>
                <a:close/>
                <a:moveTo>
                  <a:pt x="371773" y="0"/>
                </a:moveTo>
                <a:lnTo>
                  <a:pt x="419473" y="0"/>
                </a:lnTo>
                <a:lnTo>
                  <a:pt x="665762" y="0"/>
                </a:lnTo>
                <a:lnTo>
                  <a:pt x="665762" y="82153"/>
                </a:lnTo>
                <a:lnTo>
                  <a:pt x="655886" y="82153"/>
                </a:lnTo>
                <a:lnTo>
                  <a:pt x="665762" y="88027"/>
                </a:lnTo>
                <a:lnTo>
                  <a:pt x="665762" y="195071"/>
                </a:lnTo>
                <a:lnTo>
                  <a:pt x="656742" y="190835"/>
                </a:lnTo>
                <a:cubicBezTo>
                  <a:pt x="635633" y="184559"/>
                  <a:pt x="614239" y="178569"/>
                  <a:pt x="592560" y="172864"/>
                </a:cubicBezTo>
                <a:cubicBezTo>
                  <a:pt x="569740" y="168300"/>
                  <a:pt x="547775" y="162880"/>
                  <a:pt x="526666" y="156604"/>
                </a:cubicBezTo>
                <a:cubicBezTo>
                  <a:pt x="505557" y="150329"/>
                  <a:pt x="484734" y="140915"/>
                  <a:pt x="464196" y="128364"/>
                </a:cubicBezTo>
                <a:lnTo>
                  <a:pt x="452946" y="84972"/>
                </a:lnTo>
                <a:lnTo>
                  <a:pt x="431507" y="89534"/>
                </a:lnTo>
                <a:cubicBezTo>
                  <a:pt x="389682" y="100873"/>
                  <a:pt x="350584" y="118951"/>
                  <a:pt x="314214" y="143768"/>
                </a:cubicBezTo>
                <a:cubicBezTo>
                  <a:pt x="265721" y="176857"/>
                  <a:pt x="219795" y="224209"/>
                  <a:pt x="176436" y="285824"/>
                </a:cubicBezTo>
                <a:cubicBezTo>
                  <a:pt x="165026" y="305221"/>
                  <a:pt x="154187" y="324619"/>
                  <a:pt x="143918" y="344016"/>
                </a:cubicBezTo>
                <a:cubicBezTo>
                  <a:pt x="133648" y="363413"/>
                  <a:pt x="124520" y="384522"/>
                  <a:pt x="116533" y="407342"/>
                </a:cubicBezTo>
                <a:cubicBezTo>
                  <a:pt x="108546" y="430163"/>
                  <a:pt x="101985" y="455550"/>
                  <a:pt x="96851" y="483505"/>
                </a:cubicBezTo>
                <a:cubicBezTo>
                  <a:pt x="91716" y="511460"/>
                  <a:pt x="89149" y="542553"/>
                  <a:pt x="89149" y="576783"/>
                </a:cubicBezTo>
                <a:cubicBezTo>
                  <a:pt x="89149" y="601885"/>
                  <a:pt x="92857" y="629270"/>
                  <a:pt x="100274" y="658936"/>
                </a:cubicBezTo>
                <a:cubicBezTo>
                  <a:pt x="107690" y="688603"/>
                  <a:pt x="118245" y="717984"/>
                  <a:pt x="131937" y="747080"/>
                </a:cubicBezTo>
                <a:cubicBezTo>
                  <a:pt x="145629" y="776176"/>
                  <a:pt x="162459" y="802704"/>
                  <a:pt x="182427" y="826666"/>
                </a:cubicBezTo>
                <a:cubicBezTo>
                  <a:pt x="202395" y="850627"/>
                  <a:pt x="225500" y="869454"/>
                  <a:pt x="251743" y="883146"/>
                </a:cubicBezTo>
                <a:cubicBezTo>
                  <a:pt x="247179" y="874018"/>
                  <a:pt x="244327" y="864890"/>
                  <a:pt x="243186" y="855761"/>
                </a:cubicBezTo>
                <a:cubicBezTo>
                  <a:pt x="242045" y="846633"/>
                  <a:pt x="241474" y="837505"/>
                  <a:pt x="241474" y="828377"/>
                </a:cubicBezTo>
                <a:cubicBezTo>
                  <a:pt x="241474" y="802134"/>
                  <a:pt x="248035" y="779884"/>
                  <a:pt x="261157" y="761628"/>
                </a:cubicBezTo>
                <a:cubicBezTo>
                  <a:pt x="274279" y="743371"/>
                  <a:pt x="293391" y="733673"/>
                  <a:pt x="318493" y="732532"/>
                </a:cubicBezTo>
                <a:cubicBezTo>
                  <a:pt x="335608" y="732532"/>
                  <a:pt x="351297" y="735384"/>
                  <a:pt x="365560" y="741089"/>
                </a:cubicBezTo>
                <a:cubicBezTo>
                  <a:pt x="379822" y="746794"/>
                  <a:pt x="392088" y="754782"/>
                  <a:pt x="402358" y="765051"/>
                </a:cubicBezTo>
                <a:cubicBezTo>
                  <a:pt x="412627" y="775320"/>
                  <a:pt x="420899" y="787301"/>
                  <a:pt x="427175" y="800993"/>
                </a:cubicBezTo>
                <a:cubicBezTo>
                  <a:pt x="433450" y="814685"/>
                  <a:pt x="436588" y="828377"/>
                  <a:pt x="436588" y="842069"/>
                </a:cubicBezTo>
                <a:cubicBezTo>
                  <a:pt x="436588" y="854620"/>
                  <a:pt x="434021" y="867457"/>
                  <a:pt x="428886" y="880579"/>
                </a:cubicBezTo>
                <a:cubicBezTo>
                  <a:pt x="423752" y="893700"/>
                  <a:pt x="415764" y="905966"/>
                  <a:pt x="404925" y="917376"/>
                </a:cubicBezTo>
                <a:cubicBezTo>
                  <a:pt x="394085" y="928786"/>
                  <a:pt x="379822" y="937915"/>
                  <a:pt x="362137" y="944761"/>
                </a:cubicBezTo>
                <a:cubicBezTo>
                  <a:pt x="344451" y="951607"/>
                  <a:pt x="323057" y="955030"/>
                  <a:pt x="297955" y="955030"/>
                </a:cubicBezTo>
                <a:cubicBezTo>
                  <a:pt x="263724" y="955030"/>
                  <a:pt x="229208" y="946757"/>
                  <a:pt x="194407" y="930213"/>
                </a:cubicBezTo>
                <a:cubicBezTo>
                  <a:pt x="159606" y="913668"/>
                  <a:pt x="128229" y="888566"/>
                  <a:pt x="100274" y="854906"/>
                </a:cubicBezTo>
                <a:cubicBezTo>
                  <a:pt x="72319" y="821246"/>
                  <a:pt x="48928" y="778743"/>
                  <a:pt x="30101" y="727397"/>
                </a:cubicBezTo>
                <a:cubicBezTo>
                  <a:pt x="11274" y="676052"/>
                  <a:pt x="1291" y="615007"/>
                  <a:pt x="150" y="544264"/>
                </a:cubicBezTo>
                <a:cubicBezTo>
                  <a:pt x="-992" y="488354"/>
                  <a:pt x="4428" y="435582"/>
                  <a:pt x="16409" y="385948"/>
                </a:cubicBezTo>
                <a:cubicBezTo>
                  <a:pt x="28390" y="336314"/>
                  <a:pt x="44934" y="290959"/>
                  <a:pt x="66043" y="249882"/>
                </a:cubicBezTo>
                <a:cubicBezTo>
                  <a:pt x="87152" y="208806"/>
                  <a:pt x="111969" y="171723"/>
                  <a:pt x="140494" y="138633"/>
                </a:cubicBezTo>
                <a:cubicBezTo>
                  <a:pt x="169020" y="105544"/>
                  <a:pt x="199827" y="76448"/>
                  <a:pt x="232917" y="51345"/>
                </a:cubicBezTo>
                <a:cubicBezTo>
                  <a:pt x="246609" y="43358"/>
                  <a:pt x="259160" y="35942"/>
                  <a:pt x="270570" y="29096"/>
                </a:cubicBezTo>
                <a:cubicBezTo>
                  <a:pt x="281980" y="22250"/>
                  <a:pt x="294532" y="16830"/>
                  <a:pt x="308224" y="12836"/>
                </a:cubicBezTo>
                <a:cubicBezTo>
                  <a:pt x="321916" y="8843"/>
                  <a:pt x="337605" y="5705"/>
                  <a:pt x="355291" y="3423"/>
                </a:cubicBezTo>
                <a:lnTo>
                  <a:pt x="373093" y="186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F0D764-8174-4339-8D0C-C239296A8F40}"/>
              </a:ext>
            </a:extLst>
          </p:cNvPr>
          <p:cNvSpPr txBox="1"/>
          <p:nvPr/>
        </p:nvSpPr>
        <p:spPr>
          <a:xfrm>
            <a:off x="11376025" y="2201857"/>
            <a:ext cx="649061" cy="972145"/>
          </a:xfrm>
          <a:custGeom>
            <a:avLst/>
            <a:gdLst/>
            <a:ahLst/>
            <a:cxnLst/>
            <a:rect l="l" t="t" r="r" b="b"/>
            <a:pathLst>
              <a:path w="649061" h="972145">
                <a:moveTo>
                  <a:pt x="0" y="0"/>
                </a:moveTo>
                <a:lnTo>
                  <a:pt x="585735" y="0"/>
                </a:lnTo>
                <a:lnTo>
                  <a:pt x="649061" y="82153"/>
                </a:lnTo>
                <a:lnTo>
                  <a:pt x="507004" y="82153"/>
                </a:lnTo>
                <a:lnTo>
                  <a:pt x="507004" y="972145"/>
                </a:lnTo>
                <a:lnTo>
                  <a:pt x="416294" y="889992"/>
                </a:lnTo>
                <a:lnTo>
                  <a:pt x="416294" y="537418"/>
                </a:lnTo>
                <a:cubicBezTo>
                  <a:pt x="416294" y="528290"/>
                  <a:pt x="413156" y="515739"/>
                  <a:pt x="406880" y="499765"/>
                </a:cubicBezTo>
                <a:cubicBezTo>
                  <a:pt x="400605" y="483790"/>
                  <a:pt x="392332" y="468101"/>
                  <a:pt x="382063" y="452698"/>
                </a:cubicBezTo>
                <a:cubicBezTo>
                  <a:pt x="371794" y="437294"/>
                  <a:pt x="360384" y="423887"/>
                  <a:pt x="347833" y="412477"/>
                </a:cubicBezTo>
                <a:cubicBezTo>
                  <a:pt x="335281" y="401067"/>
                  <a:pt x="322730" y="395362"/>
                  <a:pt x="310179" y="395362"/>
                </a:cubicBezTo>
                <a:cubicBezTo>
                  <a:pt x="299910" y="395362"/>
                  <a:pt x="288500" y="399355"/>
                  <a:pt x="275949" y="407342"/>
                </a:cubicBezTo>
                <a:cubicBezTo>
                  <a:pt x="263397" y="415329"/>
                  <a:pt x="249991" y="425599"/>
                  <a:pt x="235728" y="438150"/>
                </a:cubicBezTo>
                <a:cubicBezTo>
                  <a:pt x="221465" y="450701"/>
                  <a:pt x="206632" y="465534"/>
                  <a:pt x="191228" y="482649"/>
                </a:cubicBezTo>
                <a:cubicBezTo>
                  <a:pt x="175825" y="499765"/>
                  <a:pt x="160136" y="516880"/>
                  <a:pt x="144161" y="533995"/>
                </a:cubicBezTo>
                <a:cubicBezTo>
                  <a:pt x="127046" y="552251"/>
                  <a:pt x="110216" y="570222"/>
                  <a:pt x="93671" y="587908"/>
                </a:cubicBezTo>
                <a:cubicBezTo>
                  <a:pt x="77127" y="605594"/>
                  <a:pt x="61152" y="621283"/>
                  <a:pt x="45749" y="634975"/>
                </a:cubicBezTo>
                <a:cubicBezTo>
                  <a:pt x="30345" y="648667"/>
                  <a:pt x="15797" y="659792"/>
                  <a:pt x="2105" y="668350"/>
                </a:cubicBezTo>
                <a:lnTo>
                  <a:pt x="0" y="669067"/>
                </a:lnTo>
                <a:lnTo>
                  <a:pt x="0" y="476157"/>
                </a:lnTo>
                <a:lnTo>
                  <a:pt x="21787" y="455265"/>
                </a:lnTo>
                <a:cubicBezTo>
                  <a:pt x="42896" y="432445"/>
                  <a:pt x="61438" y="409910"/>
                  <a:pt x="77412" y="387660"/>
                </a:cubicBezTo>
                <a:cubicBezTo>
                  <a:pt x="93386" y="365410"/>
                  <a:pt x="101373" y="348580"/>
                  <a:pt x="101373" y="337170"/>
                </a:cubicBezTo>
                <a:cubicBezTo>
                  <a:pt x="101373" y="306362"/>
                  <a:pt x="96524" y="281545"/>
                  <a:pt x="86825" y="262719"/>
                </a:cubicBezTo>
                <a:cubicBezTo>
                  <a:pt x="77127" y="243892"/>
                  <a:pt x="64005" y="228773"/>
                  <a:pt x="47460" y="217363"/>
                </a:cubicBezTo>
                <a:lnTo>
                  <a:pt x="0" y="195071"/>
                </a:lnTo>
                <a:lnTo>
                  <a:pt x="0" y="88027"/>
                </a:lnTo>
                <a:lnTo>
                  <a:pt x="55590" y="121090"/>
                </a:lnTo>
                <a:cubicBezTo>
                  <a:pt x="75273" y="135638"/>
                  <a:pt x="92816" y="151755"/>
                  <a:pt x="108219" y="169441"/>
                </a:cubicBezTo>
                <a:cubicBezTo>
                  <a:pt x="139027" y="204812"/>
                  <a:pt x="156142" y="247030"/>
                  <a:pt x="159565" y="296093"/>
                </a:cubicBezTo>
                <a:lnTo>
                  <a:pt x="173257" y="285824"/>
                </a:lnTo>
                <a:cubicBezTo>
                  <a:pt x="183526" y="275555"/>
                  <a:pt x="194366" y="266142"/>
                  <a:pt x="205776" y="257584"/>
                </a:cubicBezTo>
                <a:cubicBezTo>
                  <a:pt x="217186" y="249026"/>
                  <a:pt x="230308" y="244748"/>
                  <a:pt x="245141" y="244748"/>
                </a:cubicBezTo>
                <a:cubicBezTo>
                  <a:pt x="259975" y="244748"/>
                  <a:pt x="275378" y="249882"/>
                  <a:pt x="291352" y="260151"/>
                </a:cubicBezTo>
                <a:cubicBezTo>
                  <a:pt x="307327" y="270420"/>
                  <a:pt x="323015" y="282686"/>
                  <a:pt x="338419" y="296949"/>
                </a:cubicBezTo>
                <a:cubicBezTo>
                  <a:pt x="353823" y="311212"/>
                  <a:pt x="368371" y="326901"/>
                  <a:pt x="382063" y="344016"/>
                </a:cubicBezTo>
                <a:cubicBezTo>
                  <a:pt x="395755" y="361131"/>
                  <a:pt x="407165" y="376535"/>
                  <a:pt x="416294" y="390227"/>
                </a:cubicBezTo>
                <a:lnTo>
                  <a:pt x="416294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409D37-177F-4DFD-9DF5-CAEC10EDEF4C}"/>
              </a:ext>
            </a:extLst>
          </p:cNvPr>
          <p:cNvSpPr txBox="1"/>
          <p:nvPr/>
        </p:nvSpPr>
        <p:spPr>
          <a:xfrm>
            <a:off x="9359986" y="2201856"/>
            <a:ext cx="700985" cy="970434"/>
          </a:xfrm>
          <a:custGeom>
            <a:avLst/>
            <a:gdLst/>
            <a:ahLst/>
            <a:cxnLst/>
            <a:rect l="l" t="t" r="r" b="b"/>
            <a:pathLst>
              <a:path w="700985" h="970434">
                <a:moveTo>
                  <a:pt x="542553" y="256728"/>
                </a:moveTo>
                <a:cubicBezTo>
                  <a:pt x="491207" y="286395"/>
                  <a:pt x="442714" y="314635"/>
                  <a:pt x="397074" y="341449"/>
                </a:cubicBezTo>
                <a:cubicBezTo>
                  <a:pt x="351433" y="368263"/>
                  <a:pt x="302369" y="396503"/>
                  <a:pt x="249883" y="426169"/>
                </a:cubicBezTo>
                <a:cubicBezTo>
                  <a:pt x="303510" y="448989"/>
                  <a:pt x="354856" y="481508"/>
                  <a:pt x="403920" y="523726"/>
                </a:cubicBezTo>
                <a:cubicBezTo>
                  <a:pt x="452983" y="565943"/>
                  <a:pt x="499194" y="622424"/>
                  <a:pt x="542553" y="693167"/>
                </a:cubicBezTo>
                <a:close/>
                <a:moveTo>
                  <a:pt x="0" y="0"/>
                </a:moveTo>
                <a:lnTo>
                  <a:pt x="700985" y="0"/>
                </a:lnTo>
                <a:lnTo>
                  <a:pt x="700985" y="82153"/>
                </a:lnTo>
                <a:lnTo>
                  <a:pt x="633264" y="82153"/>
                </a:lnTo>
                <a:lnTo>
                  <a:pt x="633264" y="119806"/>
                </a:lnTo>
                <a:lnTo>
                  <a:pt x="700985" y="135940"/>
                </a:lnTo>
                <a:lnTo>
                  <a:pt x="700985" y="250150"/>
                </a:lnTo>
                <a:lnTo>
                  <a:pt x="636687" y="241325"/>
                </a:lnTo>
                <a:lnTo>
                  <a:pt x="633264" y="241325"/>
                </a:lnTo>
                <a:lnTo>
                  <a:pt x="633264" y="970434"/>
                </a:lnTo>
                <a:lnTo>
                  <a:pt x="580207" y="931069"/>
                </a:lnTo>
                <a:cubicBezTo>
                  <a:pt x="575643" y="917376"/>
                  <a:pt x="571364" y="903684"/>
                  <a:pt x="567370" y="889992"/>
                </a:cubicBezTo>
                <a:cubicBezTo>
                  <a:pt x="563377" y="876300"/>
                  <a:pt x="557386" y="860325"/>
                  <a:pt x="549399" y="842069"/>
                </a:cubicBezTo>
                <a:cubicBezTo>
                  <a:pt x="548258" y="840928"/>
                  <a:pt x="546547" y="839787"/>
                  <a:pt x="544265" y="838646"/>
                </a:cubicBezTo>
                <a:cubicBezTo>
                  <a:pt x="541982" y="837505"/>
                  <a:pt x="540842" y="836364"/>
                  <a:pt x="540842" y="835223"/>
                </a:cubicBezTo>
                <a:lnTo>
                  <a:pt x="542553" y="835223"/>
                </a:lnTo>
                <a:cubicBezTo>
                  <a:pt x="536848" y="829518"/>
                  <a:pt x="530002" y="824669"/>
                  <a:pt x="522015" y="820675"/>
                </a:cubicBezTo>
                <a:cubicBezTo>
                  <a:pt x="514028" y="816682"/>
                  <a:pt x="505470" y="814685"/>
                  <a:pt x="496342" y="814685"/>
                </a:cubicBezTo>
                <a:cubicBezTo>
                  <a:pt x="480368" y="814685"/>
                  <a:pt x="464393" y="825525"/>
                  <a:pt x="448419" y="847204"/>
                </a:cubicBezTo>
                <a:cubicBezTo>
                  <a:pt x="432445" y="868883"/>
                  <a:pt x="424458" y="904825"/>
                  <a:pt x="424458" y="955030"/>
                </a:cubicBezTo>
                <a:lnTo>
                  <a:pt x="354285" y="903684"/>
                </a:lnTo>
                <a:cubicBezTo>
                  <a:pt x="346298" y="855761"/>
                  <a:pt x="330609" y="816967"/>
                  <a:pt x="307219" y="787301"/>
                </a:cubicBezTo>
                <a:cubicBezTo>
                  <a:pt x="283828" y="757634"/>
                  <a:pt x="256729" y="742801"/>
                  <a:pt x="225921" y="742801"/>
                </a:cubicBezTo>
                <a:cubicBezTo>
                  <a:pt x="197396" y="742801"/>
                  <a:pt x="171152" y="748506"/>
                  <a:pt x="147191" y="759916"/>
                </a:cubicBezTo>
                <a:cubicBezTo>
                  <a:pt x="123230" y="771326"/>
                  <a:pt x="111249" y="789583"/>
                  <a:pt x="111249" y="814685"/>
                </a:cubicBezTo>
                <a:cubicBezTo>
                  <a:pt x="111249" y="838646"/>
                  <a:pt x="123230" y="854050"/>
                  <a:pt x="147191" y="860896"/>
                </a:cubicBezTo>
                <a:cubicBezTo>
                  <a:pt x="149473" y="840358"/>
                  <a:pt x="158031" y="826095"/>
                  <a:pt x="172864" y="818108"/>
                </a:cubicBezTo>
                <a:cubicBezTo>
                  <a:pt x="187697" y="810121"/>
                  <a:pt x="201960" y="806127"/>
                  <a:pt x="215652" y="806127"/>
                </a:cubicBezTo>
                <a:cubicBezTo>
                  <a:pt x="245318" y="806127"/>
                  <a:pt x="265857" y="815255"/>
                  <a:pt x="277267" y="833512"/>
                </a:cubicBezTo>
                <a:cubicBezTo>
                  <a:pt x="288677" y="851768"/>
                  <a:pt x="294382" y="869454"/>
                  <a:pt x="294382" y="886569"/>
                </a:cubicBezTo>
                <a:cubicBezTo>
                  <a:pt x="294382" y="909389"/>
                  <a:pt x="284684" y="927075"/>
                  <a:pt x="265286" y="939626"/>
                </a:cubicBezTo>
                <a:cubicBezTo>
                  <a:pt x="245889" y="952177"/>
                  <a:pt x="225921" y="958453"/>
                  <a:pt x="205383" y="958453"/>
                </a:cubicBezTo>
                <a:cubicBezTo>
                  <a:pt x="155178" y="958453"/>
                  <a:pt x="116954" y="943620"/>
                  <a:pt x="90711" y="913953"/>
                </a:cubicBezTo>
                <a:cubicBezTo>
                  <a:pt x="64468" y="884287"/>
                  <a:pt x="51346" y="846633"/>
                  <a:pt x="51346" y="800993"/>
                </a:cubicBezTo>
                <a:cubicBezTo>
                  <a:pt x="51346" y="757634"/>
                  <a:pt x="65323" y="721977"/>
                  <a:pt x="93278" y="694023"/>
                </a:cubicBezTo>
                <a:cubicBezTo>
                  <a:pt x="121233" y="666068"/>
                  <a:pt x="158031" y="652090"/>
                  <a:pt x="203671" y="652090"/>
                </a:cubicBezTo>
                <a:cubicBezTo>
                  <a:pt x="209376" y="652090"/>
                  <a:pt x="214796" y="652375"/>
                  <a:pt x="219931" y="652946"/>
                </a:cubicBezTo>
                <a:cubicBezTo>
                  <a:pt x="225065" y="653516"/>
                  <a:pt x="232197" y="654372"/>
                  <a:pt x="241325" y="655513"/>
                </a:cubicBezTo>
                <a:cubicBezTo>
                  <a:pt x="242466" y="655513"/>
                  <a:pt x="248171" y="657510"/>
                  <a:pt x="258440" y="661504"/>
                </a:cubicBezTo>
                <a:cubicBezTo>
                  <a:pt x="268709" y="665497"/>
                  <a:pt x="280975" y="672058"/>
                  <a:pt x="295238" y="681186"/>
                </a:cubicBezTo>
                <a:cubicBezTo>
                  <a:pt x="309501" y="690314"/>
                  <a:pt x="324619" y="703151"/>
                  <a:pt x="340593" y="719695"/>
                </a:cubicBezTo>
                <a:cubicBezTo>
                  <a:pt x="356567" y="736240"/>
                  <a:pt x="371401" y="757064"/>
                  <a:pt x="385093" y="782166"/>
                </a:cubicBezTo>
                <a:cubicBezTo>
                  <a:pt x="390798" y="761628"/>
                  <a:pt x="401638" y="745939"/>
                  <a:pt x="417612" y="735099"/>
                </a:cubicBezTo>
                <a:cubicBezTo>
                  <a:pt x="433586" y="724259"/>
                  <a:pt x="452413" y="717699"/>
                  <a:pt x="474092" y="715417"/>
                </a:cubicBezTo>
                <a:cubicBezTo>
                  <a:pt x="430733" y="660648"/>
                  <a:pt x="381670" y="617860"/>
                  <a:pt x="326901" y="587052"/>
                </a:cubicBezTo>
                <a:cubicBezTo>
                  <a:pt x="272132" y="556245"/>
                  <a:pt x="212800" y="536277"/>
                  <a:pt x="148903" y="527149"/>
                </a:cubicBezTo>
                <a:lnTo>
                  <a:pt x="58192" y="409054"/>
                </a:lnTo>
                <a:lnTo>
                  <a:pt x="542553" y="130076"/>
                </a:lnTo>
                <a:lnTo>
                  <a:pt x="542553" y="82153"/>
                </a:lnTo>
                <a:lnTo>
                  <a:pt x="56480" y="8215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5519E4-C155-4ADA-BF35-F920A31FEAE4}"/>
              </a:ext>
            </a:extLst>
          </p:cNvPr>
          <p:cNvSpPr txBox="1"/>
          <p:nvPr/>
        </p:nvSpPr>
        <p:spPr>
          <a:xfrm>
            <a:off x="10060971" y="2034126"/>
            <a:ext cx="752694" cy="1139875"/>
          </a:xfrm>
          <a:custGeom>
            <a:avLst/>
            <a:gdLst/>
            <a:ahLst/>
            <a:cxnLst/>
            <a:rect l="l" t="t" r="r" b="b"/>
            <a:pathLst>
              <a:path w="752694" h="1139875">
                <a:moveTo>
                  <a:pt x="0" y="303670"/>
                </a:moveTo>
                <a:lnTo>
                  <a:pt x="9511" y="305935"/>
                </a:lnTo>
                <a:cubicBezTo>
                  <a:pt x="33615" y="313637"/>
                  <a:pt x="56079" y="322908"/>
                  <a:pt x="76902" y="333748"/>
                </a:cubicBezTo>
                <a:cubicBezTo>
                  <a:pt x="118549" y="355427"/>
                  <a:pt x="153065" y="380814"/>
                  <a:pt x="180449" y="409910"/>
                </a:cubicBezTo>
                <a:cubicBezTo>
                  <a:pt x="207834" y="439006"/>
                  <a:pt x="228372" y="470384"/>
                  <a:pt x="242064" y="504044"/>
                </a:cubicBezTo>
                <a:cubicBezTo>
                  <a:pt x="255756" y="537704"/>
                  <a:pt x="262603" y="571079"/>
                  <a:pt x="262603" y="604168"/>
                </a:cubicBezTo>
                <a:cubicBezTo>
                  <a:pt x="262603" y="623566"/>
                  <a:pt x="259465" y="644960"/>
                  <a:pt x="253189" y="668350"/>
                </a:cubicBezTo>
                <a:cubicBezTo>
                  <a:pt x="246914" y="691741"/>
                  <a:pt x="237500" y="714276"/>
                  <a:pt x="224949" y="735956"/>
                </a:cubicBezTo>
                <a:cubicBezTo>
                  <a:pt x="212398" y="757635"/>
                  <a:pt x="196709" y="775606"/>
                  <a:pt x="177882" y="789869"/>
                </a:cubicBezTo>
                <a:cubicBezTo>
                  <a:pt x="159055" y="804131"/>
                  <a:pt x="137091" y="811263"/>
                  <a:pt x="111988" y="811263"/>
                </a:cubicBezTo>
                <a:cubicBezTo>
                  <a:pt x="88027" y="811263"/>
                  <a:pt x="64636" y="802420"/>
                  <a:pt x="41816" y="784734"/>
                </a:cubicBezTo>
                <a:cubicBezTo>
                  <a:pt x="18996" y="767048"/>
                  <a:pt x="7586" y="742231"/>
                  <a:pt x="7586" y="710283"/>
                </a:cubicBezTo>
                <a:cubicBezTo>
                  <a:pt x="7586" y="700014"/>
                  <a:pt x="9582" y="688603"/>
                  <a:pt x="13576" y="676052"/>
                </a:cubicBezTo>
                <a:cubicBezTo>
                  <a:pt x="17569" y="663501"/>
                  <a:pt x="23845" y="651520"/>
                  <a:pt x="32403" y="640110"/>
                </a:cubicBezTo>
                <a:cubicBezTo>
                  <a:pt x="40960" y="628700"/>
                  <a:pt x="51800" y="619287"/>
                  <a:pt x="64922" y="611870"/>
                </a:cubicBezTo>
                <a:cubicBezTo>
                  <a:pt x="78043" y="604453"/>
                  <a:pt x="93162" y="600745"/>
                  <a:pt x="110277" y="600745"/>
                </a:cubicBezTo>
                <a:cubicBezTo>
                  <a:pt x="119405" y="600745"/>
                  <a:pt x="129960" y="602742"/>
                  <a:pt x="141940" y="606736"/>
                </a:cubicBezTo>
                <a:cubicBezTo>
                  <a:pt x="153921" y="610729"/>
                  <a:pt x="163905" y="614437"/>
                  <a:pt x="171892" y="617860"/>
                </a:cubicBezTo>
                <a:cubicBezTo>
                  <a:pt x="179879" y="601886"/>
                  <a:pt x="183872" y="584771"/>
                  <a:pt x="183872" y="566515"/>
                </a:cubicBezTo>
                <a:cubicBezTo>
                  <a:pt x="183872" y="544835"/>
                  <a:pt x="176456" y="524297"/>
                  <a:pt x="161623" y="504900"/>
                </a:cubicBezTo>
                <a:cubicBezTo>
                  <a:pt x="146790" y="485503"/>
                  <a:pt x="127392" y="468673"/>
                  <a:pt x="103431" y="454410"/>
                </a:cubicBezTo>
                <a:cubicBezTo>
                  <a:pt x="79470" y="440147"/>
                  <a:pt x="52656" y="429022"/>
                  <a:pt x="22989" y="421035"/>
                </a:cubicBezTo>
                <a:lnTo>
                  <a:pt x="0" y="417880"/>
                </a:lnTo>
                <a:close/>
                <a:moveTo>
                  <a:pt x="472004" y="0"/>
                </a:moveTo>
                <a:cubicBezTo>
                  <a:pt x="494824" y="13693"/>
                  <a:pt x="512225" y="34801"/>
                  <a:pt x="524205" y="63327"/>
                </a:cubicBezTo>
                <a:cubicBezTo>
                  <a:pt x="536186" y="91852"/>
                  <a:pt x="545029" y="117525"/>
                  <a:pt x="550734" y="140345"/>
                </a:cubicBezTo>
                <a:lnTo>
                  <a:pt x="559292" y="167730"/>
                </a:lnTo>
                <a:lnTo>
                  <a:pt x="687656" y="167730"/>
                </a:lnTo>
                <a:lnTo>
                  <a:pt x="752694" y="249883"/>
                </a:lnTo>
                <a:lnTo>
                  <a:pt x="561003" y="249883"/>
                </a:lnTo>
                <a:lnTo>
                  <a:pt x="561003" y="1139875"/>
                </a:lnTo>
                <a:lnTo>
                  <a:pt x="472004" y="1057722"/>
                </a:lnTo>
                <a:lnTo>
                  <a:pt x="472004" y="383382"/>
                </a:lnTo>
                <a:cubicBezTo>
                  <a:pt x="472004" y="375395"/>
                  <a:pt x="468866" y="364555"/>
                  <a:pt x="462590" y="350863"/>
                </a:cubicBezTo>
                <a:cubicBezTo>
                  <a:pt x="456315" y="337171"/>
                  <a:pt x="448613" y="323478"/>
                  <a:pt x="439485" y="309786"/>
                </a:cubicBezTo>
                <a:cubicBezTo>
                  <a:pt x="430357" y="296094"/>
                  <a:pt x="420943" y="283543"/>
                  <a:pt x="411245" y="272133"/>
                </a:cubicBezTo>
                <a:cubicBezTo>
                  <a:pt x="401546" y="260722"/>
                  <a:pt x="392703" y="253306"/>
                  <a:pt x="384716" y="249883"/>
                </a:cubicBezTo>
                <a:lnTo>
                  <a:pt x="373852" y="249883"/>
                </a:lnTo>
                <a:lnTo>
                  <a:pt x="309409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244371" y="167730"/>
                </a:lnTo>
                <a:lnTo>
                  <a:pt x="310525" y="167730"/>
                </a:lnTo>
                <a:lnTo>
                  <a:pt x="398408" y="167730"/>
                </a:lnTo>
                <a:cubicBezTo>
                  <a:pt x="420088" y="183704"/>
                  <a:pt x="436347" y="196255"/>
                  <a:pt x="447187" y="205383"/>
                </a:cubicBezTo>
                <a:cubicBezTo>
                  <a:pt x="458026" y="214511"/>
                  <a:pt x="466299" y="225351"/>
                  <a:pt x="472004" y="23790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45639F-AD3F-4C5E-9CE4-2E37074FBBD7}"/>
              </a:ext>
            </a:extLst>
          </p:cNvPr>
          <p:cNvSpPr txBox="1"/>
          <p:nvPr/>
        </p:nvSpPr>
        <p:spPr>
          <a:xfrm>
            <a:off x="3973140" y="2194236"/>
            <a:ext cx="541846" cy="903684"/>
          </a:xfrm>
          <a:custGeom>
            <a:avLst/>
            <a:gdLst/>
            <a:ahLst/>
            <a:cxnLst/>
            <a:rect l="l" t="t" r="r" b="b"/>
            <a:pathLst>
              <a:path w="541846" h="903684">
                <a:moveTo>
                  <a:pt x="320055" y="718840"/>
                </a:moveTo>
                <a:cubicBezTo>
                  <a:pt x="346299" y="718840"/>
                  <a:pt x="369119" y="727683"/>
                  <a:pt x="388516" y="745368"/>
                </a:cubicBezTo>
                <a:cubicBezTo>
                  <a:pt x="407914" y="763054"/>
                  <a:pt x="417612" y="785018"/>
                  <a:pt x="417612" y="811262"/>
                </a:cubicBezTo>
                <a:cubicBezTo>
                  <a:pt x="417612" y="837505"/>
                  <a:pt x="407914" y="859470"/>
                  <a:pt x="388516" y="877156"/>
                </a:cubicBezTo>
                <a:cubicBezTo>
                  <a:pt x="369119" y="894841"/>
                  <a:pt x="346299" y="903684"/>
                  <a:pt x="320055" y="903684"/>
                </a:cubicBezTo>
                <a:cubicBezTo>
                  <a:pt x="291530" y="903684"/>
                  <a:pt x="268139" y="894841"/>
                  <a:pt x="249883" y="877156"/>
                </a:cubicBezTo>
                <a:cubicBezTo>
                  <a:pt x="231627" y="859470"/>
                  <a:pt x="222499" y="837505"/>
                  <a:pt x="222499" y="811262"/>
                </a:cubicBezTo>
                <a:cubicBezTo>
                  <a:pt x="222499" y="785018"/>
                  <a:pt x="231627" y="763054"/>
                  <a:pt x="249883" y="745368"/>
                </a:cubicBezTo>
                <a:cubicBezTo>
                  <a:pt x="268139" y="727683"/>
                  <a:pt x="291530" y="718840"/>
                  <a:pt x="320055" y="718840"/>
                </a:cubicBezTo>
                <a:close/>
                <a:moveTo>
                  <a:pt x="541846" y="170830"/>
                </a:moveTo>
                <a:lnTo>
                  <a:pt x="541846" y="294539"/>
                </a:lnTo>
                <a:lnTo>
                  <a:pt x="460400" y="339737"/>
                </a:lnTo>
                <a:cubicBezTo>
                  <a:pt x="411337" y="367692"/>
                  <a:pt x="358850" y="396503"/>
                  <a:pt x="302940" y="426169"/>
                </a:cubicBezTo>
                <a:cubicBezTo>
                  <a:pt x="374824" y="460400"/>
                  <a:pt x="435013" y="499194"/>
                  <a:pt x="483506" y="542553"/>
                </a:cubicBezTo>
                <a:lnTo>
                  <a:pt x="541846" y="608797"/>
                </a:lnTo>
                <a:lnTo>
                  <a:pt x="541846" y="710093"/>
                </a:lnTo>
                <a:lnTo>
                  <a:pt x="533675" y="699264"/>
                </a:lnTo>
                <a:cubicBezTo>
                  <a:pt x="516203" y="679795"/>
                  <a:pt x="497484" y="662359"/>
                  <a:pt x="477516" y="646956"/>
                </a:cubicBezTo>
                <a:cubicBezTo>
                  <a:pt x="397644" y="585341"/>
                  <a:pt x="305793" y="546546"/>
                  <a:pt x="201960" y="530572"/>
                </a:cubicBezTo>
                <a:lnTo>
                  <a:pt x="104403" y="410765"/>
                </a:lnTo>
                <a:close/>
                <a:moveTo>
                  <a:pt x="0" y="0"/>
                </a:moveTo>
                <a:lnTo>
                  <a:pt x="541846" y="0"/>
                </a:lnTo>
                <a:lnTo>
                  <a:pt x="541846" y="82153"/>
                </a:lnTo>
                <a:lnTo>
                  <a:pt x="56481" y="8215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704B79-E45D-4E59-86CA-975845C9380D}"/>
              </a:ext>
            </a:extLst>
          </p:cNvPr>
          <p:cNvSpPr txBox="1"/>
          <p:nvPr/>
        </p:nvSpPr>
        <p:spPr>
          <a:xfrm>
            <a:off x="4511454" y="2194236"/>
            <a:ext cx="313916" cy="975568"/>
          </a:xfrm>
          <a:custGeom>
            <a:avLst/>
            <a:gdLst/>
            <a:ahLst/>
            <a:cxnLst/>
            <a:rect l="l" t="t" r="r" b="b"/>
            <a:pathLst>
              <a:path w="313916" h="975568">
                <a:moveTo>
                  <a:pt x="0" y="0"/>
                </a:moveTo>
                <a:lnTo>
                  <a:pt x="247167" y="0"/>
                </a:lnTo>
                <a:lnTo>
                  <a:pt x="313916" y="82153"/>
                </a:lnTo>
                <a:lnTo>
                  <a:pt x="165014" y="82153"/>
                </a:lnTo>
                <a:lnTo>
                  <a:pt x="165014" y="975568"/>
                </a:lnTo>
                <a:lnTo>
                  <a:pt x="115380" y="929357"/>
                </a:lnTo>
                <a:cubicBezTo>
                  <a:pt x="95412" y="866031"/>
                  <a:pt x="70452" y="810834"/>
                  <a:pt x="40501" y="763767"/>
                </a:cubicBezTo>
                <a:lnTo>
                  <a:pt x="0" y="710093"/>
                </a:lnTo>
                <a:lnTo>
                  <a:pt x="0" y="608797"/>
                </a:lnTo>
                <a:lnTo>
                  <a:pt x="74303" y="693167"/>
                </a:lnTo>
                <a:lnTo>
                  <a:pt x="74303" y="253305"/>
                </a:lnTo>
                <a:lnTo>
                  <a:pt x="0" y="294539"/>
                </a:lnTo>
                <a:lnTo>
                  <a:pt x="0" y="170830"/>
                </a:lnTo>
                <a:lnTo>
                  <a:pt x="74303" y="130076"/>
                </a:lnTo>
                <a:lnTo>
                  <a:pt x="74303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21AA81-DB73-49DC-9C29-36220F62D7AA}"/>
              </a:ext>
            </a:extLst>
          </p:cNvPr>
          <p:cNvSpPr txBox="1"/>
          <p:nvPr/>
        </p:nvSpPr>
        <p:spPr>
          <a:xfrm>
            <a:off x="2543070" y="2190071"/>
            <a:ext cx="656837" cy="955030"/>
          </a:xfrm>
          <a:custGeom>
            <a:avLst/>
            <a:gdLst/>
            <a:ahLst/>
            <a:cxnLst/>
            <a:rect l="l" t="t" r="r" b="b"/>
            <a:pathLst>
              <a:path w="656837" h="955030">
                <a:moveTo>
                  <a:pt x="656837" y="299083"/>
                </a:moveTo>
                <a:lnTo>
                  <a:pt x="656837" y="555356"/>
                </a:lnTo>
                <a:lnTo>
                  <a:pt x="556617" y="527149"/>
                </a:lnTo>
                <a:lnTo>
                  <a:pt x="465906" y="409054"/>
                </a:lnTo>
                <a:close/>
                <a:moveTo>
                  <a:pt x="373484" y="0"/>
                </a:moveTo>
                <a:lnTo>
                  <a:pt x="419472" y="0"/>
                </a:lnTo>
                <a:lnTo>
                  <a:pt x="656837" y="0"/>
                </a:lnTo>
                <a:lnTo>
                  <a:pt x="656837" y="82153"/>
                </a:lnTo>
                <a:lnTo>
                  <a:pt x="466197" y="82153"/>
                </a:lnTo>
                <a:lnTo>
                  <a:pt x="431506" y="89534"/>
                </a:lnTo>
                <a:cubicBezTo>
                  <a:pt x="389681" y="100873"/>
                  <a:pt x="350583" y="118951"/>
                  <a:pt x="314213" y="143768"/>
                </a:cubicBezTo>
                <a:cubicBezTo>
                  <a:pt x="265720" y="176857"/>
                  <a:pt x="219794" y="224209"/>
                  <a:pt x="176436" y="285824"/>
                </a:cubicBezTo>
                <a:cubicBezTo>
                  <a:pt x="165025" y="305221"/>
                  <a:pt x="154186" y="324619"/>
                  <a:pt x="143917" y="344016"/>
                </a:cubicBezTo>
                <a:cubicBezTo>
                  <a:pt x="133648" y="363413"/>
                  <a:pt x="124519" y="384522"/>
                  <a:pt x="116532" y="407342"/>
                </a:cubicBezTo>
                <a:cubicBezTo>
                  <a:pt x="108545" y="430163"/>
                  <a:pt x="101984" y="455550"/>
                  <a:pt x="96850" y="483505"/>
                </a:cubicBezTo>
                <a:cubicBezTo>
                  <a:pt x="91715" y="511460"/>
                  <a:pt x="89148" y="542553"/>
                  <a:pt x="89148" y="576783"/>
                </a:cubicBezTo>
                <a:cubicBezTo>
                  <a:pt x="89148" y="601885"/>
                  <a:pt x="92856" y="629270"/>
                  <a:pt x="100273" y="658936"/>
                </a:cubicBezTo>
                <a:cubicBezTo>
                  <a:pt x="107689" y="688603"/>
                  <a:pt x="118244" y="717984"/>
                  <a:pt x="131936" y="747080"/>
                </a:cubicBezTo>
                <a:cubicBezTo>
                  <a:pt x="145628" y="776176"/>
                  <a:pt x="162458" y="802704"/>
                  <a:pt x="182426" y="826666"/>
                </a:cubicBezTo>
                <a:cubicBezTo>
                  <a:pt x="202394" y="850627"/>
                  <a:pt x="225499" y="869454"/>
                  <a:pt x="251743" y="883146"/>
                </a:cubicBezTo>
                <a:cubicBezTo>
                  <a:pt x="247179" y="874018"/>
                  <a:pt x="244326" y="864890"/>
                  <a:pt x="243185" y="855761"/>
                </a:cubicBezTo>
                <a:cubicBezTo>
                  <a:pt x="242044" y="846633"/>
                  <a:pt x="241473" y="837505"/>
                  <a:pt x="241473" y="828377"/>
                </a:cubicBezTo>
                <a:cubicBezTo>
                  <a:pt x="241473" y="802134"/>
                  <a:pt x="248034" y="779884"/>
                  <a:pt x="261156" y="761628"/>
                </a:cubicBezTo>
                <a:cubicBezTo>
                  <a:pt x="274278" y="743371"/>
                  <a:pt x="293390" y="733673"/>
                  <a:pt x="318492" y="732532"/>
                </a:cubicBezTo>
                <a:cubicBezTo>
                  <a:pt x="335607" y="732532"/>
                  <a:pt x="351296" y="735384"/>
                  <a:pt x="365559" y="741089"/>
                </a:cubicBezTo>
                <a:cubicBezTo>
                  <a:pt x="379822" y="746794"/>
                  <a:pt x="392088" y="754782"/>
                  <a:pt x="402357" y="765051"/>
                </a:cubicBezTo>
                <a:cubicBezTo>
                  <a:pt x="412626" y="775320"/>
                  <a:pt x="420898" y="787301"/>
                  <a:pt x="427174" y="800993"/>
                </a:cubicBezTo>
                <a:cubicBezTo>
                  <a:pt x="433449" y="814685"/>
                  <a:pt x="436587" y="828377"/>
                  <a:pt x="436587" y="842069"/>
                </a:cubicBezTo>
                <a:cubicBezTo>
                  <a:pt x="436587" y="854620"/>
                  <a:pt x="434020" y="867457"/>
                  <a:pt x="428885" y="880579"/>
                </a:cubicBezTo>
                <a:cubicBezTo>
                  <a:pt x="423751" y="893700"/>
                  <a:pt x="415764" y="905966"/>
                  <a:pt x="404924" y="917376"/>
                </a:cubicBezTo>
                <a:cubicBezTo>
                  <a:pt x="394084" y="928786"/>
                  <a:pt x="379822" y="937915"/>
                  <a:pt x="362136" y="944761"/>
                </a:cubicBezTo>
                <a:cubicBezTo>
                  <a:pt x="344450" y="951607"/>
                  <a:pt x="323056" y="955030"/>
                  <a:pt x="297954" y="955030"/>
                </a:cubicBezTo>
                <a:cubicBezTo>
                  <a:pt x="263723" y="955030"/>
                  <a:pt x="229208" y="946757"/>
                  <a:pt x="194407" y="930213"/>
                </a:cubicBezTo>
                <a:cubicBezTo>
                  <a:pt x="159606" y="913668"/>
                  <a:pt x="128228" y="888566"/>
                  <a:pt x="100273" y="854906"/>
                </a:cubicBezTo>
                <a:cubicBezTo>
                  <a:pt x="72318" y="821246"/>
                  <a:pt x="48927" y="778743"/>
                  <a:pt x="30100" y="727397"/>
                </a:cubicBezTo>
                <a:cubicBezTo>
                  <a:pt x="11274" y="676052"/>
                  <a:pt x="1290" y="615007"/>
                  <a:pt x="149" y="544264"/>
                </a:cubicBezTo>
                <a:cubicBezTo>
                  <a:pt x="-992" y="488354"/>
                  <a:pt x="4427" y="435582"/>
                  <a:pt x="16408" y="385948"/>
                </a:cubicBezTo>
                <a:cubicBezTo>
                  <a:pt x="28389" y="336314"/>
                  <a:pt x="44934" y="290959"/>
                  <a:pt x="66042" y="249882"/>
                </a:cubicBezTo>
                <a:cubicBezTo>
                  <a:pt x="87151" y="208806"/>
                  <a:pt x="111968" y="171723"/>
                  <a:pt x="140494" y="138633"/>
                </a:cubicBezTo>
                <a:cubicBezTo>
                  <a:pt x="169019" y="105544"/>
                  <a:pt x="199826" y="76448"/>
                  <a:pt x="232916" y="51345"/>
                </a:cubicBezTo>
                <a:cubicBezTo>
                  <a:pt x="246608" y="43358"/>
                  <a:pt x="259159" y="35942"/>
                  <a:pt x="270569" y="29096"/>
                </a:cubicBezTo>
                <a:cubicBezTo>
                  <a:pt x="281980" y="22250"/>
                  <a:pt x="294531" y="16830"/>
                  <a:pt x="308223" y="12836"/>
                </a:cubicBezTo>
                <a:cubicBezTo>
                  <a:pt x="321915" y="8843"/>
                  <a:pt x="337604" y="5705"/>
                  <a:pt x="355290" y="3423"/>
                </a:cubicBezTo>
                <a:lnTo>
                  <a:pt x="374670" y="17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079388-4ACC-4303-97A3-6B6749B18925}"/>
              </a:ext>
            </a:extLst>
          </p:cNvPr>
          <p:cNvSpPr txBox="1"/>
          <p:nvPr/>
        </p:nvSpPr>
        <p:spPr>
          <a:xfrm>
            <a:off x="3199907" y="2190071"/>
            <a:ext cx="842830" cy="970434"/>
          </a:xfrm>
          <a:custGeom>
            <a:avLst/>
            <a:gdLst/>
            <a:ahLst/>
            <a:cxnLst/>
            <a:rect l="l" t="t" r="r" b="b"/>
            <a:pathLst>
              <a:path w="842830" h="970434">
                <a:moveTo>
                  <a:pt x="293430" y="256728"/>
                </a:moveTo>
                <a:cubicBezTo>
                  <a:pt x="242085" y="286395"/>
                  <a:pt x="193592" y="314635"/>
                  <a:pt x="147951" y="341449"/>
                </a:cubicBezTo>
                <a:cubicBezTo>
                  <a:pt x="102310" y="368263"/>
                  <a:pt x="53247" y="396503"/>
                  <a:pt x="760" y="426169"/>
                </a:cubicBezTo>
                <a:cubicBezTo>
                  <a:pt x="54388" y="448989"/>
                  <a:pt x="105733" y="481508"/>
                  <a:pt x="154797" y="523726"/>
                </a:cubicBezTo>
                <a:cubicBezTo>
                  <a:pt x="203861" y="565943"/>
                  <a:pt x="250072" y="622424"/>
                  <a:pt x="293430" y="693167"/>
                </a:cubicBezTo>
                <a:close/>
                <a:moveTo>
                  <a:pt x="0" y="0"/>
                </a:moveTo>
                <a:lnTo>
                  <a:pt x="779503" y="0"/>
                </a:lnTo>
                <a:lnTo>
                  <a:pt x="842830" y="82153"/>
                </a:lnTo>
                <a:lnTo>
                  <a:pt x="384141" y="82153"/>
                </a:lnTo>
                <a:lnTo>
                  <a:pt x="384141" y="119806"/>
                </a:lnTo>
                <a:cubicBezTo>
                  <a:pt x="438910" y="128935"/>
                  <a:pt x="486833" y="144338"/>
                  <a:pt x="527909" y="166018"/>
                </a:cubicBezTo>
                <a:cubicBezTo>
                  <a:pt x="568986" y="187697"/>
                  <a:pt x="603502" y="213084"/>
                  <a:pt x="631456" y="242180"/>
                </a:cubicBezTo>
                <a:cubicBezTo>
                  <a:pt x="659411" y="271276"/>
                  <a:pt x="680235" y="302654"/>
                  <a:pt x="693927" y="336314"/>
                </a:cubicBezTo>
                <a:cubicBezTo>
                  <a:pt x="707619" y="369974"/>
                  <a:pt x="714465" y="403349"/>
                  <a:pt x="714465" y="436438"/>
                </a:cubicBezTo>
                <a:cubicBezTo>
                  <a:pt x="714465" y="455836"/>
                  <a:pt x="711328" y="477230"/>
                  <a:pt x="705052" y="500620"/>
                </a:cubicBezTo>
                <a:cubicBezTo>
                  <a:pt x="698776" y="524011"/>
                  <a:pt x="689363" y="546546"/>
                  <a:pt x="676812" y="568226"/>
                </a:cubicBezTo>
                <a:cubicBezTo>
                  <a:pt x="664261" y="589905"/>
                  <a:pt x="648572" y="607876"/>
                  <a:pt x="629745" y="622139"/>
                </a:cubicBezTo>
                <a:cubicBezTo>
                  <a:pt x="610918" y="636401"/>
                  <a:pt x="588954" y="643533"/>
                  <a:pt x="563851" y="643533"/>
                </a:cubicBezTo>
                <a:cubicBezTo>
                  <a:pt x="539890" y="643533"/>
                  <a:pt x="516499" y="634690"/>
                  <a:pt x="493679" y="617004"/>
                </a:cubicBezTo>
                <a:cubicBezTo>
                  <a:pt x="470858" y="599318"/>
                  <a:pt x="459448" y="574501"/>
                  <a:pt x="459448" y="542553"/>
                </a:cubicBezTo>
                <a:cubicBezTo>
                  <a:pt x="459448" y="532284"/>
                  <a:pt x="461445" y="520873"/>
                  <a:pt x="465439" y="508322"/>
                </a:cubicBezTo>
                <a:cubicBezTo>
                  <a:pt x="469432" y="495771"/>
                  <a:pt x="475708" y="483790"/>
                  <a:pt x="484265" y="472380"/>
                </a:cubicBezTo>
                <a:cubicBezTo>
                  <a:pt x="492823" y="460970"/>
                  <a:pt x="503663" y="451557"/>
                  <a:pt x="516784" y="444140"/>
                </a:cubicBezTo>
                <a:cubicBezTo>
                  <a:pt x="529906" y="436723"/>
                  <a:pt x="545024" y="433015"/>
                  <a:pt x="562140" y="433015"/>
                </a:cubicBezTo>
                <a:cubicBezTo>
                  <a:pt x="571268" y="433015"/>
                  <a:pt x="581537" y="435012"/>
                  <a:pt x="592947" y="439006"/>
                </a:cubicBezTo>
                <a:cubicBezTo>
                  <a:pt x="604357" y="442999"/>
                  <a:pt x="614626" y="446707"/>
                  <a:pt x="623755" y="450130"/>
                </a:cubicBezTo>
                <a:cubicBezTo>
                  <a:pt x="631742" y="434156"/>
                  <a:pt x="635735" y="417041"/>
                  <a:pt x="635735" y="398785"/>
                </a:cubicBezTo>
                <a:cubicBezTo>
                  <a:pt x="635735" y="377105"/>
                  <a:pt x="628319" y="356567"/>
                  <a:pt x="613485" y="337170"/>
                </a:cubicBezTo>
                <a:cubicBezTo>
                  <a:pt x="598652" y="317773"/>
                  <a:pt x="579255" y="300943"/>
                  <a:pt x="555294" y="286680"/>
                </a:cubicBezTo>
                <a:cubicBezTo>
                  <a:pt x="531332" y="272417"/>
                  <a:pt x="504518" y="261292"/>
                  <a:pt x="474852" y="253305"/>
                </a:cubicBezTo>
                <a:cubicBezTo>
                  <a:pt x="445186" y="245318"/>
                  <a:pt x="416090" y="241325"/>
                  <a:pt x="387564" y="241325"/>
                </a:cubicBezTo>
                <a:lnTo>
                  <a:pt x="384141" y="241325"/>
                </a:lnTo>
                <a:lnTo>
                  <a:pt x="384141" y="970434"/>
                </a:lnTo>
                <a:lnTo>
                  <a:pt x="329372" y="931069"/>
                </a:lnTo>
                <a:cubicBezTo>
                  <a:pt x="289437" y="803275"/>
                  <a:pt x="231816" y="707144"/>
                  <a:pt x="156509" y="642677"/>
                </a:cubicBezTo>
                <a:cubicBezTo>
                  <a:pt x="118855" y="610443"/>
                  <a:pt x="78634" y="584699"/>
                  <a:pt x="35846" y="565444"/>
                </a:cubicBezTo>
                <a:lnTo>
                  <a:pt x="0" y="555355"/>
                </a:lnTo>
                <a:lnTo>
                  <a:pt x="0" y="299083"/>
                </a:lnTo>
                <a:lnTo>
                  <a:pt x="293430" y="130076"/>
                </a:lnTo>
                <a:lnTo>
                  <a:pt x="293430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798A4C9-4B75-40F9-BEB2-9B4B8CB9729E}"/>
              </a:ext>
            </a:extLst>
          </p:cNvPr>
          <p:cNvSpPr txBox="1"/>
          <p:nvPr/>
        </p:nvSpPr>
        <p:spPr>
          <a:xfrm>
            <a:off x="1447284" y="2201856"/>
            <a:ext cx="738895" cy="792435"/>
          </a:xfrm>
          <a:custGeom>
            <a:avLst/>
            <a:gdLst/>
            <a:ahLst/>
            <a:cxnLst/>
            <a:rect l="l" t="t" r="r" b="b"/>
            <a:pathLst>
              <a:path w="738895" h="792435">
                <a:moveTo>
                  <a:pt x="0" y="0"/>
                </a:moveTo>
                <a:lnTo>
                  <a:pt x="738895" y="0"/>
                </a:lnTo>
                <a:lnTo>
                  <a:pt x="738895" y="82153"/>
                </a:lnTo>
                <a:lnTo>
                  <a:pt x="581918" y="82153"/>
                </a:lnTo>
                <a:cubicBezTo>
                  <a:pt x="579636" y="83294"/>
                  <a:pt x="577354" y="84435"/>
                  <a:pt x="575072" y="85576"/>
                </a:cubicBezTo>
                <a:cubicBezTo>
                  <a:pt x="572790" y="86717"/>
                  <a:pt x="570508" y="88428"/>
                  <a:pt x="568226" y="90710"/>
                </a:cubicBezTo>
                <a:cubicBezTo>
                  <a:pt x="587623" y="127223"/>
                  <a:pt x="616434" y="158601"/>
                  <a:pt x="654658" y="184844"/>
                </a:cubicBezTo>
                <a:cubicBezTo>
                  <a:pt x="673770" y="197966"/>
                  <a:pt x="694522" y="207807"/>
                  <a:pt x="716915" y="214368"/>
                </a:cubicBezTo>
                <a:lnTo>
                  <a:pt x="738895" y="217368"/>
                </a:lnTo>
                <a:lnTo>
                  <a:pt x="738895" y="325060"/>
                </a:lnTo>
                <a:lnTo>
                  <a:pt x="651235" y="281545"/>
                </a:lnTo>
                <a:cubicBezTo>
                  <a:pt x="595896" y="242180"/>
                  <a:pt x="552252" y="191690"/>
                  <a:pt x="520304" y="130076"/>
                </a:cubicBezTo>
                <a:cubicBezTo>
                  <a:pt x="497483" y="146050"/>
                  <a:pt x="476945" y="164021"/>
                  <a:pt x="458689" y="183989"/>
                </a:cubicBezTo>
                <a:cubicBezTo>
                  <a:pt x="440432" y="203956"/>
                  <a:pt x="424458" y="224209"/>
                  <a:pt x="410766" y="244748"/>
                </a:cubicBezTo>
                <a:cubicBezTo>
                  <a:pt x="397074" y="265286"/>
                  <a:pt x="386519" y="285539"/>
                  <a:pt x="379103" y="305507"/>
                </a:cubicBezTo>
                <a:cubicBezTo>
                  <a:pt x="371686" y="325474"/>
                  <a:pt x="367978" y="342875"/>
                  <a:pt x="367978" y="357708"/>
                </a:cubicBezTo>
                <a:cubicBezTo>
                  <a:pt x="367978" y="382810"/>
                  <a:pt x="374539" y="401637"/>
                  <a:pt x="387660" y="414188"/>
                </a:cubicBezTo>
                <a:cubicBezTo>
                  <a:pt x="400782" y="426740"/>
                  <a:pt x="417612" y="433015"/>
                  <a:pt x="438150" y="433015"/>
                </a:cubicBezTo>
                <a:cubicBezTo>
                  <a:pt x="464394" y="433015"/>
                  <a:pt x="493775" y="423602"/>
                  <a:pt x="526294" y="404775"/>
                </a:cubicBezTo>
                <a:cubicBezTo>
                  <a:pt x="558813" y="385948"/>
                  <a:pt x="589905" y="359420"/>
                  <a:pt x="619572" y="325189"/>
                </a:cubicBezTo>
                <a:cubicBezTo>
                  <a:pt x="666354" y="358279"/>
                  <a:pt x="699443" y="393365"/>
                  <a:pt x="718840" y="430448"/>
                </a:cubicBezTo>
                <a:lnTo>
                  <a:pt x="738895" y="483338"/>
                </a:lnTo>
                <a:lnTo>
                  <a:pt x="738895" y="606304"/>
                </a:lnTo>
                <a:lnTo>
                  <a:pt x="733388" y="640965"/>
                </a:lnTo>
                <a:cubicBezTo>
                  <a:pt x="723690" y="670061"/>
                  <a:pt x="708856" y="695734"/>
                  <a:pt x="688889" y="717984"/>
                </a:cubicBezTo>
                <a:cubicBezTo>
                  <a:pt x="668921" y="740234"/>
                  <a:pt x="644389" y="758205"/>
                  <a:pt x="615293" y="771897"/>
                </a:cubicBezTo>
                <a:cubicBezTo>
                  <a:pt x="586197" y="785589"/>
                  <a:pt x="552822" y="792435"/>
                  <a:pt x="515169" y="792435"/>
                </a:cubicBezTo>
                <a:cubicBezTo>
                  <a:pt x="444426" y="792435"/>
                  <a:pt x="383096" y="774464"/>
                  <a:pt x="331180" y="738522"/>
                </a:cubicBezTo>
                <a:cubicBezTo>
                  <a:pt x="279264" y="702580"/>
                  <a:pt x="235905" y="655228"/>
                  <a:pt x="201104" y="596466"/>
                </a:cubicBezTo>
                <a:cubicBezTo>
                  <a:pt x="166303" y="537703"/>
                  <a:pt x="140345" y="471239"/>
                  <a:pt x="123230" y="397073"/>
                </a:cubicBezTo>
                <a:cubicBezTo>
                  <a:pt x="106115" y="322907"/>
                  <a:pt x="97557" y="247030"/>
                  <a:pt x="97557" y="169441"/>
                </a:cubicBezTo>
                <a:cubicBezTo>
                  <a:pt x="97557" y="161453"/>
                  <a:pt x="97557" y="152896"/>
                  <a:pt x="97557" y="143768"/>
                </a:cubicBezTo>
                <a:cubicBezTo>
                  <a:pt x="97557" y="134640"/>
                  <a:pt x="98698" y="123800"/>
                  <a:pt x="100980" y="111249"/>
                </a:cubicBezTo>
                <a:lnTo>
                  <a:pt x="162595" y="145479"/>
                </a:lnTo>
                <a:cubicBezTo>
                  <a:pt x="162595" y="219645"/>
                  <a:pt x="171153" y="288677"/>
                  <a:pt x="188268" y="352574"/>
                </a:cubicBezTo>
                <a:cubicBezTo>
                  <a:pt x="205383" y="416470"/>
                  <a:pt x="229059" y="472095"/>
                  <a:pt x="259296" y="519447"/>
                </a:cubicBezTo>
                <a:cubicBezTo>
                  <a:pt x="289533" y="566799"/>
                  <a:pt x="325190" y="603882"/>
                  <a:pt x="366266" y="630696"/>
                </a:cubicBezTo>
                <a:cubicBezTo>
                  <a:pt x="407343" y="657510"/>
                  <a:pt x="451843" y="670917"/>
                  <a:pt x="499765" y="670917"/>
                </a:cubicBezTo>
                <a:cubicBezTo>
                  <a:pt x="529432" y="670917"/>
                  <a:pt x="554819" y="666923"/>
                  <a:pt x="575928" y="658936"/>
                </a:cubicBezTo>
                <a:cubicBezTo>
                  <a:pt x="597037" y="650949"/>
                  <a:pt x="614437" y="640680"/>
                  <a:pt x="628130" y="628129"/>
                </a:cubicBezTo>
                <a:cubicBezTo>
                  <a:pt x="641822" y="615578"/>
                  <a:pt x="652091" y="601315"/>
                  <a:pt x="658937" y="585341"/>
                </a:cubicBezTo>
                <a:cubicBezTo>
                  <a:pt x="665783" y="569367"/>
                  <a:pt x="669206" y="553392"/>
                  <a:pt x="669206" y="537418"/>
                </a:cubicBezTo>
                <a:cubicBezTo>
                  <a:pt x="669206" y="526008"/>
                  <a:pt x="667495" y="515739"/>
                  <a:pt x="664072" y="506611"/>
                </a:cubicBezTo>
                <a:cubicBezTo>
                  <a:pt x="660649" y="497483"/>
                  <a:pt x="657225" y="488354"/>
                  <a:pt x="653802" y="479226"/>
                </a:cubicBezTo>
                <a:lnTo>
                  <a:pt x="655514" y="479226"/>
                </a:lnTo>
                <a:lnTo>
                  <a:pt x="653802" y="477515"/>
                </a:lnTo>
                <a:cubicBezTo>
                  <a:pt x="643533" y="482079"/>
                  <a:pt x="631553" y="487499"/>
                  <a:pt x="617860" y="493774"/>
                </a:cubicBezTo>
                <a:cubicBezTo>
                  <a:pt x="604168" y="500050"/>
                  <a:pt x="589620" y="506325"/>
                  <a:pt x="574217" y="512601"/>
                </a:cubicBezTo>
                <a:cubicBezTo>
                  <a:pt x="558813" y="518877"/>
                  <a:pt x="543409" y="524011"/>
                  <a:pt x="528005" y="528005"/>
                </a:cubicBezTo>
                <a:cubicBezTo>
                  <a:pt x="512602" y="531998"/>
                  <a:pt x="498054" y="533995"/>
                  <a:pt x="484362" y="533995"/>
                </a:cubicBezTo>
                <a:cubicBezTo>
                  <a:pt x="462682" y="533995"/>
                  <a:pt x="439577" y="529431"/>
                  <a:pt x="415045" y="520303"/>
                </a:cubicBezTo>
                <a:cubicBezTo>
                  <a:pt x="390513" y="511175"/>
                  <a:pt x="367978" y="496912"/>
                  <a:pt x="347440" y="477515"/>
                </a:cubicBezTo>
                <a:cubicBezTo>
                  <a:pt x="326901" y="458118"/>
                  <a:pt x="309786" y="433871"/>
                  <a:pt x="296094" y="404775"/>
                </a:cubicBezTo>
                <a:cubicBezTo>
                  <a:pt x="282402" y="375679"/>
                  <a:pt x="275556" y="340593"/>
                  <a:pt x="275556" y="299516"/>
                </a:cubicBezTo>
                <a:cubicBezTo>
                  <a:pt x="275556" y="277837"/>
                  <a:pt x="278979" y="256443"/>
                  <a:pt x="285825" y="235334"/>
                </a:cubicBezTo>
                <a:cubicBezTo>
                  <a:pt x="292671" y="214225"/>
                  <a:pt x="301229" y="194258"/>
                  <a:pt x="311498" y="175431"/>
                </a:cubicBezTo>
                <a:cubicBezTo>
                  <a:pt x="321767" y="156604"/>
                  <a:pt x="333462" y="139489"/>
                  <a:pt x="346584" y="124085"/>
                </a:cubicBezTo>
                <a:cubicBezTo>
                  <a:pt x="359706" y="108681"/>
                  <a:pt x="373113" y="94704"/>
                  <a:pt x="386805" y="82153"/>
                </a:cubicBezTo>
                <a:lnTo>
                  <a:pt x="56481" y="821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2910F56-C9C3-4C82-BBEE-E8C256CC4582}"/>
              </a:ext>
            </a:extLst>
          </p:cNvPr>
          <p:cNvSpPr txBox="1"/>
          <p:nvPr/>
        </p:nvSpPr>
        <p:spPr>
          <a:xfrm>
            <a:off x="2186179" y="2201856"/>
            <a:ext cx="392423" cy="967011"/>
          </a:xfrm>
          <a:custGeom>
            <a:avLst/>
            <a:gdLst/>
            <a:ahLst/>
            <a:cxnLst/>
            <a:rect l="l" t="t" r="r" b="b"/>
            <a:pathLst>
              <a:path w="392423" h="967011">
                <a:moveTo>
                  <a:pt x="0" y="483338"/>
                </a:moveTo>
                <a:lnTo>
                  <a:pt x="1767" y="487998"/>
                </a:lnTo>
                <a:cubicBezTo>
                  <a:pt x="6617" y="507823"/>
                  <a:pt x="9041" y="528290"/>
                  <a:pt x="9041" y="549399"/>
                </a:cubicBezTo>
                <a:lnTo>
                  <a:pt x="0" y="606304"/>
                </a:lnTo>
                <a:close/>
                <a:moveTo>
                  <a:pt x="192174" y="198536"/>
                </a:moveTo>
                <a:lnTo>
                  <a:pt x="301712" y="349151"/>
                </a:lnTo>
                <a:cubicBezTo>
                  <a:pt x="250366" y="392509"/>
                  <a:pt x="212998" y="441858"/>
                  <a:pt x="189607" y="497197"/>
                </a:cubicBezTo>
                <a:cubicBezTo>
                  <a:pt x="166216" y="552537"/>
                  <a:pt x="154521" y="613296"/>
                  <a:pt x="154521" y="679475"/>
                </a:cubicBezTo>
                <a:cubicBezTo>
                  <a:pt x="154521" y="735384"/>
                  <a:pt x="158800" y="783877"/>
                  <a:pt x="167357" y="824954"/>
                </a:cubicBezTo>
                <a:cubicBezTo>
                  <a:pt x="175915" y="866031"/>
                  <a:pt x="184758" y="903684"/>
                  <a:pt x="193886" y="937915"/>
                </a:cubicBezTo>
                <a:lnTo>
                  <a:pt x="197309" y="967011"/>
                </a:lnTo>
                <a:lnTo>
                  <a:pt x="135694" y="931069"/>
                </a:lnTo>
                <a:cubicBezTo>
                  <a:pt x="116297" y="869454"/>
                  <a:pt x="100323" y="809265"/>
                  <a:pt x="87771" y="750503"/>
                </a:cubicBezTo>
                <a:cubicBezTo>
                  <a:pt x="75220" y="691741"/>
                  <a:pt x="68945" y="631552"/>
                  <a:pt x="68945" y="569937"/>
                </a:cubicBezTo>
                <a:cubicBezTo>
                  <a:pt x="71227" y="548258"/>
                  <a:pt x="73794" y="528290"/>
                  <a:pt x="76646" y="510034"/>
                </a:cubicBezTo>
                <a:cubicBezTo>
                  <a:pt x="79499" y="491778"/>
                  <a:pt x="83493" y="473807"/>
                  <a:pt x="88627" y="456121"/>
                </a:cubicBezTo>
                <a:cubicBezTo>
                  <a:pt x="93762" y="438435"/>
                  <a:pt x="100037" y="420464"/>
                  <a:pt x="107454" y="402208"/>
                </a:cubicBezTo>
                <a:cubicBezTo>
                  <a:pt x="114871" y="383952"/>
                  <a:pt x="123713" y="363413"/>
                  <a:pt x="133982" y="340593"/>
                </a:cubicBezTo>
                <a:lnTo>
                  <a:pt x="103175" y="340593"/>
                </a:lnTo>
                <a:cubicBezTo>
                  <a:pt x="67233" y="340593"/>
                  <a:pt x="33359" y="335672"/>
                  <a:pt x="1553" y="325831"/>
                </a:cubicBezTo>
                <a:lnTo>
                  <a:pt x="0" y="325060"/>
                </a:lnTo>
                <a:lnTo>
                  <a:pt x="0" y="217368"/>
                </a:lnTo>
                <a:lnTo>
                  <a:pt x="50118" y="224209"/>
                </a:lnTo>
                <a:cubicBezTo>
                  <a:pt x="74079" y="224209"/>
                  <a:pt x="121431" y="215652"/>
                  <a:pt x="192174" y="198536"/>
                </a:cubicBezTo>
                <a:close/>
                <a:moveTo>
                  <a:pt x="0" y="0"/>
                </a:moveTo>
                <a:lnTo>
                  <a:pt x="332519" y="0"/>
                </a:lnTo>
                <a:lnTo>
                  <a:pt x="392423" y="82153"/>
                </a:lnTo>
                <a:lnTo>
                  <a:pt x="0" y="821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DC7D03D-B876-4811-A357-D4179037BA03}"/>
              </a:ext>
            </a:extLst>
          </p:cNvPr>
          <p:cNvSpPr txBox="1"/>
          <p:nvPr/>
        </p:nvSpPr>
        <p:spPr>
          <a:xfrm>
            <a:off x="82882" y="2198682"/>
            <a:ext cx="729918" cy="749647"/>
          </a:xfrm>
          <a:custGeom>
            <a:avLst/>
            <a:gdLst/>
            <a:ahLst/>
            <a:cxnLst/>
            <a:rect l="l" t="t" r="r" b="b"/>
            <a:pathLst>
              <a:path w="729918" h="749647">
                <a:moveTo>
                  <a:pt x="68461" y="143768"/>
                </a:moveTo>
                <a:lnTo>
                  <a:pt x="124942" y="169441"/>
                </a:lnTo>
                <a:cubicBezTo>
                  <a:pt x="148903" y="250453"/>
                  <a:pt x="176002" y="319484"/>
                  <a:pt x="206239" y="376535"/>
                </a:cubicBezTo>
                <a:cubicBezTo>
                  <a:pt x="236476" y="433586"/>
                  <a:pt x="268710" y="480367"/>
                  <a:pt x="302940" y="516880"/>
                </a:cubicBezTo>
                <a:cubicBezTo>
                  <a:pt x="337171" y="553392"/>
                  <a:pt x="372257" y="579921"/>
                  <a:pt x="408199" y="596466"/>
                </a:cubicBezTo>
                <a:cubicBezTo>
                  <a:pt x="444141" y="613010"/>
                  <a:pt x="479227" y="621283"/>
                  <a:pt x="513457" y="621283"/>
                </a:cubicBezTo>
                <a:cubicBezTo>
                  <a:pt x="547688" y="621283"/>
                  <a:pt x="577640" y="615863"/>
                  <a:pt x="603312" y="605023"/>
                </a:cubicBezTo>
                <a:cubicBezTo>
                  <a:pt x="628985" y="594184"/>
                  <a:pt x="650379" y="579921"/>
                  <a:pt x="667495" y="562235"/>
                </a:cubicBezTo>
                <a:cubicBezTo>
                  <a:pt x="684610" y="544549"/>
                  <a:pt x="697446" y="524011"/>
                  <a:pt x="706004" y="500620"/>
                </a:cubicBezTo>
                <a:cubicBezTo>
                  <a:pt x="714561" y="477230"/>
                  <a:pt x="718840" y="452983"/>
                  <a:pt x="718840" y="427881"/>
                </a:cubicBezTo>
                <a:cubicBezTo>
                  <a:pt x="718840" y="408483"/>
                  <a:pt x="715702" y="389657"/>
                  <a:pt x="709427" y="371400"/>
                </a:cubicBezTo>
                <a:cubicBezTo>
                  <a:pt x="703151" y="353144"/>
                  <a:pt x="694023" y="336885"/>
                  <a:pt x="682042" y="322622"/>
                </a:cubicBezTo>
                <a:cubicBezTo>
                  <a:pt x="670062" y="308359"/>
                  <a:pt x="656084" y="296949"/>
                  <a:pt x="640110" y="288391"/>
                </a:cubicBezTo>
                <a:cubicBezTo>
                  <a:pt x="624136" y="279834"/>
                  <a:pt x="606450" y="275555"/>
                  <a:pt x="587053" y="275555"/>
                </a:cubicBezTo>
                <a:cubicBezTo>
                  <a:pt x="580207" y="275555"/>
                  <a:pt x="577069" y="275270"/>
                  <a:pt x="577640" y="274699"/>
                </a:cubicBezTo>
                <a:cubicBezTo>
                  <a:pt x="578210" y="274129"/>
                  <a:pt x="577925" y="274414"/>
                  <a:pt x="576784" y="275555"/>
                </a:cubicBezTo>
                <a:cubicBezTo>
                  <a:pt x="585912" y="292670"/>
                  <a:pt x="590476" y="311497"/>
                  <a:pt x="590476" y="332035"/>
                </a:cubicBezTo>
                <a:cubicBezTo>
                  <a:pt x="590476" y="361702"/>
                  <a:pt x="580777" y="387375"/>
                  <a:pt x="561380" y="409054"/>
                </a:cubicBezTo>
                <a:cubicBezTo>
                  <a:pt x="541983" y="430733"/>
                  <a:pt x="514028" y="441573"/>
                  <a:pt x="477515" y="441573"/>
                </a:cubicBezTo>
                <a:cubicBezTo>
                  <a:pt x="444426" y="441573"/>
                  <a:pt x="415045" y="429307"/>
                  <a:pt x="389372" y="404775"/>
                </a:cubicBezTo>
                <a:cubicBezTo>
                  <a:pt x="363699" y="380243"/>
                  <a:pt x="350863" y="349721"/>
                  <a:pt x="350863" y="313209"/>
                </a:cubicBezTo>
                <a:cubicBezTo>
                  <a:pt x="350863" y="291529"/>
                  <a:pt x="355427" y="270706"/>
                  <a:pt x="364555" y="250738"/>
                </a:cubicBezTo>
                <a:cubicBezTo>
                  <a:pt x="373683" y="230770"/>
                  <a:pt x="386519" y="213370"/>
                  <a:pt x="403064" y="198536"/>
                </a:cubicBezTo>
                <a:cubicBezTo>
                  <a:pt x="419609" y="183703"/>
                  <a:pt x="439006" y="172008"/>
                  <a:pt x="461256" y="163450"/>
                </a:cubicBezTo>
                <a:cubicBezTo>
                  <a:pt x="483506" y="154893"/>
                  <a:pt x="507752" y="150614"/>
                  <a:pt x="533996" y="150614"/>
                </a:cubicBezTo>
                <a:cubicBezTo>
                  <a:pt x="556816" y="150614"/>
                  <a:pt x="581918" y="156034"/>
                  <a:pt x="609303" y="166873"/>
                </a:cubicBezTo>
                <a:cubicBezTo>
                  <a:pt x="636687" y="177713"/>
                  <a:pt x="663216" y="194543"/>
                  <a:pt x="688889" y="217363"/>
                </a:cubicBezTo>
                <a:lnTo>
                  <a:pt x="729918" y="270401"/>
                </a:lnTo>
                <a:lnTo>
                  <a:pt x="729918" y="658478"/>
                </a:lnTo>
                <a:lnTo>
                  <a:pt x="675196" y="709426"/>
                </a:lnTo>
                <a:cubicBezTo>
                  <a:pt x="633549" y="736240"/>
                  <a:pt x="584771" y="749647"/>
                  <a:pt x="528861" y="749647"/>
                </a:cubicBezTo>
                <a:cubicBezTo>
                  <a:pt x="461541" y="749647"/>
                  <a:pt x="402779" y="730820"/>
                  <a:pt x="352574" y="693167"/>
                </a:cubicBezTo>
                <a:cubicBezTo>
                  <a:pt x="302370" y="655513"/>
                  <a:pt x="258726" y="607305"/>
                  <a:pt x="221643" y="548543"/>
                </a:cubicBezTo>
                <a:cubicBezTo>
                  <a:pt x="184560" y="489781"/>
                  <a:pt x="153467" y="424743"/>
                  <a:pt x="128365" y="353429"/>
                </a:cubicBezTo>
                <a:cubicBezTo>
                  <a:pt x="103262" y="282116"/>
                  <a:pt x="83295" y="212229"/>
                  <a:pt x="68461" y="143768"/>
                </a:cubicBezTo>
                <a:close/>
                <a:moveTo>
                  <a:pt x="0" y="0"/>
                </a:moveTo>
                <a:lnTo>
                  <a:pt x="729918" y="0"/>
                </a:lnTo>
                <a:lnTo>
                  <a:pt x="729918" y="82153"/>
                </a:lnTo>
                <a:lnTo>
                  <a:pt x="56481" y="82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F9FE0A-BE7E-4FD2-A430-60136921DAA5}"/>
              </a:ext>
            </a:extLst>
          </p:cNvPr>
          <p:cNvSpPr txBox="1"/>
          <p:nvPr/>
        </p:nvSpPr>
        <p:spPr>
          <a:xfrm>
            <a:off x="812800" y="2030614"/>
            <a:ext cx="711185" cy="1138163"/>
          </a:xfrm>
          <a:custGeom>
            <a:avLst/>
            <a:gdLst/>
            <a:ahLst/>
            <a:cxnLst/>
            <a:rect l="l" t="t" r="r" b="b"/>
            <a:pathLst>
              <a:path w="711185" h="1138163">
                <a:moveTo>
                  <a:pt x="469861" y="0"/>
                </a:moveTo>
                <a:cubicBezTo>
                  <a:pt x="494963" y="12551"/>
                  <a:pt x="513219" y="32804"/>
                  <a:pt x="524629" y="60759"/>
                </a:cubicBezTo>
                <a:cubicBezTo>
                  <a:pt x="536040" y="88714"/>
                  <a:pt x="544597" y="114672"/>
                  <a:pt x="550302" y="138633"/>
                </a:cubicBezTo>
                <a:lnTo>
                  <a:pt x="558860" y="166018"/>
                </a:lnTo>
                <a:lnTo>
                  <a:pt x="646147" y="166018"/>
                </a:lnTo>
                <a:lnTo>
                  <a:pt x="711185" y="248171"/>
                </a:lnTo>
                <a:lnTo>
                  <a:pt x="560571" y="248171"/>
                </a:lnTo>
                <a:lnTo>
                  <a:pt x="560571" y="1138163"/>
                </a:lnTo>
                <a:lnTo>
                  <a:pt x="469861" y="1056010"/>
                </a:lnTo>
                <a:lnTo>
                  <a:pt x="469861" y="381670"/>
                </a:lnTo>
                <a:cubicBezTo>
                  <a:pt x="469861" y="373683"/>
                  <a:pt x="467008" y="362843"/>
                  <a:pt x="461303" y="349151"/>
                </a:cubicBezTo>
                <a:cubicBezTo>
                  <a:pt x="455598" y="335459"/>
                  <a:pt x="448467" y="321766"/>
                  <a:pt x="439909" y="308074"/>
                </a:cubicBezTo>
                <a:cubicBezTo>
                  <a:pt x="431351" y="294382"/>
                  <a:pt x="421938" y="281831"/>
                  <a:pt x="411669" y="270421"/>
                </a:cubicBezTo>
                <a:cubicBezTo>
                  <a:pt x="401400" y="259010"/>
                  <a:pt x="392271" y="251594"/>
                  <a:pt x="384284" y="248171"/>
                </a:cubicBezTo>
                <a:lnTo>
                  <a:pt x="243939" y="248171"/>
                </a:lnTo>
                <a:lnTo>
                  <a:pt x="243939" y="1136452"/>
                </a:lnTo>
                <a:lnTo>
                  <a:pt x="182325" y="1088529"/>
                </a:lnTo>
                <a:cubicBezTo>
                  <a:pt x="182325" y="933351"/>
                  <a:pt x="136113" y="819820"/>
                  <a:pt x="43691" y="747936"/>
                </a:cubicBezTo>
                <a:cubicBezTo>
                  <a:pt x="31710" y="777032"/>
                  <a:pt x="17519" y="802205"/>
                  <a:pt x="1117" y="823457"/>
                </a:cubicBezTo>
                <a:lnTo>
                  <a:pt x="0" y="824496"/>
                </a:lnTo>
                <a:lnTo>
                  <a:pt x="0" y="436419"/>
                </a:lnTo>
                <a:lnTo>
                  <a:pt x="29143" y="474092"/>
                </a:lnTo>
                <a:cubicBezTo>
                  <a:pt x="50252" y="511745"/>
                  <a:pt x="65370" y="556816"/>
                  <a:pt x="74499" y="609302"/>
                </a:cubicBezTo>
                <a:cubicBezTo>
                  <a:pt x="76781" y="624136"/>
                  <a:pt x="81630" y="639254"/>
                  <a:pt x="89046" y="654658"/>
                </a:cubicBezTo>
                <a:cubicBezTo>
                  <a:pt x="96463" y="670061"/>
                  <a:pt x="104735" y="685180"/>
                  <a:pt x="113864" y="700013"/>
                </a:cubicBezTo>
                <a:cubicBezTo>
                  <a:pt x="120710" y="710282"/>
                  <a:pt x="127556" y="721407"/>
                  <a:pt x="134402" y="733388"/>
                </a:cubicBezTo>
                <a:cubicBezTo>
                  <a:pt x="141248" y="745368"/>
                  <a:pt x="145812" y="754782"/>
                  <a:pt x="148094" y="761628"/>
                </a:cubicBezTo>
                <a:lnTo>
                  <a:pt x="154940" y="775320"/>
                </a:lnTo>
                <a:lnTo>
                  <a:pt x="154940" y="248171"/>
                </a:lnTo>
                <a:lnTo>
                  <a:pt x="0" y="248171"/>
                </a:lnTo>
                <a:lnTo>
                  <a:pt x="0" y="166018"/>
                </a:lnTo>
                <a:lnTo>
                  <a:pt x="397977" y="166018"/>
                </a:lnTo>
                <a:cubicBezTo>
                  <a:pt x="419656" y="180851"/>
                  <a:pt x="435630" y="193117"/>
                  <a:pt x="445899" y="202815"/>
                </a:cubicBezTo>
                <a:cubicBezTo>
                  <a:pt x="456168" y="212514"/>
                  <a:pt x="464156" y="224210"/>
                  <a:pt x="469861" y="2379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54FE6-CB19-48A5-9154-419725D5550F}"/>
              </a:ext>
            </a:extLst>
          </p:cNvPr>
          <p:cNvSpPr txBox="1"/>
          <p:nvPr/>
        </p:nvSpPr>
        <p:spPr>
          <a:xfrm>
            <a:off x="82882" y="2198682"/>
            <a:ext cx="729918" cy="749647"/>
          </a:xfrm>
          <a:custGeom>
            <a:avLst/>
            <a:gdLst/>
            <a:ahLst/>
            <a:cxnLst/>
            <a:rect l="l" t="t" r="r" b="b"/>
            <a:pathLst>
              <a:path w="729918" h="749647">
                <a:moveTo>
                  <a:pt x="68461" y="143768"/>
                </a:moveTo>
                <a:lnTo>
                  <a:pt x="124942" y="169441"/>
                </a:lnTo>
                <a:cubicBezTo>
                  <a:pt x="148903" y="250453"/>
                  <a:pt x="176002" y="319484"/>
                  <a:pt x="206239" y="376535"/>
                </a:cubicBezTo>
                <a:cubicBezTo>
                  <a:pt x="236476" y="433586"/>
                  <a:pt x="268710" y="480367"/>
                  <a:pt x="302940" y="516880"/>
                </a:cubicBezTo>
                <a:cubicBezTo>
                  <a:pt x="337171" y="553392"/>
                  <a:pt x="372257" y="579921"/>
                  <a:pt x="408199" y="596466"/>
                </a:cubicBezTo>
                <a:cubicBezTo>
                  <a:pt x="444141" y="613010"/>
                  <a:pt x="479227" y="621283"/>
                  <a:pt x="513457" y="621283"/>
                </a:cubicBezTo>
                <a:cubicBezTo>
                  <a:pt x="547688" y="621283"/>
                  <a:pt x="577640" y="615863"/>
                  <a:pt x="603312" y="605023"/>
                </a:cubicBezTo>
                <a:cubicBezTo>
                  <a:pt x="628985" y="594184"/>
                  <a:pt x="650379" y="579921"/>
                  <a:pt x="667495" y="562235"/>
                </a:cubicBezTo>
                <a:cubicBezTo>
                  <a:pt x="684610" y="544549"/>
                  <a:pt x="697446" y="524011"/>
                  <a:pt x="706004" y="500620"/>
                </a:cubicBezTo>
                <a:cubicBezTo>
                  <a:pt x="714561" y="477230"/>
                  <a:pt x="718840" y="452983"/>
                  <a:pt x="718840" y="427881"/>
                </a:cubicBezTo>
                <a:cubicBezTo>
                  <a:pt x="718840" y="408483"/>
                  <a:pt x="715702" y="389657"/>
                  <a:pt x="709427" y="371400"/>
                </a:cubicBezTo>
                <a:cubicBezTo>
                  <a:pt x="703151" y="353144"/>
                  <a:pt x="694023" y="336885"/>
                  <a:pt x="682042" y="322622"/>
                </a:cubicBezTo>
                <a:cubicBezTo>
                  <a:pt x="670062" y="308359"/>
                  <a:pt x="656084" y="296949"/>
                  <a:pt x="640110" y="288391"/>
                </a:cubicBezTo>
                <a:cubicBezTo>
                  <a:pt x="624136" y="279834"/>
                  <a:pt x="606450" y="275555"/>
                  <a:pt x="587053" y="275555"/>
                </a:cubicBezTo>
                <a:cubicBezTo>
                  <a:pt x="580207" y="275555"/>
                  <a:pt x="577069" y="275270"/>
                  <a:pt x="577640" y="274699"/>
                </a:cubicBezTo>
                <a:cubicBezTo>
                  <a:pt x="578210" y="274129"/>
                  <a:pt x="577925" y="274414"/>
                  <a:pt x="576784" y="275555"/>
                </a:cubicBezTo>
                <a:cubicBezTo>
                  <a:pt x="585912" y="292670"/>
                  <a:pt x="590476" y="311497"/>
                  <a:pt x="590476" y="332035"/>
                </a:cubicBezTo>
                <a:cubicBezTo>
                  <a:pt x="590476" y="361702"/>
                  <a:pt x="580777" y="387375"/>
                  <a:pt x="561380" y="409054"/>
                </a:cubicBezTo>
                <a:cubicBezTo>
                  <a:pt x="541983" y="430733"/>
                  <a:pt x="514028" y="441573"/>
                  <a:pt x="477515" y="441573"/>
                </a:cubicBezTo>
                <a:cubicBezTo>
                  <a:pt x="444426" y="441573"/>
                  <a:pt x="415045" y="429307"/>
                  <a:pt x="389372" y="404775"/>
                </a:cubicBezTo>
                <a:cubicBezTo>
                  <a:pt x="363699" y="380243"/>
                  <a:pt x="350863" y="349721"/>
                  <a:pt x="350863" y="313209"/>
                </a:cubicBezTo>
                <a:cubicBezTo>
                  <a:pt x="350863" y="291529"/>
                  <a:pt x="355427" y="270706"/>
                  <a:pt x="364555" y="250738"/>
                </a:cubicBezTo>
                <a:cubicBezTo>
                  <a:pt x="373683" y="230770"/>
                  <a:pt x="386519" y="213370"/>
                  <a:pt x="403064" y="198536"/>
                </a:cubicBezTo>
                <a:cubicBezTo>
                  <a:pt x="419609" y="183703"/>
                  <a:pt x="439006" y="172008"/>
                  <a:pt x="461256" y="163450"/>
                </a:cubicBezTo>
                <a:cubicBezTo>
                  <a:pt x="483506" y="154893"/>
                  <a:pt x="507752" y="150614"/>
                  <a:pt x="533996" y="150614"/>
                </a:cubicBezTo>
                <a:cubicBezTo>
                  <a:pt x="556816" y="150614"/>
                  <a:pt x="581918" y="156034"/>
                  <a:pt x="609303" y="166873"/>
                </a:cubicBezTo>
                <a:cubicBezTo>
                  <a:pt x="636687" y="177713"/>
                  <a:pt x="663216" y="194543"/>
                  <a:pt x="688889" y="217363"/>
                </a:cubicBezTo>
                <a:lnTo>
                  <a:pt x="729918" y="270401"/>
                </a:lnTo>
                <a:lnTo>
                  <a:pt x="729918" y="658478"/>
                </a:lnTo>
                <a:lnTo>
                  <a:pt x="675196" y="709426"/>
                </a:lnTo>
                <a:cubicBezTo>
                  <a:pt x="633549" y="736240"/>
                  <a:pt x="584771" y="749647"/>
                  <a:pt x="528861" y="749647"/>
                </a:cubicBezTo>
                <a:cubicBezTo>
                  <a:pt x="461541" y="749647"/>
                  <a:pt x="402779" y="730820"/>
                  <a:pt x="352574" y="693167"/>
                </a:cubicBezTo>
                <a:cubicBezTo>
                  <a:pt x="302370" y="655513"/>
                  <a:pt x="258726" y="607305"/>
                  <a:pt x="221643" y="548543"/>
                </a:cubicBezTo>
                <a:cubicBezTo>
                  <a:pt x="184560" y="489781"/>
                  <a:pt x="153467" y="424743"/>
                  <a:pt x="128365" y="353429"/>
                </a:cubicBezTo>
                <a:cubicBezTo>
                  <a:pt x="103262" y="282116"/>
                  <a:pt x="83295" y="212229"/>
                  <a:pt x="68461" y="143768"/>
                </a:cubicBezTo>
                <a:close/>
                <a:moveTo>
                  <a:pt x="0" y="0"/>
                </a:moveTo>
                <a:lnTo>
                  <a:pt x="729918" y="0"/>
                </a:lnTo>
                <a:lnTo>
                  <a:pt x="729918" y="82153"/>
                </a:lnTo>
                <a:lnTo>
                  <a:pt x="56481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F8BF2-2116-4570-BE5E-EA004869BE5A}"/>
              </a:ext>
            </a:extLst>
          </p:cNvPr>
          <p:cNvSpPr txBox="1"/>
          <p:nvPr/>
        </p:nvSpPr>
        <p:spPr>
          <a:xfrm>
            <a:off x="1447284" y="2198681"/>
            <a:ext cx="738895" cy="792435"/>
          </a:xfrm>
          <a:custGeom>
            <a:avLst/>
            <a:gdLst/>
            <a:ahLst/>
            <a:cxnLst/>
            <a:rect l="l" t="t" r="r" b="b"/>
            <a:pathLst>
              <a:path w="738895" h="792435">
                <a:moveTo>
                  <a:pt x="0" y="0"/>
                </a:moveTo>
                <a:lnTo>
                  <a:pt x="738895" y="0"/>
                </a:lnTo>
                <a:lnTo>
                  <a:pt x="738895" y="82153"/>
                </a:lnTo>
                <a:lnTo>
                  <a:pt x="581918" y="82153"/>
                </a:lnTo>
                <a:cubicBezTo>
                  <a:pt x="579636" y="83294"/>
                  <a:pt x="577354" y="84435"/>
                  <a:pt x="575072" y="85576"/>
                </a:cubicBezTo>
                <a:cubicBezTo>
                  <a:pt x="572790" y="86717"/>
                  <a:pt x="570508" y="88428"/>
                  <a:pt x="568226" y="90710"/>
                </a:cubicBezTo>
                <a:cubicBezTo>
                  <a:pt x="587623" y="127223"/>
                  <a:pt x="616434" y="158601"/>
                  <a:pt x="654658" y="184844"/>
                </a:cubicBezTo>
                <a:cubicBezTo>
                  <a:pt x="673770" y="197966"/>
                  <a:pt x="694522" y="207807"/>
                  <a:pt x="716915" y="214368"/>
                </a:cubicBezTo>
                <a:lnTo>
                  <a:pt x="738895" y="217368"/>
                </a:lnTo>
                <a:lnTo>
                  <a:pt x="738895" y="325060"/>
                </a:lnTo>
                <a:lnTo>
                  <a:pt x="651235" y="281545"/>
                </a:lnTo>
                <a:cubicBezTo>
                  <a:pt x="595896" y="242180"/>
                  <a:pt x="552252" y="191690"/>
                  <a:pt x="520304" y="130076"/>
                </a:cubicBezTo>
                <a:cubicBezTo>
                  <a:pt x="497483" y="146050"/>
                  <a:pt x="476945" y="164021"/>
                  <a:pt x="458689" y="183989"/>
                </a:cubicBezTo>
                <a:cubicBezTo>
                  <a:pt x="440432" y="203956"/>
                  <a:pt x="424458" y="224209"/>
                  <a:pt x="410766" y="244748"/>
                </a:cubicBezTo>
                <a:cubicBezTo>
                  <a:pt x="397074" y="265286"/>
                  <a:pt x="386519" y="285539"/>
                  <a:pt x="379103" y="305507"/>
                </a:cubicBezTo>
                <a:cubicBezTo>
                  <a:pt x="371686" y="325474"/>
                  <a:pt x="367978" y="342875"/>
                  <a:pt x="367978" y="357708"/>
                </a:cubicBezTo>
                <a:cubicBezTo>
                  <a:pt x="367978" y="382810"/>
                  <a:pt x="374539" y="401637"/>
                  <a:pt x="387660" y="414188"/>
                </a:cubicBezTo>
                <a:cubicBezTo>
                  <a:pt x="400782" y="426740"/>
                  <a:pt x="417612" y="433015"/>
                  <a:pt x="438150" y="433015"/>
                </a:cubicBezTo>
                <a:cubicBezTo>
                  <a:pt x="464394" y="433015"/>
                  <a:pt x="493775" y="423602"/>
                  <a:pt x="526294" y="404775"/>
                </a:cubicBezTo>
                <a:cubicBezTo>
                  <a:pt x="558813" y="385948"/>
                  <a:pt x="589905" y="359420"/>
                  <a:pt x="619572" y="325189"/>
                </a:cubicBezTo>
                <a:cubicBezTo>
                  <a:pt x="666354" y="358279"/>
                  <a:pt x="699443" y="393365"/>
                  <a:pt x="718840" y="430448"/>
                </a:cubicBezTo>
                <a:lnTo>
                  <a:pt x="738895" y="483338"/>
                </a:lnTo>
                <a:lnTo>
                  <a:pt x="738895" y="606304"/>
                </a:lnTo>
                <a:lnTo>
                  <a:pt x="733388" y="640965"/>
                </a:lnTo>
                <a:cubicBezTo>
                  <a:pt x="723690" y="670061"/>
                  <a:pt x="708856" y="695734"/>
                  <a:pt x="688889" y="717984"/>
                </a:cubicBezTo>
                <a:cubicBezTo>
                  <a:pt x="668921" y="740234"/>
                  <a:pt x="644389" y="758205"/>
                  <a:pt x="615293" y="771897"/>
                </a:cubicBezTo>
                <a:cubicBezTo>
                  <a:pt x="586197" y="785589"/>
                  <a:pt x="552822" y="792435"/>
                  <a:pt x="515169" y="792435"/>
                </a:cubicBezTo>
                <a:cubicBezTo>
                  <a:pt x="444426" y="792435"/>
                  <a:pt x="383096" y="774464"/>
                  <a:pt x="331180" y="738522"/>
                </a:cubicBezTo>
                <a:cubicBezTo>
                  <a:pt x="279264" y="702580"/>
                  <a:pt x="235905" y="655228"/>
                  <a:pt x="201104" y="596466"/>
                </a:cubicBezTo>
                <a:cubicBezTo>
                  <a:pt x="166303" y="537703"/>
                  <a:pt x="140345" y="471239"/>
                  <a:pt x="123230" y="397073"/>
                </a:cubicBezTo>
                <a:cubicBezTo>
                  <a:pt x="106115" y="322907"/>
                  <a:pt x="97557" y="247030"/>
                  <a:pt x="97557" y="169441"/>
                </a:cubicBezTo>
                <a:cubicBezTo>
                  <a:pt x="97557" y="161453"/>
                  <a:pt x="97557" y="152896"/>
                  <a:pt x="97557" y="143768"/>
                </a:cubicBezTo>
                <a:cubicBezTo>
                  <a:pt x="97557" y="134640"/>
                  <a:pt x="98698" y="123800"/>
                  <a:pt x="100980" y="111249"/>
                </a:cubicBezTo>
                <a:lnTo>
                  <a:pt x="162595" y="145479"/>
                </a:lnTo>
                <a:cubicBezTo>
                  <a:pt x="162595" y="219645"/>
                  <a:pt x="171153" y="288677"/>
                  <a:pt x="188268" y="352574"/>
                </a:cubicBezTo>
                <a:cubicBezTo>
                  <a:pt x="205383" y="416470"/>
                  <a:pt x="229059" y="472095"/>
                  <a:pt x="259296" y="519447"/>
                </a:cubicBezTo>
                <a:cubicBezTo>
                  <a:pt x="289533" y="566799"/>
                  <a:pt x="325190" y="603882"/>
                  <a:pt x="366266" y="630696"/>
                </a:cubicBezTo>
                <a:cubicBezTo>
                  <a:pt x="407343" y="657510"/>
                  <a:pt x="451843" y="670917"/>
                  <a:pt x="499765" y="670917"/>
                </a:cubicBezTo>
                <a:cubicBezTo>
                  <a:pt x="529432" y="670917"/>
                  <a:pt x="554819" y="666923"/>
                  <a:pt x="575928" y="658936"/>
                </a:cubicBezTo>
                <a:cubicBezTo>
                  <a:pt x="597037" y="650949"/>
                  <a:pt x="614437" y="640680"/>
                  <a:pt x="628130" y="628129"/>
                </a:cubicBezTo>
                <a:cubicBezTo>
                  <a:pt x="641822" y="615578"/>
                  <a:pt x="652091" y="601315"/>
                  <a:pt x="658937" y="585341"/>
                </a:cubicBezTo>
                <a:cubicBezTo>
                  <a:pt x="665783" y="569367"/>
                  <a:pt x="669206" y="553392"/>
                  <a:pt x="669206" y="537418"/>
                </a:cubicBezTo>
                <a:cubicBezTo>
                  <a:pt x="669206" y="526008"/>
                  <a:pt x="667495" y="515739"/>
                  <a:pt x="664072" y="506611"/>
                </a:cubicBezTo>
                <a:cubicBezTo>
                  <a:pt x="660649" y="497483"/>
                  <a:pt x="657225" y="488354"/>
                  <a:pt x="653802" y="479226"/>
                </a:cubicBezTo>
                <a:lnTo>
                  <a:pt x="655514" y="479226"/>
                </a:lnTo>
                <a:lnTo>
                  <a:pt x="653802" y="477515"/>
                </a:lnTo>
                <a:cubicBezTo>
                  <a:pt x="643533" y="482079"/>
                  <a:pt x="631553" y="487499"/>
                  <a:pt x="617860" y="493774"/>
                </a:cubicBezTo>
                <a:cubicBezTo>
                  <a:pt x="604168" y="500050"/>
                  <a:pt x="589620" y="506325"/>
                  <a:pt x="574217" y="512601"/>
                </a:cubicBezTo>
                <a:cubicBezTo>
                  <a:pt x="558813" y="518877"/>
                  <a:pt x="543409" y="524011"/>
                  <a:pt x="528005" y="528005"/>
                </a:cubicBezTo>
                <a:cubicBezTo>
                  <a:pt x="512602" y="531998"/>
                  <a:pt x="498054" y="533995"/>
                  <a:pt x="484362" y="533995"/>
                </a:cubicBezTo>
                <a:cubicBezTo>
                  <a:pt x="462682" y="533995"/>
                  <a:pt x="439577" y="529431"/>
                  <a:pt x="415045" y="520303"/>
                </a:cubicBezTo>
                <a:cubicBezTo>
                  <a:pt x="390513" y="511175"/>
                  <a:pt x="367978" y="496912"/>
                  <a:pt x="347440" y="477515"/>
                </a:cubicBezTo>
                <a:cubicBezTo>
                  <a:pt x="326901" y="458118"/>
                  <a:pt x="309786" y="433871"/>
                  <a:pt x="296094" y="404775"/>
                </a:cubicBezTo>
                <a:cubicBezTo>
                  <a:pt x="282402" y="375679"/>
                  <a:pt x="275556" y="340593"/>
                  <a:pt x="275556" y="299516"/>
                </a:cubicBezTo>
                <a:cubicBezTo>
                  <a:pt x="275556" y="277837"/>
                  <a:pt x="278979" y="256443"/>
                  <a:pt x="285825" y="235334"/>
                </a:cubicBezTo>
                <a:cubicBezTo>
                  <a:pt x="292671" y="214225"/>
                  <a:pt x="301229" y="194258"/>
                  <a:pt x="311498" y="175431"/>
                </a:cubicBezTo>
                <a:cubicBezTo>
                  <a:pt x="321767" y="156604"/>
                  <a:pt x="333462" y="139489"/>
                  <a:pt x="346584" y="124085"/>
                </a:cubicBezTo>
                <a:cubicBezTo>
                  <a:pt x="359706" y="108681"/>
                  <a:pt x="373113" y="94704"/>
                  <a:pt x="386805" y="82153"/>
                </a:cubicBezTo>
                <a:lnTo>
                  <a:pt x="56481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00F913-A30B-47C7-AADF-13590B0F5666}"/>
              </a:ext>
            </a:extLst>
          </p:cNvPr>
          <p:cNvSpPr txBox="1"/>
          <p:nvPr/>
        </p:nvSpPr>
        <p:spPr>
          <a:xfrm>
            <a:off x="2543070" y="2190071"/>
            <a:ext cx="656837" cy="955030"/>
          </a:xfrm>
          <a:custGeom>
            <a:avLst/>
            <a:gdLst/>
            <a:ahLst/>
            <a:cxnLst/>
            <a:rect l="l" t="t" r="r" b="b"/>
            <a:pathLst>
              <a:path w="656837" h="955030">
                <a:moveTo>
                  <a:pt x="656837" y="299083"/>
                </a:moveTo>
                <a:lnTo>
                  <a:pt x="656837" y="555356"/>
                </a:lnTo>
                <a:lnTo>
                  <a:pt x="556617" y="527149"/>
                </a:lnTo>
                <a:lnTo>
                  <a:pt x="465906" y="409054"/>
                </a:lnTo>
                <a:close/>
                <a:moveTo>
                  <a:pt x="373484" y="0"/>
                </a:moveTo>
                <a:lnTo>
                  <a:pt x="419472" y="0"/>
                </a:lnTo>
                <a:lnTo>
                  <a:pt x="656837" y="0"/>
                </a:lnTo>
                <a:lnTo>
                  <a:pt x="656837" y="82153"/>
                </a:lnTo>
                <a:lnTo>
                  <a:pt x="466197" y="82153"/>
                </a:lnTo>
                <a:lnTo>
                  <a:pt x="431506" y="89534"/>
                </a:lnTo>
                <a:cubicBezTo>
                  <a:pt x="389681" y="100873"/>
                  <a:pt x="350583" y="118951"/>
                  <a:pt x="314213" y="143768"/>
                </a:cubicBezTo>
                <a:cubicBezTo>
                  <a:pt x="265720" y="176857"/>
                  <a:pt x="219794" y="224209"/>
                  <a:pt x="176436" y="285824"/>
                </a:cubicBezTo>
                <a:cubicBezTo>
                  <a:pt x="165025" y="305221"/>
                  <a:pt x="154186" y="324619"/>
                  <a:pt x="143917" y="344016"/>
                </a:cubicBezTo>
                <a:cubicBezTo>
                  <a:pt x="133648" y="363413"/>
                  <a:pt x="124519" y="384522"/>
                  <a:pt x="116532" y="407342"/>
                </a:cubicBezTo>
                <a:cubicBezTo>
                  <a:pt x="108545" y="430163"/>
                  <a:pt x="101984" y="455550"/>
                  <a:pt x="96850" y="483505"/>
                </a:cubicBezTo>
                <a:cubicBezTo>
                  <a:pt x="91715" y="511460"/>
                  <a:pt x="89148" y="542553"/>
                  <a:pt x="89148" y="576783"/>
                </a:cubicBezTo>
                <a:cubicBezTo>
                  <a:pt x="89148" y="601885"/>
                  <a:pt x="92856" y="629270"/>
                  <a:pt x="100273" y="658936"/>
                </a:cubicBezTo>
                <a:cubicBezTo>
                  <a:pt x="107689" y="688603"/>
                  <a:pt x="118244" y="717984"/>
                  <a:pt x="131936" y="747080"/>
                </a:cubicBezTo>
                <a:cubicBezTo>
                  <a:pt x="145628" y="776176"/>
                  <a:pt x="162458" y="802704"/>
                  <a:pt x="182426" y="826666"/>
                </a:cubicBezTo>
                <a:cubicBezTo>
                  <a:pt x="202394" y="850627"/>
                  <a:pt x="225499" y="869454"/>
                  <a:pt x="251743" y="883146"/>
                </a:cubicBezTo>
                <a:cubicBezTo>
                  <a:pt x="247179" y="874018"/>
                  <a:pt x="244326" y="864890"/>
                  <a:pt x="243185" y="855761"/>
                </a:cubicBezTo>
                <a:cubicBezTo>
                  <a:pt x="242044" y="846633"/>
                  <a:pt x="241473" y="837505"/>
                  <a:pt x="241473" y="828377"/>
                </a:cubicBezTo>
                <a:cubicBezTo>
                  <a:pt x="241473" y="802134"/>
                  <a:pt x="248034" y="779884"/>
                  <a:pt x="261156" y="761628"/>
                </a:cubicBezTo>
                <a:cubicBezTo>
                  <a:pt x="274278" y="743371"/>
                  <a:pt x="293390" y="733673"/>
                  <a:pt x="318492" y="732532"/>
                </a:cubicBezTo>
                <a:cubicBezTo>
                  <a:pt x="335607" y="732532"/>
                  <a:pt x="351296" y="735384"/>
                  <a:pt x="365559" y="741089"/>
                </a:cubicBezTo>
                <a:cubicBezTo>
                  <a:pt x="379822" y="746794"/>
                  <a:pt x="392088" y="754782"/>
                  <a:pt x="402357" y="765051"/>
                </a:cubicBezTo>
                <a:cubicBezTo>
                  <a:pt x="412626" y="775320"/>
                  <a:pt x="420898" y="787301"/>
                  <a:pt x="427174" y="800993"/>
                </a:cubicBezTo>
                <a:cubicBezTo>
                  <a:pt x="433449" y="814685"/>
                  <a:pt x="436587" y="828377"/>
                  <a:pt x="436587" y="842069"/>
                </a:cubicBezTo>
                <a:cubicBezTo>
                  <a:pt x="436587" y="854620"/>
                  <a:pt x="434020" y="867457"/>
                  <a:pt x="428885" y="880579"/>
                </a:cubicBezTo>
                <a:cubicBezTo>
                  <a:pt x="423751" y="893700"/>
                  <a:pt x="415764" y="905966"/>
                  <a:pt x="404924" y="917376"/>
                </a:cubicBezTo>
                <a:cubicBezTo>
                  <a:pt x="394084" y="928786"/>
                  <a:pt x="379822" y="937915"/>
                  <a:pt x="362136" y="944761"/>
                </a:cubicBezTo>
                <a:cubicBezTo>
                  <a:pt x="344450" y="951607"/>
                  <a:pt x="323056" y="955030"/>
                  <a:pt x="297954" y="955030"/>
                </a:cubicBezTo>
                <a:cubicBezTo>
                  <a:pt x="263723" y="955030"/>
                  <a:pt x="229208" y="946757"/>
                  <a:pt x="194407" y="930213"/>
                </a:cubicBezTo>
                <a:cubicBezTo>
                  <a:pt x="159606" y="913668"/>
                  <a:pt x="128228" y="888566"/>
                  <a:pt x="100273" y="854906"/>
                </a:cubicBezTo>
                <a:cubicBezTo>
                  <a:pt x="72318" y="821246"/>
                  <a:pt x="48927" y="778743"/>
                  <a:pt x="30100" y="727397"/>
                </a:cubicBezTo>
                <a:cubicBezTo>
                  <a:pt x="11274" y="676052"/>
                  <a:pt x="1290" y="615007"/>
                  <a:pt x="149" y="544264"/>
                </a:cubicBezTo>
                <a:cubicBezTo>
                  <a:pt x="-992" y="488354"/>
                  <a:pt x="4427" y="435582"/>
                  <a:pt x="16408" y="385948"/>
                </a:cubicBezTo>
                <a:cubicBezTo>
                  <a:pt x="28389" y="336314"/>
                  <a:pt x="44934" y="290959"/>
                  <a:pt x="66042" y="249882"/>
                </a:cubicBezTo>
                <a:cubicBezTo>
                  <a:pt x="87151" y="208806"/>
                  <a:pt x="111968" y="171723"/>
                  <a:pt x="140494" y="138633"/>
                </a:cubicBezTo>
                <a:cubicBezTo>
                  <a:pt x="169019" y="105544"/>
                  <a:pt x="199826" y="76448"/>
                  <a:pt x="232916" y="51345"/>
                </a:cubicBezTo>
                <a:cubicBezTo>
                  <a:pt x="246608" y="43358"/>
                  <a:pt x="259159" y="35942"/>
                  <a:pt x="270569" y="29096"/>
                </a:cubicBezTo>
                <a:cubicBezTo>
                  <a:pt x="281980" y="22250"/>
                  <a:pt x="294531" y="16830"/>
                  <a:pt x="308223" y="12836"/>
                </a:cubicBezTo>
                <a:cubicBezTo>
                  <a:pt x="321915" y="8843"/>
                  <a:pt x="337604" y="5705"/>
                  <a:pt x="355290" y="3423"/>
                </a:cubicBezTo>
                <a:lnTo>
                  <a:pt x="374670" y="17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2B0D6D-EFE0-4674-B258-D3A5A8FE4735}"/>
              </a:ext>
            </a:extLst>
          </p:cNvPr>
          <p:cNvSpPr txBox="1"/>
          <p:nvPr/>
        </p:nvSpPr>
        <p:spPr>
          <a:xfrm>
            <a:off x="3969965" y="2191061"/>
            <a:ext cx="541846" cy="903684"/>
          </a:xfrm>
          <a:custGeom>
            <a:avLst/>
            <a:gdLst/>
            <a:ahLst/>
            <a:cxnLst/>
            <a:rect l="l" t="t" r="r" b="b"/>
            <a:pathLst>
              <a:path w="541846" h="903684">
                <a:moveTo>
                  <a:pt x="320055" y="718840"/>
                </a:moveTo>
                <a:cubicBezTo>
                  <a:pt x="346299" y="718840"/>
                  <a:pt x="369119" y="727683"/>
                  <a:pt x="388516" y="745368"/>
                </a:cubicBezTo>
                <a:cubicBezTo>
                  <a:pt x="407914" y="763054"/>
                  <a:pt x="417612" y="785018"/>
                  <a:pt x="417612" y="811262"/>
                </a:cubicBezTo>
                <a:cubicBezTo>
                  <a:pt x="417612" y="837505"/>
                  <a:pt x="407914" y="859470"/>
                  <a:pt x="388516" y="877156"/>
                </a:cubicBezTo>
                <a:cubicBezTo>
                  <a:pt x="369119" y="894841"/>
                  <a:pt x="346299" y="903684"/>
                  <a:pt x="320055" y="903684"/>
                </a:cubicBezTo>
                <a:cubicBezTo>
                  <a:pt x="291530" y="903684"/>
                  <a:pt x="268139" y="894841"/>
                  <a:pt x="249883" y="877156"/>
                </a:cubicBezTo>
                <a:cubicBezTo>
                  <a:pt x="231627" y="859470"/>
                  <a:pt x="222499" y="837505"/>
                  <a:pt x="222499" y="811262"/>
                </a:cubicBezTo>
                <a:cubicBezTo>
                  <a:pt x="222499" y="785018"/>
                  <a:pt x="231627" y="763054"/>
                  <a:pt x="249883" y="745368"/>
                </a:cubicBezTo>
                <a:cubicBezTo>
                  <a:pt x="268139" y="727683"/>
                  <a:pt x="291530" y="718840"/>
                  <a:pt x="320055" y="718840"/>
                </a:cubicBezTo>
                <a:close/>
                <a:moveTo>
                  <a:pt x="541846" y="170830"/>
                </a:moveTo>
                <a:lnTo>
                  <a:pt x="541846" y="294539"/>
                </a:lnTo>
                <a:lnTo>
                  <a:pt x="460400" y="339737"/>
                </a:lnTo>
                <a:cubicBezTo>
                  <a:pt x="411337" y="367692"/>
                  <a:pt x="358850" y="396503"/>
                  <a:pt x="302940" y="426169"/>
                </a:cubicBezTo>
                <a:cubicBezTo>
                  <a:pt x="374824" y="460400"/>
                  <a:pt x="435013" y="499194"/>
                  <a:pt x="483506" y="542553"/>
                </a:cubicBezTo>
                <a:lnTo>
                  <a:pt x="541846" y="608797"/>
                </a:lnTo>
                <a:lnTo>
                  <a:pt x="541846" y="710093"/>
                </a:lnTo>
                <a:lnTo>
                  <a:pt x="533675" y="699264"/>
                </a:lnTo>
                <a:cubicBezTo>
                  <a:pt x="516203" y="679795"/>
                  <a:pt x="497484" y="662359"/>
                  <a:pt x="477516" y="646956"/>
                </a:cubicBezTo>
                <a:cubicBezTo>
                  <a:pt x="397644" y="585341"/>
                  <a:pt x="305793" y="546546"/>
                  <a:pt x="201960" y="530572"/>
                </a:cubicBezTo>
                <a:lnTo>
                  <a:pt x="104403" y="410765"/>
                </a:lnTo>
                <a:close/>
                <a:moveTo>
                  <a:pt x="0" y="0"/>
                </a:moveTo>
                <a:lnTo>
                  <a:pt x="541846" y="0"/>
                </a:lnTo>
                <a:lnTo>
                  <a:pt x="541846" y="82153"/>
                </a:lnTo>
                <a:lnTo>
                  <a:pt x="56481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030993-D2AF-43E8-AE00-2A36EF8694E5}"/>
              </a:ext>
            </a:extLst>
          </p:cNvPr>
          <p:cNvSpPr txBox="1"/>
          <p:nvPr/>
        </p:nvSpPr>
        <p:spPr>
          <a:xfrm>
            <a:off x="9363161" y="2198681"/>
            <a:ext cx="700985" cy="970434"/>
          </a:xfrm>
          <a:custGeom>
            <a:avLst/>
            <a:gdLst/>
            <a:ahLst/>
            <a:cxnLst/>
            <a:rect l="l" t="t" r="r" b="b"/>
            <a:pathLst>
              <a:path w="700985" h="970434">
                <a:moveTo>
                  <a:pt x="542553" y="256728"/>
                </a:moveTo>
                <a:cubicBezTo>
                  <a:pt x="491207" y="286395"/>
                  <a:pt x="442714" y="314635"/>
                  <a:pt x="397074" y="341449"/>
                </a:cubicBezTo>
                <a:cubicBezTo>
                  <a:pt x="351433" y="368263"/>
                  <a:pt x="302369" y="396503"/>
                  <a:pt x="249883" y="426169"/>
                </a:cubicBezTo>
                <a:cubicBezTo>
                  <a:pt x="303510" y="448989"/>
                  <a:pt x="354856" y="481508"/>
                  <a:pt x="403920" y="523726"/>
                </a:cubicBezTo>
                <a:cubicBezTo>
                  <a:pt x="452983" y="565943"/>
                  <a:pt x="499194" y="622424"/>
                  <a:pt x="542553" y="693167"/>
                </a:cubicBezTo>
                <a:close/>
                <a:moveTo>
                  <a:pt x="0" y="0"/>
                </a:moveTo>
                <a:lnTo>
                  <a:pt x="700985" y="0"/>
                </a:lnTo>
                <a:lnTo>
                  <a:pt x="700985" y="82153"/>
                </a:lnTo>
                <a:lnTo>
                  <a:pt x="633264" y="82153"/>
                </a:lnTo>
                <a:lnTo>
                  <a:pt x="633264" y="119806"/>
                </a:lnTo>
                <a:lnTo>
                  <a:pt x="700985" y="135940"/>
                </a:lnTo>
                <a:lnTo>
                  <a:pt x="700985" y="250150"/>
                </a:lnTo>
                <a:lnTo>
                  <a:pt x="636687" y="241325"/>
                </a:lnTo>
                <a:lnTo>
                  <a:pt x="633264" y="241325"/>
                </a:lnTo>
                <a:lnTo>
                  <a:pt x="633264" y="970434"/>
                </a:lnTo>
                <a:lnTo>
                  <a:pt x="580207" y="931069"/>
                </a:lnTo>
                <a:cubicBezTo>
                  <a:pt x="575643" y="917376"/>
                  <a:pt x="571364" y="903684"/>
                  <a:pt x="567370" y="889992"/>
                </a:cubicBezTo>
                <a:cubicBezTo>
                  <a:pt x="563377" y="876300"/>
                  <a:pt x="557386" y="860325"/>
                  <a:pt x="549399" y="842069"/>
                </a:cubicBezTo>
                <a:cubicBezTo>
                  <a:pt x="548258" y="840928"/>
                  <a:pt x="546547" y="839787"/>
                  <a:pt x="544265" y="838646"/>
                </a:cubicBezTo>
                <a:cubicBezTo>
                  <a:pt x="541982" y="837505"/>
                  <a:pt x="540842" y="836364"/>
                  <a:pt x="540842" y="835223"/>
                </a:cubicBezTo>
                <a:lnTo>
                  <a:pt x="542553" y="835223"/>
                </a:lnTo>
                <a:cubicBezTo>
                  <a:pt x="536848" y="829518"/>
                  <a:pt x="530002" y="824669"/>
                  <a:pt x="522015" y="820675"/>
                </a:cubicBezTo>
                <a:cubicBezTo>
                  <a:pt x="514028" y="816682"/>
                  <a:pt x="505470" y="814685"/>
                  <a:pt x="496342" y="814685"/>
                </a:cubicBezTo>
                <a:cubicBezTo>
                  <a:pt x="480368" y="814685"/>
                  <a:pt x="464393" y="825525"/>
                  <a:pt x="448419" y="847204"/>
                </a:cubicBezTo>
                <a:cubicBezTo>
                  <a:pt x="432445" y="868883"/>
                  <a:pt x="424458" y="904825"/>
                  <a:pt x="424458" y="955030"/>
                </a:cubicBezTo>
                <a:lnTo>
                  <a:pt x="354285" y="903684"/>
                </a:lnTo>
                <a:cubicBezTo>
                  <a:pt x="346298" y="855761"/>
                  <a:pt x="330609" y="816967"/>
                  <a:pt x="307219" y="787301"/>
                </a:cubicBezTo>
                <a:cubicBezTo>
                  <a:pt x="283828" y="757634"/>
                  <a:pt x="256729" y="742801"/>
                  <a:pt x="225921" y="742801"/>
                </a:cubicBezTo>
                <a:cubicBezTo>
                  <a:pt x="197396" y="742801"/>
                  <a:pt x="171152" y="748506"/>
                  <a:pt x="147191" y="759916"/>
                </a:cubicBezTo>
                <a:cubicBezTo>
                  <a:pt x="123230" y="771326"/>
                  <a:pt x="111249" y="789583"/>
                  <a:pt x="111249" y="814685"/>
                </a:cubicBezTo>
                <a:cubicBezTo>
                  <a:pt x="111249" y="838646"/>
                  <a:pt x="123230" y="854050"/>
                  <a:pt x="147191" y="860896"/>
                </a:cubicBezTo>
                <a:cubicBezTo>
                  <a:pt x="149473" y="840358"/>
                  <a:pt x="158031" y="826095"/>
                  <a:pt x="172864" y="818108"/>
                </a:cubicBezTo>
                <a:cubicBezTo>
                  <a:pt x="187697" y="810121"/>
                  <a:pt x="201960" y="806127"/>
                  <a:pt x="215652" y="806127"/>
                </a:cubicBezTo>
                <a:cubicBezTo>
                  <a:pt x="245318" y="806127"/>
                  <a:pt x="265857" y="815255"/>
                  <a:pt x="277267" y="833512"/>
                </a:cubicBezTo>
                <a:cubicBezTo>
                  <a:pt x="288677" y="851768"/>
                  <a:pt x="294382" y="869454"/>
                  <a:pt x="294382" y="886569"/>
                </a:cubicBezTo>
                <a:cubicBezTo>
                  <a:pt x="294382" y="909389"/>
                  <a:pt x="284684" y="927075"/>
                  <a:pt x="265286" y="939626"/>
                </a:cubicBezTo>
                <a:cubicBezTo>
                  <a:pt x="245889" y="952177"/>
                  <a:pt x="225921" y="958453"/>
                  <a:pt x="205383" y="958453"/>
                </a:cubicBezTo>
                <a:cubicBezTo>
                  <a:pt x="155178" y="958453"/>
                  <a:pt x="116954" y="943620"/>
                  <a:pt x="90711" y="913953"/>
                </a:cubicBezTo>
                <a:cubicBezTo>
                  <a:pt x="64468" y="884287"/>
                  <a:pt x="51346" y="846633"/>
                  <a:pt x="51346" y="800993"/>
                </a:cubicBezTo>
                <a:cubicBezTo>
                  <a:pt x="51346" y="757634"/>
                  <a:pt x="65323" y="721977"/>
                  <a:pt x="93278" y="694023"/>
                </a:cubicBezTo>
                <a:cubicBezTo>
                  <a:pt x="121233" y="666068"/>
                  <a:pt x="158031" y="652090"/>
                  <a:pt x="203671" y="652090"/>
                </a:cubicBezTo>
                <a:cubicBezTo>
                  <a:pt x="209376" y="652090"/>
                  <a:pt x="214796" y="652375"/>
                  <a:pt x="219931" y="652946"/>
                </a:cubicBezTo>
                <a:cubicBezTo>
                  <a:pt x="225065" y="653516"/>
                  <a:pt x="232197" y="654372"/>
                  <a:pt x="241325" y="655513"/>
                </a:cubicBezTo>
                <a:cubicBezTo>
                  <a:pt x="242466" y="655513"/>
                  <a:pt x="248171" y="657510"/>
                  <a:pt x="258440" y="661504"/>
                </a:cubicBezTo>
                <a:cubicBezTo>
                  <a:pt x="268709" y="665497"/>
                  <a:pt x="280975" y="672058"/>
                  <a:pt x="295238" y="681186"/>
                </a:cubicBezTo>
                <a:cubicBezTo>
                  <a:pt x="309501" y="690314"/>
                  <a:pt x="324619" y="703151"/>
                  <a:pt x="340593" y="719695"/>
                </a:cubicBezTo>
                <a:cubicBezTo>
                  <a:pt x="356567" y="736240"/>
                  <a:pt x="371401" y="757064"/>
                  <a:pt x="385093" y="782166"/>
                </a:cubicBezTo>
                <a:cubicBezTo>
                  <a:pt x="390798" y="761628"/>
                  <a:pt x="401638" y="745939"/>
                  <a:pt x="417612" y="735099"/>
                </a:cubicBezTo>
                <a:cubicBezTo>
                  <a:pt x="433586" y="724259"/>
                  <a:pt x="452413" y="717699"/>
                  <a:pt x="474092" y="715417"/>
                </a:cubicBezTo>
                <a:cubicBezTo>
                  <a:pt x="430733" y="660648"/>
                  <a:pt x="381670" y="617860"/>
                  <a:pt x="326901" y="587052"/>
                </a:cubicBezTo>
                <a:cubicBezTo>
                  <a:pt x="272132" y="556245"/>
                  <a:pt x="212800" y="536277"/>
                  <a:pt x="148903" y="527149"/>
                </a:cubicBezTo>
                <a:lnTo>
                  <a:pt x="58192" y="409054"/>
                </a:lnTo>
                <a:lnTo>
                  <a:pt x="542553" y="130076"/>
                </a:lnTo>
                <a:lnTo>
                  <a:pt x="542553" y="82153"/>
                </a:lnTo>
                <a:lnTo>
                  <a:pt x="5648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940716-5BAB-41E7-B8B4-F7C7B4B2AFD4}"/>
              </a:ext>
            </a:extLst>
          </p:cNvPr>
          <p:cNvSpPr txBox="1"/>
          <p:nvPr/>
        </p:nvSpPr>
        <p:spPr>
          <a:xfrm>
            <a:off x="10713438" y="2198682"/>
            <a:ext cx="665762" cy="955030"/>
          </a:xfrm>
          <a:custGeom>
            <a:avLst/>
            <a:gdLst/>
            <a:ahLst/>
            <a:cxnLst/>
            <a:rect l="l" t="t" r="r" b="b"/>
            <a:pathLst>
              <a:path w="665762" h="955030">
                <a:moveTo>
                  <a:pt x="530945" y="474092"/>
                </a:moveTo>
                <a:cubicBezTo>
                  <a:pt x="537791" y="500335"/>
                  <a:pt x="547490" y="518021"/>
                  <a:pt x="560041" y="527149"/>
                </a:cubicBezTo>
                <a:cubicBezTo>
                  <a:pt x="572592" y="536277"/>
                  <a:pt x="580009" y="540841"/>
                  <a:pt x="582291" y="540841"/>
                </a:cubicBezTo>
                <a:cubicBezTo>
                  <a:pt x="590278" y="540841"/>
                  <a:pt x="604540" y="532284"/>
                  <a:pt x="625079" y="515168"/>
                </a:cubicBezTo>
                <a:lnTo>
                  <a:pt x="665762" y="476157"/>
                </a:lnTo>
                <a:lnTo>
                  <a:pt x="665762" y="669067"/>
                </a:lnTo>
                <a:lnTo>
                  <a:pt x="630213" y="681186"/>
                </a:lnTo>
                <a:cubicBezTo>
                  <a:pt x="613098" y="681186"/>
                  <a:pt x="595127" y="673770"/>
                  <a:pt x="576300" y="658936"/>
                </a:cubicBezTo>
                <a:cubicBezTo>
                  <a:pt x="557474" y="644103"/>
                  <a:pt x="540073" y="626132"/>
                  <a:pt x="524099" y="605023"/>
                </a:cubicBezTo>
                <a:cubicBezTo>
                  <a:pt x="508125" y="583914"/>
                  <a:pt x="494432" y="561665"/>
                  <a:pt x="483022" y="538274"/>
                </a:cubicBezTo>
                <a:cubicBezTo>
                  <a:pt x="471612" y="514883"/>
                  <a:pt x="464766" y="494630"/>
                  <a:pt x="462484" y="477515"/>
                </a:cubicBezTo>
                <a:close/>
                <a:moveTo>
                  <a:pt x="371773" y="0"/>
                </a:moveTo>
                <a:lnTo>
                  <a:pt x="419473" y="0"/>
                </a:lnTo>
                <a:lnTo>
                  <a:pt x="665762" y="0"/>
                </a:lnTo>
                <a:lnTo>
                  <a:pt x="665762" y="82153"/>
                </a:lnTo>
                <a:lnTo>
                  <a:pt x="655886" y="82153"/>
                </a:lnTo>
                <a:lnTo>
                  <a:pt x="665762" y="88027"/>
                </a:lnTo>
                <a:lnTo>
                  <a:pt x="665762" y="195071"/>
                </a:lnTo>
                <a:lnTo>
                  <a:pt x="656742" y="190835"/>
                </a:lnTo>
                <a:cubicBezTo>
                  <a:pt x="635633" y="184559"/>
                  <a:pt x="614239" y="178569"/>
                  <a:pt x="592560" y="172864"/>
                </a:cubicBezTo>
                <a:cubicBezTo>
                  <a:pt x="569740" y="168300"/>
                  <a:pt x="547775" y="162880"/>
                  <a:pt x="526666" y="156604"/>
                </a:cubicBezTo>
                <a:cubicBezTo>
                  <a:pt x="505557" y="150329"/>
                  <a:pt x="484734" y="140915"/>
                  <a:pt x="464196" y="128364"/>
                </a:cubicBezTo>
                <a:lnTo>
                  <a:pt x="452946" y="84972"/>
                </a:lnTo>
                <a:lnTo>
                  <a:pt x="431507" y="89534"/>
                </a:lnTo>
                <a:cubicBezTo>
                  <a:pt x="389682" y="100873"/>
                  <a:pt x="350584" y="118951"/>
                  <a:pt x="314214" y="143768"/>
                </a:cubicBezTo>
                <a:cubicBezTo>
                  <a:pt x="265721" y="176857"/>
                  <a:pt x="219795" y="224209"/>
                  <a:pt x="176436" y="285824"/>
                </a:cubicBezTo>
                <a:cubicBezTo>
                  <a:pt x="165026" y="305221"/>
                  <a:pt x="154187" y="324619"/>
                  <a:pt x="143918" y="344016"/>
                </a:cubicBezTo>
                <a:cubicBezTo>
                  <a:pt x="133648" y="363413"/>
                  <a:pt x="124520" y="384522"/>
                  <a:pt x="116533" y="407342"/>
                </a:cubicBezTo>
                <a:cubicBezTo>
                  <a:pt x="108546" y="430163"/>
                  <a:pt x="101985" y="455550"/>
                  <a:pt x="96851" y="483505"/>
                </a:cubicBezTo>
                <a:cubicBezTo>
                  <a:pt x="91716" y="511460"/>
                  <a:pt x="89149" y="542553"/>
                  <a:pt x="89149" y="576783"/>
                </a:cubicBezTo>
                <a:cubicBezTo>
                  <a:pt x="89149" y="601885"/>
                  <a:pt x="92857" y="629270"/>
                  <a:pt x="100274" y="658936"/>
                </a:cubicBezTo>
                <a:cubicBezTo>
                  <a:pt x="107690" y="688603"/>
                  <a:pt x="118245" y="717984"/>
                  <a:pt x="131937" y="747080"/>
                </a:cubicBezTo>
                <a:cubicBezTo>
                  <a:pt x="145629" y="776176"/>
                  <a:pt x="162459" y="802704"/>
                  <a:pt x="182427" y="826666"/>
                </a:cubicBezTo>
                <a:cubicBezTo>
                  <a:pt x="202395" y="850627"/>
                  <a:pt x="225500" y="869454"/>
                  <a:pt x="251743" y="883146"/>
                </a:cubicBezTo>
                <a:cubicBezTo>
                  <a:pt x="247179" y="874018"/>
                  <a:pt x="244327" y="864890"/>
                  <a:pt x="243186" y="855761"/>
                </a:cubicBezTo>
                <a:cubicBezTo>
                  <a:pt x="242045" y="846633"/>
                  <a:pt x="241474" y="837505"/>
                  <a:pt x="241474" y="828377"/>
                </a:cubicBezTo>
                <a:cubicBezTo>
                  <a:pt x="241474" y="802134"/>
                  <a:pt x="248035" y="779884"/>
                  <a:pt x="261157" y="761628"/>
                </a:cubicBezTo>
                <a:cubicBezTo>
                  <a:pt x="274279" y="743371"/>
                  <a:pt x="293391" y="733673"/>
                  <a:pt x="318493" y="732532"/>
                </a:cubicBezTo>
                <a:cubicBezTo>
                  <a:pt x="335608" y="732532"/>
                  <a:pt x="351297" y="735384"/>
                  <a:pt x="365560" y="741089"/>
                </a:cubicBezTo>
                <a:cubicBezTo>
                  <a:pt x="379822" y="746794"/>
                  <a:pt x="392088" y="754782"/>
                  <a:pt x="402358" y="765051"/>
                </a:cubicBezTo>
                <a:cubicBezTo>
                  <a:pt x="412627" y="775320"/>
                  <a:pt x="420899" y="787301"/>
                  <a:pt x="427175" y="800993"/>
                </a:cubicBezTo>
                <a:cubicBezTo>
                  <a:pt x="433450" y="814685"/>
                  <a:pt x="436588" y="828377"/>
                  <a:pt x="436588" y="842069"/>
                </a:cubicBezTo>
                <a:cubicBezTo>
                  <a:pt x="436588" y="854620"/>
                  <a:pt x="434021" y="867457"/>
                  <a:pt x="428886" y="880579"/>
                </a:cubicBezTo>
                <a:cubicBezTo>
                  <a:pt x="423752" y="893700"/>
                  <a:pt x="415764" y="905966"/>
                  <a:pt x="404925" y="917376"/>
                </a:cubicBezTo>
                <a:cubicBezTo>
                  <a:pt x="394085" y="928786"/>
                  <a:pt x="379822" y="937915"/>
                  <a:pt x="362137" y="944761"/>
                </a:cubicBezTo>
                <a:cubicBezTo>
                  <a:pt x="344451" y="951607"/>
                  <a:pt x="323057" y="955030"/>
                  <a:pt x="297955" y="955030"/>
                </a:cubicBezTo>
                <a:cubicBezTo>
                  <a:pt x="263724" y="955030"/>
                  <a:pt x="229208" y="946757"/>
                  <a:pt x="194407" y="930213"/>
                </a:cubicBezTo>
                <a:cubicBezTo>
                  <a:pt x="159606" y="913668"/>
                  <a:pt x="128229" y="888566"/>
                  <a:pt x="100274" y="854906"/>
                </a:cubicBezTo>
                <a:cubicBezTo>
                  <a:pt x="72319" y="821246"/>
                  <a:pt x="48928" y="778743"/>
                  <a:pt x="30101" y="727397"/>
                </a:cubicBezTo>
                <a:cubicBezTo>
                  <a:pt x="11274" y="676052"/>
                  <a:pt x="1291" y="615007"/>
                  <a:pt x="150" y="544264"/>
                </a:cubicBezTo>
                <a:cubicBezTo>
                  <a:pt x="-992" y="488354"/>
                  <a:pt x="4428" y="435582"/>
                  <a:pt x="16409" y="385948"/>
                </a:cubicBezTo>
                <a:cubicBezTo>
                  <a:pt x="28390" y="336314"/>
                  <a:pt x="44934" y="290959"/>
                  <a:pt x="66043" y="249882"/>
                </a:cubicBezTo>
                <a:cubicBezTo>
                  <a:pt x="87152" y="208806"/>
                  <a:pt x="111969" y="171723"/>
                  <a:pt x="140494" y="138633"/>
                </a:cubicBezTo>
                <a:cubicBezTo>
                  <a:pt x="169020" y="105544"/>
                  <a:pt x="199827" y="76448"/>
                  <a:pt x="232917" y="51345"/>
                </a:cubicBezTo>
                <a:cubicBezTo>
                  <a:pt x="246609" y="43358"/>
                  <a:pt x="259160" y="35942"/>
                  <a:pt x="270570" y="29096"/>
                </a:cubicBezTo>
                <a:cubicBezTo>
                  <a:pt x="281980" y="22250"/>
                  <a:pt x="294532" y="16830"/>
                  <a:pt x="308224" y="12836"/>
                </a:cubicBezTo>
                <a:cubicBezTo>
                  <a:pt x="321916" y="8843"/>
                  <a:pt x="337605" y="5705"/>
                  <a:pt x="355291" y="3423"/>
                </a:cubicBezTo>
                <a:lnTo>
                  <a:pt x="373093" y="18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FAECF1-259B-4EB3-9461-F8BBC81E78DA}"/>
              </a:ext>
            </a:extLst>
          </p:cNvPr>
          <p:cNvSpPr txBox="1"/>
          <p:nvPr/>
        </p:nvSpPr>
        <p:spPr>
          <a:xfrm>
            <a:off x="135807" y="4067321"/>
            <a:ext cx="500157" cy="681186"/>
          </a:xfrm>
          <a:custGeom>
            <a:avLst/>
            <a:gdLst/>
            <a:ahLst/>
            <a:cxnLst/>
            <a:rect l="l" t="t" r="r" b="b"/>
            <a:pathLst>
              <a:path w="500157" h="681186">
                <a:moveTo>
                  <a:pt x="0" y="0"/>
                </a:moveTo>
                <a:lnTo>
                  <a:pt x="500157" y="0"/>
                </a:lnTo>
                <a:lnTo>
                  <a:pt x="500157" y="82153"/>
                </a:lnTo>
                <a:lnTo>
                  <a:pt x="284113" y="82153"/>
                </a:lnTo>
                <a:cubicBezTo>
                  <a:pt x="332036" y="104973"/>
                  <a:pt x="371401" y="134069"/>
                  <a:pt x="402208" y="169441"/>
                </a:cubicBezTo>
                <a:cubicBezTo>
                  <a:pt x="433016" y="204812"/>
                  <a:pt x="450131" y="247030"/>
                  <a:pt x="453554" y="296093"/>
                </a:cubicBezTo>
                <a:lnTo>
                  <a:pt x="467246" y="285824"/>
                </a:lnTo>
                <a:cubicBezTo>
                  <a:pt x="477515" y="275555"/>
                  <a:pt x="488355" y="266142"/>
                  <a:pt x="499765" y="257584"/>
                </a:cubicBezTo>
                <a:lnTo>
                  <a:pt x="500157" y="257457"/>
                </a:lnTo>
                <a:lnTo>
                  <a:pt x="500157" y="467710"/>
                </a:lnTo>
                <a:lnTo>
                  <a:pt x="485217" y="482649"/>
                </a:lnTo>
                <a:cubicBezTo>
                  <a:pt x="469814" y="499765"/>
                  <a:pt x="454125" y="516880"/>
                  <a:pt x="438150" y="533995"/>
                </a:cubicBezTo>
                <a:cubicBezTo>
                  <a:pt x="421035" y="552251"/>
                  <a:pt x="404205" y="570222"/>
                  <a:pt x="387660" y="587908"/>
                </a:cubicBezTo>
                <a:cubicBezTo>
                  <a:pt x="371116" y="605594"/>
                  <a:pt x="355142" y="621283"/>
                  <a:pt x="339738" y="634975"/>
                </a:cubicBezTo>
                <a:cubicBezTo>
                  <a:pt x="324334" y="648667"/>
                  <a:pt x="309786" y="659792"/>
                  <a:pt x="296094" y="668350"/>
                </a:cubicBezTo>
                <a:cubicBezTo>
                  <a:pt x="282402" y="676907"/>
                  <a:pt x="269851" y="681186"/>
                  <a:pt x="258440" y="681186"/>
                </a:cubicBezTo>
                <a:cubicBezTo>
                  <a:pt x="241325" y="681186"/>
                  <a:pt x="223354" y="673770"/>
                  <a:pt x="204527" y="658936"/>
                </a:cubicBezTo>
                <a:cubicBezTo>
                  <a:pt x="185701" y="644103"/>
                  <a:pt x="168300" y="626132"/>
                  <a:pt x="152326" y="605023"/>
                </a:cubicBezTo>
                <a:cubicBezTo>
                  <a:pt x="136352" y="583914"/>
                  <a:pt x="122660" y="561665"/>
                  <a:pt x="111249" y="538274"/>
                </a:cubicBezTo>
                <a:cubicBezTo>
                  <a:pt x="99839" y="514883"/>
                  <a:pt x="92993" y="494630"/>
                  <a:pt x="90711" y="477515"/>
                </a:cubicBezTo>
                <a:lnTo>
                  <a:pt x="159172" y="474092"/>
                </a:lnTo>
                <a:cubicBezTo>
                  <a:pt x="166018" y="500335"/>
                  <a:pt x="175717" y="518021"/>
                  <a:pt x="188268" y="527149"/>
                </a:cubicBezTo>
                <a:cubicBezTo>
                  <a:pt x="200819" y="536277"/>
                  <a:pt x="208236" y="540841"/>
                  <a:pt x="210518" y="540841"/>
                </a:cubicBezTo>
                <a:cubicBezTo>
                  <a:pt x="218505" y="540841"/>
                  <a:pt x="232768" y="532284"/>
                  <a:pt x="253306" y="515168"/>
                </a:cubicBezTo>
                <a:cubicBezTo>
                  <a:pt x="273844" y="498053"/>
                  <a:pt x="294668" y="478085"/>
                  <a:pt x="315776" y="455265"/>
                </a:cubicBezTo>
                <a:cubicBezTo>
                  <a:pt x="336885" y="432445"/>
                  <a:pt x="355427" y="409910"/>
                  <a:pt x="371401" y="387660"/>
                </a:cubicBezTo>
                <a:cubicBezTo>
                  <a:pt x="387375" y="365410"/>
                  <a:pt x="395362" y="348580"/>
                  <a:pt x="395362" y="337170"/>
                </a:cubicBezTo>
                <a:cubicBezTo>
                  <a:pt x="395362" y="306362"/>
                  <a:pt x="390513" y="281545"/>
                  <a:pt x="380814" y="262719"/>
                </a:cubicBezTo>
                <a:cubicBezTo>
                  <a:pt x="371116" y="243892"/>
                  <a:pt x="357994" y="228773"/>
                  <a:pt x="341449" y="217363"/>
                </a:cubicBezTo>
                <a:cubicBezTo>
                  <a:pt x="324905" y="205953"/>
                  <a:pt x="306078" y="197110"/>
                  <a:pt x="284969" y="190835"/>
                </a:cubicBezTo>
                <a:cubicBezTo>
                  <a:pt x="263860" y="184559"/>
                  <a:pt x="242466" y="178569"/>
                  <a:pt x="220787" y="172864"/>
                </a:cubicBezTo>
                <a:cubicBezTo>
                  <a:pt x="197967" y="168300"/>
                  <a:pt x="176002" y="162880"/>
                  <a:pt x="154893" y="156604"/>
                </a:cubicBezTo>
                <a:cubicBezTo>
                  <a:pt x="133784" y="150329"/>
                  <a:pt x="112961" y="140915"/>
                  <a:pt x="92423" y="128364"/>
                </a:cubicBezTo>
                <a:lnTo>
                  <a:pt x="80442" y="82153"/>
                </a:lnTo>
                <a:lnTo>
                  <a:pt x="58192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051F28-1317-4E0E-87DD-B2AF80DC3B70}"/>
              </a:ext>
            </a:extLst>
          </p:cNvPr>
          <p:cNvSpPr txBox="1"/>
          <p:nvPr/>
        </p:nvSpPr>
        <p:spPr>
          <a:xfrm>
            <a:off x="950329" y="4067321"/>
            <a:ext cx="606388" cy="820462"/>
          </a:xfrm>
          <a:custGeom>
            <a:avLst/>
            <a:gdLst/>
            <a:ahLst/>
            <a:cxnLst/>
            <a:rect l="l" t="t" r="r" b="b"/>
            <a:pathLst>
              <a:path w="606388" h="820462">
                <a:moveTo>
                  <a:pt x="606388" y="132748"/>
                </a:moveTo>
                <a:lnTo>
                  <a:pt x="606388" y="264482"/>
                </a:lnTo>
                <a:lnTo>
                  <a:pt x="299517" y="429592"/>
                </a:lnTo>
                <a:cubicBezTo>
                  <a:pt x="356568" y="454694"/>
                  <a:pt x="410481" y="487784"/>
                  <a:pt x="461256" y="528861"/>
                </a:cubicBezTo>
                <a:cubicBezTo>
                  <a:pt x="486644" y="549399"/>
                  <a:pt x="512103" y="574073"/>
                  <a:pt x="537633" y="602884"/>
                </a:cubicBezTo>
                <a:lnTo>
                  <a:pt x="606388" y="691366"/>
                </a:lnTo>
                <a:lnTo>
                  <a:pt x="606388" y="820462"/>
                </a:lnTo>
                <a:lnTo>
                  <a:pt x="576784" y="767618"/>
                </a:lnTo>
                <a:cubicBezTo>
                  <a:pt x="544835" y="720266"/>
                  <a:pt x="508893" y="680330"/>
                  <a:pt x="468958" y="647811"/>
                </a:cubicBezTo>
                <a:cubicBezTo>
                  <a:pt x="429022" y="615292"/>
                  <a:pt x="385378" y="589334"/>
                  <a:pt x="338026" y="569937"/>
                </a:cubicBezTo>
                <a:cubicBezTo>
                  <a:pt x="290674" y="550540"/>
                  <a:pt x="242466" y="537418"/>
                  <a:pt x="193403" y="530572"/>
                </a:cubicBezTo>
                <a:lnTo>
                  <a:pt x="95846" y="410765"/>
                </a:lnTo>
                <a:close/>
                <a:moveTo>
                  <a:pt x="0" y="0"/>
                </a:moveTo>
                <a:lnTo>
                  <a:pt x="606388" y="0"/>
                </a:lnTo>
                <a:lnTo>
                  <a:pt x="606388" y="82153"/>
                </a:lnTo>
                <a:lnTo>
                  <a:pt x="56481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D7EEE4-4210-4E6A-A242-6DD80B7DD702}"/>
              </a:ext>
            </a:extLst>
          </p:cNvPr>
          <p:cNvSpPr txBox="1"/>
          <p:nvPr/>
        </p:nvSpPr>
        <p:spPr>
          <a:xfrm>
            <a:off x="2091788" y="3699343"/>
            <a:ext cx="451282" cy="1196321"/>
          </a:xfrm>
          <a:custGeom>
            <a:avLst/>
            <a:gdLst/>
            <a:ahLst/>
            <a:cxnLst/>
            <a:rect l="l" t="t" r="r" b="b"/>
            <a:pathLst>
              <a:path w="451282" h="1196321">
                <a:moveTo>
                  <a:pt x="119807" y="934492"/>
                </a:moveTo>
                <a:cubicBezTo>
                  <a:pt x="198537" y="958453"/>
                  <a:pt x="264716" y="970434"/>
                  <a:pt x="318344" y="970434"/>
                </a:cubicBezTo>
                <a:cubicBezTo>
                  <a:pt x="345728" y="970434"/>
                  <a:pt x="371258" y="968437"/>
                  <a:pt x="394935" y="964444"/>
                </a:cubicBezTo>
                <a:lnTo>
                  <a:pt x="451282" y="948976"/>
                </a:lnTo>
                <a:lnTo>
                  <a:pt x="451282" y="1079465"/>
                </a:lnTo>
                <a:lnTo>
                  <a:pt x="444997" y="1081683"/>
                </a:lnTo>
                <a:lnTo>
                  <a:pt x="451282" y="1086146"/>
                </a:lnTo>
                <a:lnTo>
                  <a:pt x="451282" y="1196321"/>
                </a:lnTo>
                <a:lnTo>
                  <a:pt x="387661" y="1162125"/>
                </a:lnTo>
                <a:cubicBezTo>
                  <a:pt x="342590" y="1142727"/>
                  <a:pt x="297806" y="1131317"/>
                  <a:pt x="253306" y="1127894"/>
                </a:cubicBezTo>
                <a:close/>
                <a:moveTo>
                  <a:pt x="400497" y="501477"/>
                </a:moveTo>
                <a:lnTo>
                  <a:pt x="424458" y="501477"/>
                </a:lnTo>
                <a:lnTo>
                  <a:pt x="451282" y="506437"/>
                </a:lnTo>
                <a:lnTo>
                  <a:pt x="451282" y="595202"/>
                </a:lnTo>
                <a:lnTo>
                  <a:pt x="448420" y="595610"/>
                </a:lnTo>
                <a:lnTo>
                  <a:pt x="448420" y="609303"/>
                </a:lnTo>
                <a:cubicBezTo>
                  <a:pt x="448420" y="640110"/>
                  <a:pt x="444141" y="667494"/>
                  <a:pt x="435583" y="691456"/>
                </a:cubicBezTo>
                <a:cubicBezTo>
                  <a:pt x="427026" y="715417"/>
                  <a:pt x="415330" y="735670"/>
                  <a:pt x="400497" y="752215"/>
                </a:cubicBezTo>
                <a:cubicBezTo>
                  <a:pt x="385664" y="768760"/>
                  <a:pt x="369119" y="781311"/>
                  <a:pt x="350863" y="789868"/>
                </a:cubicBezTo>
                <a:cubicBezTo>
                  <a:pt x="332607" y="798426"/>
                  <a:pt x="314350" y="802705"/>
                  <a:pt x="296094" y="802705"/>
                </a:cubicBezTo>
                <a:cubicBezTo>
                  <a:pt x="263005" y="802705"/>
                  <a:pt x="235335" y="792436"/>
                  <a:pt x="213085" y="771897"/>
                </a:cubicBezTo>
                <a:cubicBezTo>
                  <a:pt x="190835" y="751359"/>
                  <a:pt x="179710" y="726827"/>
                  <a:pt x="179710" y="698302"/>
                </a:cubicBezTo>
                <a:cubicBezTo>
                  <a:pt x="179710" y="674340"/>
                  <a:pt x="186271" y="651805"/>
                  <a:pt x="199393" y="630697"/>
                </a:cubicBezTo>
                <a:cubicBezTo>
                  <a:pt x="212515" y="609588"/>
                  <a:pt x="228774" y="590761"/>
                  <a:pt x="248171" y="574216"/>
                </a:cubicBezTo>
                <a:cubicBezTo>
                  <a:pt x="267569" y="557672"/>
                  <a:pt x="288677" y="543694"/>
                  <a:pt x="311498" y="532284"/>
                </a:cubicBezTo>
                <a:cubicBezTo>
                  <a:pt x="334318" y="520874"/>
                  <a:pt x="355427" y="512887"/>
                  <a:pt x="374824" y="508323"/>
                </a:cubicBezTo>
                <a:close/>
                <a:moveTo>
                  <a:pt x="0" y="367978"/>
                </a:moveTo>
                <a:lnTo>
                  <a:pt x="451282" y="367978"/>
                </a:lnTo>
                <a:lnTo>
                  <a:pt x="451282" y="450131"/>
                </a:lnTo>
                <a:lnTo>
                  <a:pt x="56481" y="450131"/>
                </a:lnTo>
                <a:close/>
                <a:moveTo>
                  <a:pt x="59904" y="0"/>
                </a:moveTo>
                <a:lnTo>
                  <a:pt x="123230" y="35942"/>
                </a:lnTo>
                <a:cubicBezTo>
                  <a:pt x="119807" y="48493"/>
                  <a:pt x="116955" y="60189"/>
                  <a:pt x="114673" y="71028"/>
                </a:cubicBezTo>
                <a:cubicBezTo>
                  <a:pt x="112391" y="81868"/>
                  <a:pt x="111250" y="91852"/>
                  <a:pt x="111250" y="100980"/>
                </a:cubicBezTo>
                <a:cubicBezTo>
                  <a:pt x="111250" y="132929"/>
                  <a:pt x="123230" y="156319"/>
                  <a:pt x="147191" y="171153"/>
                </a:cubicBezTo>
                <a:cubicBezTo>
                  <a:pt x="171153" y="185986"/>
                  <a:pt x="205383" y="193402"/>
                  <a:pt x="249883" y="193402"/>
                </a:cubicBezTo>
                <a:cubicBezTo>
                  <a:pt x="286395" y="193402"/>
                  <a:pt x="324619" y="191691"/>
                  <a:pt x="364555" y="188268"/>
                </a:cubicBezTo>
                <a:cubicBezTo>
                  <a:pt x="385093" y="187127"/>
                  <a:pt x="405917" y="185986"/>
                  <a:pt x="427026" y="184845"/>
                </a:cubicBezTo>
                <a:lnTo>
                  <a:pt x="451282" y="184162"/>
                </a:lnTo>
                <a:lnTo>
                  <a:pt x="451282" y="287278"/>
                </a:lnTo>
                <a:lnTo>
                  <a:pt x="443285" y="287536"/>
                </a:lnTo>
                <a:cubicBezTo>
                  <a:pt x="421606" y="288677"/>
                  <a:pt x="399356" y="290389"/>
                  <a:pt x="376536" y="292671"/>
                </a:cubicBezTo>
                <a:cubicBezTo>
                  <a:pt x="353715" y="294953"/>
                  <a:pt x="332036" y="296664"/>
                  <a:pt x="311498" y="297805"/>
                </a:cubicBezTo>
                <a:cubicBezTo>
                  <a:pt x="290959" y="298946"/>
                  <a:pt x="273844" y="299517"/>
                  <a:pt x="260152" y="299517"/>
                </a:cubicBezTo>
                <a:cubicBezTo>
                  <a:pt x="235050" y="299517"/>
                  <a:pt x="209662" y="295238"/>
                  <a:pt x="183989" y="286680"/>
                </a:cubicBezTo>
                <a:cubicBezTo>
                  <a:pt x="158316" y="278123"/>
                  <a:pt x="135211" y="265857"/>
                  <a:pt x="114673" y="249883"/>
                </a:cubicBezTo>
                <a:cubicBezTo>
                  <a:pt x="94134" y="233908"/>
                  <a:pt x="77304" y="213655"/>
                  <a:pt x="64183" y="189124"/>
                </a:cubicBezTo>
                <a:cubicBezTo>
                  <a:pt x="51061" y="164592"/>
                  <a:pt x="44500" y="136922"/>
                  <a:pt x="44500" y="106115"/>
                </a:cubicBezTo>
                <a:cubicBezTo>
                  <a:pt x="44500" y="85576"/>
                  <a:pt x="49635" y="50205"/>
                  <a:pt x="599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89BD80-64F7-4BD7-A37C-A770DC00A110}"/>
              </a:ext>
            </a:extLst>
          </p:cNvPr>
          <p:cNvSpPr txBox="1"/>
          <p:nvPr/>
        </p:nvSpPr>
        <p:spPr>
          <a:xfrm>
            <a:off x="2921829" y="4067321"/>
            <a:ext cx="548715" cy="955030"/>
          </a:xfrm>
          <a:custGeom>
            <a:avLst/>
            <a:gdLst/>
            <a:ahLst/>
            <a:cxnLst/>
            <a:rect l="l" t="t" r="r" b="b"/>
            <a:pathLst>
              <a:path w="548715" h="955030">
                <a:moveTo>
                  <a:pt x="548715" y="361358"/>
                </a:moveTo>
                <a:lnTo>
                  <a:pt x="548715" y="516862"/>
                </a:lnTo>
                <a:lnTo>
                  <a:pt x="465906" y="409054"/>
                </a:lnTo>
                <a:close/>
                <a:moveTo>
                  <a:pt x="373484" y="0"/>
                </a:moveTo>
                <a:lnTo>
                  <a:pt x="419472" y="0"/>
                </a:lnTo>
                <a:lnTo>
                  <a:pt x="548715" y="0"/>
                </a:lnTo>
                <a:lnTo>
                  <a:pt x="548715" y="82153"/>
                </a:lnTo>
                <a:lnTo>
                  <a:pt x="466197" y="82153"/>
                </a:lnTo>
                <a:lnTo>
                  <a:pt x="431506" y="89534"/>
                </a:lnTo>
                <a:cubicBezTo>
                  <a:pt x="389681" y="100873"/>
                  <a:pt x="350583" y="118951"/>
                  <a:pt x="314213" y="143768"/>
                </a:cubicBezTo>
                <a:cubicBezTo>
                  <a:pt x="265720" y="176857"/>
                  <a:pt x="219794" y="224209"/>
                  <a:pt x="176436" y="285824"/>
                </a:cubicBezTo>
                <a:cubicBezTo>
                  <a:pt x="165025" y="305221"/>
                  <a:pt x="154186" y="324619"/>
                  <a:pt x="143917" y="344016"/>
                </a:cubicBezTo>
                <a:cubicBezTo>
                  <a:pt x="133648" y="363413"/>
                  <a:pt x="124519" y="384522"/>
                  <a:pt x="116532" y="407342"/>
                </a:cubicBezTo>
                <a:cubicBezTo>
                  <a:pt x="108545" y="430163"/>
                  <a:pt x="101984" y="455550"/>
                  <a:pt x="96850" y="483505"/>
                </a:cubicBezTo>
                <a:cubicBezTo>
                  <a:pt x="91715" y="511460"/>
                  <a:pt x="89148" y="542553"/>
                  <a:pt x="89148" y="576783"/>
                </a:cubicBezTo>
                <a:cubicBezTo>
                  <a:pt x="89148" y="601885"/>
                  <a:pt x="92856" y="629270"/>
                  <a:pt x="100273" y="658936"/>
                </a:cubicBezTo>
                <a:cubicBezTo>
                  <a:pt x="107689" y="688603"/>
                  <a:pt x="118244" y="717984"/>
                  <a:pt x="131936" y="747080"/>
                </a:cubicBezTo>
                <a:cubicBezTo>
                  <a:pt x="145628" y="776176"/>
                  <a:pt x="162458" y="802704"/>
                  <a:pt x="182426" y="826666"/>
                </a:cubicBezTo>
                <a:cubicBezTo>
                  <a:pt x="202394" y="850627"/>
                  <a:pt x="225499" y="869454"/>
                  <a:pt x="251743" y="883146"/>
                </a:cubicBezTo>
                <a:cubicBezTo>
                  <a:pt x="247179" y="874018"/>
                  <a:pt x="244326" y="864890"/>
                  <a:pt x="243185" y="855761"/>
                </a:cubicBezTo>
                <a:cubicBezTo>
                  <a:pt x="242044" y="846633"/>
                  <a:pt x="241473" y="837505"/>
                  <a:pt x="241473" y="828377"/>
                </a:cubicBezTo>
                <a:cubicBezTo>
                  <a:pt x="241473" y="802134"/>
                  <a:pt x="248034" y="779884"/>
                  <a:pt x="261156" y="761628"/>
                </a:cubicBezTo>
                <a:cubicBezTo>
                  <a:pt x="274278" y="743371"/>
                  <a:pt x="293390" y="733673"/>
                  <a:pt x="318492" y="732532"/>
                </a:cubicBezTo>
                <a:cubicBezTo>
                  <a:pt x="335607" y="732532"/>
                  <a:pt x="351296" y="735384"/>
                  <a:pt x="365559" y="741089"/>
                </a:cubicBezTo>
                <a:cubicBezTo>
                  <a:pt x="379822" y="746794"/>
                  <a:pt x="392088" y="754782"/>
                  <a:pt x="402357" y="765051"/>
                </a:cubicBezTo>
                <a:cubicBezTo>
                  <a:pt x="412626" y="775320"/>
                  <a:pt x="420898" y="787301"/>
                  <a:pt x="427174" y="800993"/>
                </a:cubicBezTo>
                <a:cubicBezTo>
                  <a:pt x="433449" y="814685"/>
                  <a:pt x="436587" y="828377"/>
                  <a:pt x="436587" y="842069"/>
                </a:cubicBezTo>
                <a:cubicBezTo>
                  <a:pt x="436587" y="854620"/>
                  <a:pt x="434020" y="867457"/>
                  <a:pt x="428885" y="880579"/>
                </a:cubicBezTo>
                <a:cubicBezTo>
                  <a:pt x="423751" y="893700"/>
                  <a:pt x="415764" y="905966"/>
                  <a:pt x="404924" y="917376"/>
                </a:cubicBezTo>
                <a:cubicBezTo>
                  <a:pt x="394084" y="928786"/>
                  <a:pt x="379822" y="937915"/>
                  <a:pt x="362136" y="944761"/>
                </a:cubicBezTo>
                <a:cubicBezTo>
                  <a:pt x="344450" y="951607"/>
                  <a:pt x="323056" y="955030"/>
                  <a:pt x="297954" y="955030"/>
                </a:cubicBezTo>
                <a:cubicBezTo>
                  <a:pt x="263723" y="955030"/>
                  <a:pt x="229208" y="946757"/>
                  <a:pt x="194407" y="930213"/>
                </a:cubicBezTo>
                <a:cubicBezTo>
                  <a:pt x="159606" y="913668"/>
                  <a:pt x="128228" y="888566"/>
                  <a:pt x="100273" y="854906"/>
                </a:cubicBezTo>
                <a:cubicBezTo>
                  <a:pt x="72318" y="821246"/>
                  <a:pt x="48927" y="778743"/>
                  <a:pt x="30100" y="727397"/>
                </a:cubicBezTo>
                <a:cubicBezTo>
                  <a:pt x="11274" y="676052"/>
                  <a:pt x="1290" y="615007"/>
                  <a:pt x="149" y="544264"/>
                </a:cubicBezTo>
                <a:cubicBezTo>
                  <a:pt x="-992" y="488354"/>
                  <a:pt x="4427" y="435582"/>
                  <a:pt x="16408" y="385948"/>
                </a:cubicBezTo>
                <a:cubicBezTo>
                  <a:pt x="28389" y="336314"/>
                  <a:pt x="44934" y="290959"/>
                  <a:pt x="66042" y="249882"/>
                </a:cubicBezTo>
                <a:cubicBezTo>
                  <a:pt x="87151" y="208806"/>
                  <a:pt x="111968" y="171723"/>
                  <a:pt x="140494" y="138633"/>
                </a:cubicBezTo>
                <a:cubicBezTo>
                  <a:pt x="169019" y="105544"/>
                  <a:pt x="199826" y="76448"/>
                  <a:pt x="232916" y="51345"/>
                </a:cubicBezTo>
                <a:cubicBezTo>
                  <a:pt x="246608" y="43358"/>
                  <a:pt x="259159" y="35942"/>
                  <a:pt x="270569" y="29096"/>
                </a:cubicBezTo>
                <a:cubicBezTo>
                  <a:pt x="281980" y="22250"/>
                  <a:pt x="294531" y="16830"/>
                  <a:pt x="308223" y="12836"/>
                </a:cubicBezTo>
                <a:cubicBezTo>
                  <a:pt x="321915" y="8843"/>
                  <a:pt x="337604" y="5705"/>
                  <a:pt x="355290" y="3423"/>
                </a:cubicBezTo>
                <a:lnTo>
                  <a:pt x="374670" y="17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360968-8389-49E6-8477-89D1A0F29760}"/>
              </a:ext>
            </a:extLst>
          </p:cNvPr>
          <p:cNvSpPr txBox="1"/>
          <p:nvPr/>
        </p:nvSpPr>
        <p:spPr>
          <a:xfrm>
            <a:off x="8747173" y="4048015"/>
            <a:ext cx="681680" cy="746343"/>
          </a:xfrm>
          <a:custGeom>
            <a:avLst/>
            <a:gdLst/>
            <a:ahLst/>
            <a:cxnLst/>
            <a:rect l="l" t="t" r="r" b="b"/>
            <a:pathLst>
              <a:path w="681680" h="746343">
                <a:moveTo>
                  <a:pt x="0" y="0"/>
                </a:moveTo>
                <a:lnTo>
                  <a:pt x="681680" y="0"/>
                </a:lnTo>
                <a:lnTo>
                  <a:pt x="681680" y="82153"/>
                </a:lnTo>
                <a:lnTo>
                  <a:pt x="540842" y="82153"/>
                </a:lnTo>
                <a:cubicBezTo>
                  <a:pt x="535136" y="82153"/>
                  <a:pt x="531428" y="85291"/>
                  <a:pt x="529717" y="91566"/>
                </a:cubicBezTo>
                <a:cubicBezTo>
                  <a:pt x="528005" y="97842"/>
                  <a:pt x="527149" y="103832"/>
                  <a:pt x="527149" y="109537"/>
                </a:cubicBezTo>
                <a:cubicBezTo>
                  <a:pt x="527149" y="128935"/>
                  <a:pt x="533425" y="149473"/>
                  <a:pt x="545976" y="171152"/>
                </a:cubicBezTo>
                <a:cubicBezTo>
                  <a:pt x="558527" y="192831"/>
                  <a:pt x="574787" y="213370"/>
                  <a:pt x="594755" y="232767"/>
                </a:cubicBezTo>
                <a:cubicBezTo>
                  <a:pt x="614722" y="252164"/>
                  <a:pt x="636116" y="268138"/>
                  <a:pt x="658937" y="280690"/>
                </a:cubicBezTo>
                <a:lnTo>
                  <a:pt x="681680" y="287273"/>
                </a:lnTo>
                <a:lnTo>
                  <a:pt x="681680" y="530227"/>
                </a:lnTo>
                <a:lnTo>
                  <a:pt x="563091" y="593898"/>
                </a:lnTo>
                <a:lnTo>
                  <a:pt x="657225" y="640110"/>
                </a:lnTo>
                <a:lnTo>
                  <a:pt x="655514" y="640110"/>
                </a:lnTo>
                <a:lnTo>
                  <a:pt x="677763" y="655513"/>
                </a:lnTo>
                <a:lnTo>
                  <a:pt x="681680" y="656819"/>
                </a:lnTo>
                <a:lnTo>
                  <a:pt x="681680" y="746343"/>
                </a:lnTo>
                <a:lnTo>
                  <a:pt x="665783" y="735955"/>
                </a:lnTo>
                <a:cubicBezTo>
                  <a:pt x="649808" y="729109"/>
                  <a:pt x="636687" y="723404"/>
                  <a:pt x="626418" y="718840"/>
                </a:cubicBezTo>
                <a:cubicBezTo>
                  <a:pt x="616149" y="714275"/>
                  <a:pt x="607020" y="710567"/>
                  <a:pt x="599033" y="707715"/>
                </a:cubicBezTo>
                <a:cubicBezTo>
                  <a:pt x="591046" y="704862"/>
                  <a:pt x="583915" y="702580"/>
                  <a:pt x="577639" y="700869"/>
                </a:cubicBezTo>
                <a:cubicBezTo>
                  <a:pt x="571364" y="699157"/>
                  <a:pt x="564232" y="697731"/>
                  <a:pt x="556245" y="696590"/>
                </a:cubicBezTo>
                <a:cubicBezTo>
                  <a:pt x="543694" y="695449"/>
                  <a:pt x="535136" y="695164"/>
                  <a:pt x="530572" y="695734"/>
                </a:cubicBezTo>
                <a:cubicBezTo>
                  <a:pt x="526008" y="696305"/>
                  <a:pt x="519162" y="696019"/>
                  <a:pt x="510034" y="694878"/>
                </a:cubicBezTo>
                <a:cubicBezTo>
                  <a:pt x="507752" y="694878"/>
                  <a:pt x="506041" y="694878"/>
                  <a:pt x="504899" y="694878"/>
                </a:cubicBezTo>
                <a:cubicBezTo>
                  <a:pt x="503759" y="694878"/>
                  <a:pt x="501476" y="696590"/>
                  <a:pt x="498053" y="700013"/>
                </a:cubicBezTo>
                <a:lnTo>
                  <a:pt x="403920" y="583629"/>
                </a:lnTo>
                <a:lnTo>
                  <a:pt x="681186" y="421035"/>
                </a:lnTo>
                <a:cubicBezTo>
                  <a:pt x="657225" y="411906"/>
                  <a:pt x="633834" y="398500"/>
                  <a:pt x="611014" y="380814"/>
                </a:cubicBezTo>
                <a:cubicBezTo>
                  <a:pt x="588194" y="363128"/>
                  <a:pt x="567085" y="343445"/>
                  <a:pt x="547688" y="321766"/>
                </a:cubicBezTo>
                <a:cubicBezTo>
                  <a:pt x="528290" y="300087"/>
                  <a:pt x="511175" y="276981"/>
                  <a:pt x="496342" y="252450"/>
                </a:cubicBezTo>
                <a:cubicBezTo>
                  <a:pt x="481509" y="227918"/>
                  <a:pt x="470099" y="204242"/>
                  <a:pt x="462111" y="181421"/>
                </a:cubicBezTo>
                <a:cubicBezTo>
                  <a:pt x="442714" y="208806"/>
                  <a:pt x="425599" y="234764"/>
                  <a:pt x="410766" y="259296"/>
                </a:cubicBezTo>
                <a:cubicBezTo>
                  <a:pt x="395932" y="283827"/>
                  <a:pt x="383381" y="304651"/>
                  <a:pt x="373112" y="321766"/>
                </a:cubicBezTo>
                <a:lnTo>
                  <a:pt x="373112" y="320055"/>
                </a:lnTo>
                <a:cubicBezTo>
                  <a:pt x="355997" y="350862"/>
                  <a:pt x="340879" y="374823"/>
                  <a:pt x="327757" y="391939"/>
                </a:cubicBezTo>
                <a:cubicBezTo>
                  <a:pt x="314635" y="409054"/>
                  <a:pt x="299517" y="417612"/>
                  <a:pt x="282401" y="417612"/>
                </a:cubicBezTo>
                <a:cubicBezTo>
                  <a:pt x="264145" y="417612"/>
                  <a:pt x="237331" y="405631"/>
                  <a:pt x="201960" y="381670"/>
                </a:cubicBezTo>
                <a:cubicBezTo>
                  <a:pt x="166588" y="357708"/>
                  <a:pt x="131217" y="313209"/>
                  <a:pt x="95845" y="248171"/>
                </a:cubicBezTo>
                <a:lnTo>
                  <a:pt x="159172" y="219075"/>
                </a:lnTo>
                <a:cubicBezTo>
                  <a:pt x="167159" y="237331"/>
                  <a:pt x="177999" y="254732"/>
                  <a:pt x="191691" y="271276"/>
                </a:cubicBezTo>
                <a:cubicBezTo>
                  <a:pt x="205383" y="287821"/>
                  <a:pt x="216793" y="296093"/>
                  <a:pt x="225921" y="296093"/>
                </a:cubicBezTo>
                <a:cubicBezTo>
                  <a:pt x="241895" y="296093"/>
                  <a:pt x="255588" y="287821"/>
                  <a:pt x="266998" y="271276"/>
                </a:cubicBezTo>
                <a:cubicBezTo>
                  <a:pt x="278408" y="254732"/>
                  <a:pt x="290389" y="235049"/>
                  <a:pt x="302940" y="212229"/>
                </a:cubicBezTo>
                <a:cubicBezTo>
                  <a:pt x="315491" y="191690"/>
                  <a:pt x="328327" y="170296"/>
                  <a:pt x="341449" y="148047"/>
                </a:cubicBezTo>
                <a:cubicBezTo>
                  <a:pt x="354571" y="125797"/>
                  <a:pt x="371401" y="103832"/>
                  <a:pt x="391939" y="82153"/>
                </a:cubicBezTo>
                <a:lnTo>
                  <a:pt x="5648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DC5965-AA33-4277-87E8-1A73960BF711}"/>
              </a:ext>
            </a:extLst>
          </p:cNvPr>
          <p:cNvSpPr txBox="1"/>
          <p:nvPr/>
        </p:nvSpPr>
        <p:spPr>
          <a:xfrm>
            <a:off x="10126433" y="4080023"/>
            <a:ext cx="383800" cy="636687"/>
          </a:xfrm>
          <a:custGeom>
            <a:avLst/>
            <a:gdLst/>
            <a:ahLst/>
            <a:cxnLst/>
            <a:rect l="l" t="t" r="r" b="b"/>
            <a:pathLst>
              <a:path w="383800" h="636687">
                <a:moveTo>
                  <a:pt x="277267" y="0"/>
                </a:moveTo>
                <a:lnTo>
                  <a:pt x="287536" y="0"/>
                </a:lnTo>
                <a:cubicBezTo>
                  <a:pt x="321766" y="1142"/>
                  <a:pt x="352574" y="8558"/>
                  <a:pt x="379958" y="22250"/>
                </a:cubicBezTo>
                <a:lnTo>
                  <a:pt x="383800" y="24914"/>
                </a:lnTo>
                <a:lnTo>
                  <a:pt x="383800" y="137149"/>
                </a:lnTo>
                <a:lnTo>
                  <a:pt x="362843" y="125797"/>
                </a:lnTo>
                <a:cubicBezTo>
                  <a:pt x="341164" y="117240"/>
                  <a:pt x="320625" y="112961"/>
                  <a:pt x="301228" y="112961"/>
                </a:cubicBezTo>
                <a:cubicBezTo>
                  <a:pt x="269280" y="112961"/>
                  <a:pt x="239328" y="120948"/>
                  <a:pt x="211373" y="136922"/>
                </a:cubicBezTo>
                <a:cubicBezTo>
                  <a:pt x="183418" y="152897"/>
                  <a:pt x="161454" y="179140"/>
                  <a:pt x="145479" y="215652"/>
                </a:cubicBezTo>
                <a:cubicBezTo>
                  <a:pt x="166018" y="209947"/>
                  <a:pt x="187697" y="207095"/>
                  <a:pt x="210517" y="207095"/>
                </a:cubicBezTo>
                <a:cubicBezTo>
                  <a:pt x="278978" y="207095"/>
                  <a:pt x="327186" y="219646"/>
                  <a:pt x="355141" y="244748"/>
                </a:cubicBezTo>
                <a:lnTo>
                  <a:pt x="383800" y="285690"/>
                </a:lnTo>
                <a:lnTo>
                  <a:pt x="383800" y="405032"/>
                </a:lnTo>
                <a:lnTo>
                  <a:pt x="357708" y="465535"/>
                </a:lnTo>
                <a:cubicBezTo>
                  <a:pt x="331465" y="518021"/>
                  <a:pt x="290388" y="575072"/>
                  <a:pt x="234479" y="636687"/>
                </a:cubicBezTo>
                <a:lnTo>
                  <a:pt x="126653" y="513457"/>
                </a:lnTo>
                <a:lnTo>
                  <a:pt x="138633" y="506611"/>
                </a:lnTo>
                <a:cubicBezTo>
                  <a:pt x="147761" y="499765"/>
                  <a:pt x="160313" y="489781"/>
                  <a:pt x="176287" y="476660"/>
                </a:cubicBezTo>
                <a:cubicBezTo>
                  <a:pt x="192261" y="463538"/>
                  <a:pt x="209947" y="446708"/>
                  <a:pt x="229344" y="426170"/>
                </a:cubicBezTo>
                <a:cubicBezTo>
                  <a:pt x="255587" y="398785"/>
                  <a:pt x="274414" y="375109"/>
                  <a:pt x="285824" y="355142"/>
                </a:cubicBezTo>
                <a:cubicBezTo>
                  <a:pt x="297235" y="335174"/>
                  <a:pt x="302940" y="320626"/>
                  <a:pt x="302940" y="311498"/>
                </a:cubicBezTo>
                <a:cubicBezTo>
                  <a:pt x="302940" y="293241"/>
                  <a:pt x="290959" y="284113"/>
                  <a:pt x="266998" y="284113"/>
                </a:cubicBezTo>
                <a:cubicBezTo>
                  <a:pt x="263575" y="284113"/>
                  <a:pt x="255587" y="286966"/>
                  <a:pt x="243036" y="292671"/>
                </a:cubicBezTo>
                <a:cubicBezTo>
                  <a:pt x="230485" y="298376"/>
                  <a:pt x="216222" y="304652"/>
                  <a:pt x="200248" y="311498"/>
                </a:cubicBezTo>
                <a:cubicBezTo>
                  <a:pt x="180851" y="320626"/>
                  <a:pt x="163450" y="329183"/>
                  <a:pt x="148047" y="337171"/>
                </a:cubicBezTo>
                <a:cubicBezTo>
                  <a:pt x="132643" y="345158"/>
                  <a:pt x="119236" y="349151"/>
                  <a:pt x="107826" y="349151"/>
                </a:cubicBezTo>
                <a:cubicBezTo>
                  <a:pt x="85006" y="349151"/>
                  <a:pt x="66749" y="345158"/>
                  <a:pt x="53057" y="337171"/>
                </a:cubicBezTo>
                <a:cubicBezTo>
                  <a:pt x="39365" y="329183"/>
                  <a:pt x="28525" y="319200"/>
                  <a:pt x="20538" y="307219"/>
                </a:cubicBezTo>
                <a:cubicBezTo>
                  <a:pt x="12551" y="295238"/>
                  <a:pt x="7131" y="282117"/>
                  <a:pt x="4279" y="267854"/>
                </a:cubicBezTo>
                <a:cubicBezTo>
                  <a:pt x="1426" y="253591"/>
                  <a:pt x="0" y="240755"/>
                  <a:pt x="0" y="229345"/>
                </a:cubicBezTo>
                <a:cubicBezTo>
                  <a:pt x="0" y="212229"/>
                  <a:pt x="3138" y="193973"/>
                  <a:pt x="9413" y="174576"/>
                </a:cubicBezTo>
                <a:cubicBezTo>
                  <a:pt x="15689" y="155179"/>
                  <a:pt x="26243" y="135781"/>
                  <a:pt x="41077" y="116384"/>
                </a:cubicBezTo>
                <a:cubicBezTo>
                  <a:pt x="61615" y="89000"/>
                  <a:pt x="83865" y="67606"/>
                  <a:pt x="107826" y="52202"/>
                </a:cubicBezTo>
                <a:cubicBezTo>
                  <a:pt x="131787" y="36798"/>
                  <a:pt x="154893" y="25388"/>
                  <a:pt x="177143" y="17971"/>
                </a:cubicBezTo>
                <a:cubicBezTo>
                  <a:pt x="199392" y="10555"/>
                  <a:pt x="219360" y="5705"/>
                  <a:pt x="237046" y="3424"/>
                </a:cubicBezTo>
                <a:cubicBezTo>
                  <a:pt x="254732" y="1142"/>
                  <a:pt x="268139" y="0"/>
                  <a:pt x="2772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87B67B-BF88-4175-B0B2-F0E66EC71E09}"/>
              </a:ext>
            </a:extLst>
          </p:cNvPr>
          <p:cNvSpPr txBox="1"/>
          <p:nvPr/>
        </p:nvSpPr>
        <p:spPr>
          <a:xfrm>
            <a:off x="10845968" y="4060423"/>
            <a:ext cx="533232" cy="808440"/>
          </a:xfrm>
          <a:custGeom>
            <a:avLst/>
            <a:gdLst/>
            <a:ahLst/>
            <a:cxnLst/>
            <a:rect l="l" t="t" r="r" b="b"/>
            <a:pathLst>
              <a:path w="533232" h="808440">
                <a:moveTo>
                  <a:pt x="533232" y="148852"/>
                </a:moveTo>
                <a:lnTo>
                  <a:pt x="533232" y="482611"/>
                </a:lnTo>
                <a:lnTo>
                  <a:pt x="492704" y="475590"/>
                </a:lnTo>
                <a:cubicBezTo>
                  <a:pt x="472024" y="467460"/>
                  <a:pt x="454124" y="455265"/>
                  <a:pt x="439006" y="439006"/>
                </a:cubicBezTo>
                <a:cubicBezTo>
                  <a:pt x="408769" y="406487"/>
                  <a:pt x="393650" y="367407"/>
                  <a:pt x="393650" y="321766"/>
                </a:cubicBezTo>
                <a:cubicBezTo>
                  <a:pt x="393650" y="302369"/>
                  <a:pt x="398214" y="281831"/>
                  <a:pt x="407342" y="260151"/>
                </a:cubicBezTo>
                <a:cubicBezTo>
                  <a:pt x="416471" y="238472"/>
                  <a:pt x="430163" y="218219"/>
                  <a:pt x="448419" y="199392"/>
                </a:cubicBezTo>
                <a:cubicBezTo>
                  <a:pt x="466675" y="180566"/>
                  <a:pt x="489210" y="164877"/>
                  <a:pt x="516024" y="152325"/>
                </a:cubicBezTo>
                <a:close/>
                <a:moveTo>
                  <a:pt x="80441" y="109537"/>
                </a:moveTo>
                <a:lnTo>
                  <a:pt x="145479" y="142056"/>
                </a:lnTo>
                <a:cubicBezTo>
                  <a:pt x="177428" y="250453"/>
                  <a:pt x="212799" y="340308"/>
                  <a:pt x="251594" y="411621"/>
                </a:cubicBezTo>
                <a:cubicBezTo>
                  <a:pt x="290388" y="482935"/>
                  <a:pt x="330894" y="539985"/>
                  <a:pt x="373112" y="582773"/>
                </a:cubicBezTo>
                <a:cubicBezTo>
                  <a:pt x="415330" y="625562"/>
                  <a:pt x="458973" y="655513"/>
                  <a:pt x="504044" y="672628"/>
                </a:cubicBezTo>
                <a:lnTo>
                  <a:pt x="533232" y="680968"/>
                </a:lnTo>
                <a:lnTo>
                  <a:pt x="533232" y="808440"/>
                </a:lnTo>
                <a:lnTo>
                  <a:pt x="495486" y="795858"/>
                </a:lnTo>
                <a:cubicBezTo>
                  <a:pt x="461826" y="779884"/>
                  <a:pt x="426169" y="756208"/>
                  <a:pt x="388516" y="724830"/>
                </a:cubicBezTo>
                <a:cubicBezTo>
                  <a:pt x="350862" y="693452"/>
                  <a:pt x="313494" y="650949"/>
                  <a:pt x="276411" y="597321"/>
                </a:cubicBezTo>
                <a:cubicBezTo>
                  <a:pt x="239328" y="543694"/>
                  <a:pt x="203956" y="477230"/>
                  <a:pt x="170296" y="397929"/>
                </a:cubicBezTo>
                <a:cubicBezTo>
                  <a:pt x="136636" y="318628"/>
                  <a:pt x="106685" y="222498"/>
                  <a:pt x="80441" y="109537"/>
                </a:cubicBezTo>
                <a:close/>
                <a:moveTo>
                  <a:pt x="0" y="0"/>
                </a:moveTo>
                <a:lnTo>
                  <a:pt x="533232" y="0"/>
                </a:lnTo>
                <a:lnTo>
                  <a:pt x="533232" y="82153"/>
                </a:lnTo>
                <a:lnTo>
                  <a:pt x="5648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A65C9A-4DCB-417F-BF12-704E919EB27E}"/>
              </a:ext>
            </a:extLst>
          </p:cNvPr>
          <p:cNvSpPr txBox="1"/>
          <p:nvPr/>
        </p:nvSpPr>
        <p:spPr>
          <a:xfrm>
            <a:off x="812800" y="2030614"/>
            <a:ext cx="711185" cy="1138163"/>
          </a:xfrm>
          <a:custGeom>
            <a:avLst/>
            <a:gdLst/>
            <a:ahLst/>
            <a:cxnLst/>
            <a:rect l="l" t="t" r="r" b="b"/>
            <a:pathLst>
              <a:path w="711185" h="1138163">
                <a:moveTo>
                  <a:pt x="469861" y="0"/>
                </a:moveTo>
                <a:cubicBezTo>
                  <a:pt x="494963" y="12551"/>
                  <a:pt x="513219" y="32804"/>
                  <a:pt x="524629" y="60759"/>
                </a:cubicBezTo>
                <a:cubicBezTo>
                  <a:pt x="536040" y="88714"/>
                  <a:pt x="544597" y="114672"/>
                  <a:pt x="550302" y="138633"/>
                </a:cubicBezTo>
                <a:lnTo>
                  <a:pt x="558860" y="166018"/>
                </a:lnTo>
                <a:lnTo>
                  <a:pt x="646147" y="166018"/>
                </a:lnTo>
                <a:lnTo>
                  <a:pt x="711185" y="248171"/>
                </a:lnTo>
                <a:lnTo>
                  <a:pt x="560571" y="248171"/>
                </a:lnTo>
                <a:lnTo>
                  <a:pt x="560571" y="1138163"/>
                </a:lnTo>
                <a:lnTo>
                  <a:pt x="469861" y="1056010"/>
                </a:lnTo>
                <a:lnTo>
                  <a:pt x="469861" y="381670"/>
                </a:lnTo>
                <a:cubicBezTo>
                  <a:pt x="469861" y="373683"/>
                  <a:pt x="467008" y="362843"/>
                  <a:pt x="461303" y="349151"/>
                </a:cubicBezTo>
                <a:cubicBezTo>
                  <a:pt x="455598" y="335459"/>
                  <a:pt x="448467" y="321766"/>
                  <a:pt x="439909" y="308074"/>
                </a:cubicBezTo>
                <a:cubicBezTo>
                  <a:pt x="431351" y="294382"/>
                  <a:pt x="421938" y="281831"/>
                  <a:pt x="411669" y="270421"/>
                </a:cubicBezTo>
                <a:cubicBezTo>
                  <a:pt x="401400" y="259010"/>
                  <a:pt x="392271" y="251594"/>
                  <a:pt x="384284" y="248171"/>
                </a:cubicBezTo>
                <a:lnTo>
                  <a:pt x="243939" y="248171"/>
                </a:lnTo>
                <a:lnTo>
                  <a:pt x="243939" y="1136452"/>
                </a:lnTo>
                <a:lnTo>
                  <a:pt x="182325" y="1088529"/>
                </a:lnTo>
                <a:cubicBezTo>
                  <a:pt x="182325" y="933351"/>
                  <a:pt x="136113" y="819820"/>
                  <a:pt x="43691" y="747936"/>
                </a:cubicBezTo>
                <a:cubicBezTo>
                  <a:pt x="31710" y="777032"/>
                  <a:pt x="17519" y="802205"/>
                  <a:pt x="1117" y="823457"/>
                </a:cubicBezTo>
                <a:lnTo>
                  <a:pt x="0" y="824496"/>
                </a:lnTo>
                <a:lnTo>
                  <a:pt x="0" y="436419"/>
                </a:lnTo>
                <a:lnTo>
                  <a:pt x="29143" y="474092"/>
                </a:lnTo>
                <a:cubicBezTo>
                  <a:pt x="50252" y="511745"/>
                  <a:pt x="65370" y="556816"/>
                  <a:pt x="74499" y="609302"/>
                </a:cubicBezTo>
                <a:cubicBezTo>
                  <a:pt x="76781" y="624136"/>
                  <a:pt x="81630" y="639254"/>
                  <a:pt x="89046" y="654658"/>
                </a:cubicBezTo>
                <a:cubicBezTo>
                  <a:pt x="96463" y="670061"/>
                  <a:pt x="104735" y="685180"/>
                  <a:pt x="113864" y="700013"/>
                </a:cubicBezTo>
                <a:cubicBezTo>
                  <a:pt x="120710" y="710282"/>
                  <a:pt x="127556" y="721407"/>
                  <a:pt x="134402" y="733388"/>
                </a:cubicBezTo>
                <a:cubicBezTo>
                  <a:pt x="141248" y="745368"/>
                  <a:pt x="145812" y="754782"/>
                  <a:pt x="148094" y="761628"/>
                </a:cubicBezTo>
                <a:lnTo>
                  <a:pt x="154940" y="775320"/>
                </a:lnTo>
                <a:lnTo>
                  <a:pt x="154940" y="248171"/>
                </a:lnTo>
                <a:lnTo>
                  <a:pt x="0" y="248171"/>
                </a:lnTo>
                <a:lnTo>
                  <a:pt x="0" y="166018"/>
                </a:lnTo>
                <a:lnTo>
                  <a:pt x="397977" y="166018"/>
                </a:lnTo>
                <a:cubicBezTo>
                  <a:pt x="419656" y="180851"/>
                  <a:pt x="435630" y="193117"/>
                  <a:pt x="445899" y="202815"/>
                </a:cubicBezTo>
                <a:cubicBezTo>
                  <a:pt x="456168" y="212514"/>
                  <a:pt x="464156" y="224210"/>
                  <a:pt x="469861" y="2379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3F359B-54FC-44B4-8494-DC01A5F82128}"/>
              </a:ext>
            </a:extLst>
          </p:cNvPr>
          <p:cNvSpPr txBox="1"/>
          <p:nvPr/>
        </p:nvSpPr>
        <p:spPr>
          <a:xfrm>
            <a:off x="2186179" y="2198681"/>
            <a:ext cx="392423" cy="967011"/>
          </a:xfrm>
          <a:custGeom>
            <a:avLst/>
            <a:gdLst/>
            <a:ahLst/>
            <a:cxnLst/>
            <a:rect l="l" t="t" r="r" b="b"/>
            <a:pathLst>
              <a:path w="392423" h="967011">
                <a:moveTo>
                  <a:pt x="0" y="483338"/>
                </a:moveTo>
                <a:lnTo>
                  <a:pt x="1767" y="487998"/>
                </a:lnTo>
                <a:cubicBezTo>
                  <a:pt x="6617" y="507823"/>
                  <a:pt x="9041" y="528290"/>
                  <a:pt x="9041" y="549399"/>
                </a:cubicBezTo>
                <a:lnTo>
                  <a:pt x="0" y="606304"/>
                </a:lnTo>
                <a:close/>
                <a:moveTo>
                  <a:pt x="192174" y="198536"/>
                </a:moveTo>
                <a:lnTo>
                  <a:pt x="301712" y="349151"/>
                </a:lnTo>
                <a:cubicBezTo>
                  <a:pt x="250366" y="392509"/>
                  <a:pt x="212998" y="441858"/>
                  <a:pt x="189607" y="497197"/>
                </a:cubicBezTo>
                <a:cubicBezTo>
                  <a:pt x="166216" y="552537"/>
                  <a:pt x="154521" y="613296"/>
                  <a:pt x="154521" y="679475"/>
                </a:cubicBezTo>
                <a:cubicBezTo>
                  <a:pt x="154521" y="735384"/>
                  <a:pt x="158800" y="783877"/>
                  <a:pt x="167357" y="824954"/>
                </a:cubicBezTo>
                <a:cubicBezTo>
                  <a:pt x="175915" y="866031"/>
                  <a:pt x="184758" y="903684"/>
                  <a:pt x="193886" y="937915"/>
                </a:cubicBezTo>
                <a:lnTo>
                  <a:pt x="197309" y="967011"/>
                </a:lnTo>
                <a:lnTo>
                  <a:pt x="135694" y="931069"/>
                </a:lnTo>
                <a:cubicBezTo>
                  <a:pt x="116297" y="869454"/>
                  <a:pt x="100323" y="809265"/>
                  <a:pt x="87771" y="750503"/>
                </a:cubicBezTo>
                <a:cubicBezTo>
                  <a:pt x="75220" y="691741"/>
                  <a:pt x="68945" y="631552"/>
                  <a:pt x="68945" y="569937"/>
                </a:cubicBezTo>
                <a:cubicBezTo>
                  <a:pt x="71227" y="548258"/>
                  <a:pt x="73794" y="528290"/>
                  <a:pt x="76646" y="510034"/>
                </a:cubicBezTo>
                <a:cubicBezTo>
                  <a:pt x="79499" y="491778"/>
                  <a:pt x="83493" y="473807"/>
                  <a:pt x="88627" y="456121"/>
                </a:cubicBezTo>
                <a:cubicBezTo>
                  <a:pt x="93762" y="438435"/>
                  <a:pt x="100037" y="420464"/>
                  <a:pt x="107454" y="402208"/>
                </a:cubicBezTo>
                <a:cubicBezTo>
                  <a:pt x="114871" y="383952"/>
                  <a:pt x="123713" y="363413"/>
                  <a:pt x="133982" y="340593"/>
                </a:cubicBezTo>
                <a:lnTo>
                  <a:pt x="103175" y="340593"/>
                </a:lnTo>
                <a:cubicBezTo>
                  <a:pt x="67233" y="340593"/>
                  <a:pt x="33359" y="335672"/>
                  <a:pt x="1553" y="325831"/>
                </a:cubicBezTo>
                <a:lnTo>
                  <a:pt x="0" y="325060"/>
                </a:lnTo>
                <a:lnTo>
                  <a:pt x="0" y="217368"/>
                </a:lnTo>
                <a:lnTo>
                  <a:pt x="50118" y="224209"/>
                </a:lnTo>
                <a:cubicBezTo>
                  <a:pt x="74079" y="224209"/>
                  <a:pt x="121431" y="215652"/>
                  <a:pt x="192174" y="198536"/>
                </a:cubicBezTo>
                <a:close/>
                <a:moveTo>
                  <a:pt x="0" y="0"/>
                </a:moveTo>
                <a:lnTo>
                  <a:pt x="332519" y="0"/>
                </a:lnTo>
                <a:lnTo>
                  <a:pt x="392423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6AECF7-E110-4A02-B052-8E0BFC508822}"/>
              </a:ext>
            </a:extLst>
          </p:cNvPr>
          <p:cNvSpPr txBox="1"/>
          <p:nvPr/>
        </p:nvSpPr>
        <p:spPr>
          <a:xfrm>
            <a:off x="3199907" y="2190071"/>
            <a:ext cx="842830" cy="970434"/>
          </a:xfrm>
          <a:custGeom>
            <a:avLst/>
            <a:gdLst/>
            <a:ahLst/>
            <a:cxnLst/>
            <a:rect l="l" t="t" r="r" b="b"/>
            <a:pathLst>
              <a:path w="842830" h="970434">
                <a:moveTo>
                  <a:pt x="293430" y="256728"/>
                </a:moveTo>
                <a:cubicBezTo>
                  <a:pt x="242085" y="286395"/>
                  <a:pt x="193592" y="314635"/>
                  <a:pt x="147951" y="341449"/>
                </a:cubicBezTo>
                <a:cubicBezTo>
                  <a:pt x="102310" y="368263"/>
                  <a:pt x="53247" y="396503"/>
                  <a:pt x="760" y="426169"/>
                </a:cubicBezTo>
                <a:cubicBezTo>
                  <a:pt x="54388" y="448989"/>
                  <a:pt x="105733" y="481508"/>
                  <a:pt x="154797" y="523726"/>
                </a:cubicBezTo>
                <a:cubicBezTo>
                  <a:pt x="203861" y="565943"/>
                  <a:pt x="250072" y="622424"/>
                  <a:pt x="293430" y="693167"/>
                </a:cubicBezTo>
                <a:close/>
                <a:moveTo>
                  <a:pt x="0" y="0"/>
                </a:moveTo>
                <a:lnTo>
                  <a:pt x="779503" y="0"/>
                </a:lnTo>
                <a:lnTo>
                  <a:pt x="842830" y="82153"/>
                </a:lnTo>
                <a:lnTo>
                  <a:pt x="384141" y="82153"/>
                </a:lnTo>
                <a:lnTo>
                  <a:pt x="384141" y="119806"/>
                </a:lnTo>
                <a:cubicBezTo>
                  <a:pt x="438910" y="128935"/>
                  <a:pt x="486833" y="144338"/>
                  <a:pt x="527909" y="166018"/>
                </a:cubicBezTo>
                <a:cubicBezTo>
                  <a:pt x="568986" y="187697"/>
                  <a:pt x="603502" y="213084"/>
                  <a:pt x="631456" y="242180"/>
                </a:cubicBezTo>
                <a:cubicBezTo>
                  <a:pt x="659411" y="271276"/>
                  <a:pt x="680235" y="302654"/>
                  <a:pt x="693927" y="336314"/>
                </a:cubicBezTo>
                <a:cubicBezTo>
                  <a:pt x="707619" y="369974"/>
                  <a:pt x="714465" y="403349"/>
                  <a:pt x="714465" y="436438"/>
                </a:cubicBezTo>
                <a:cubicBezTo>
                  <a:pt x="714465" y="455836"/>
                  <a:pt x="711328" y="477230"/>
                  <a:pt x="705052" y="500620"/>
                </a:cubicBezTo>
                <a:cubicBezTo>
                  <a:pt x="698776" y="524011"/>
                  <a:pt x="689363" y="546546"/>
                  <a:pt x="676812" y="568226"/>
                </a:cubicBezTo>
                <a:cubicBezTo>
                  <a:pt x="664261" y="589905"/>
                  <a:pt x="648572" y="607876"/>
                  <a:pt x="629745" y="622139"/>
                </a:cubicBezTo>
                <a:cubicBezTo>
                  <a:pt x="610918" y="636401"/>
                  <a:pt x="588954" y="643533"/>
                  <a:pt x="563851" y="643533"/>
                </a:cubicBezTo>
                <a:cubicBezTo>
                  <a:pt x="539890" y="643533"/>
                  <a:pt x="516499" y="634690"/>
                  <a:pt x="493679" y="617004"/>
                </a:cubicBezTo>
                <a:cubicBezTo>
                  <a:pt x="470858" y="599318"/>
                  <a:pt x="459448" y="574501"/>
                  <a:pt x="459448" y="542553"/>
                </a:cubicBezTo>
                <a:cubicBezTo>
                  <a:pt x="459448" y="532284"/>
                  <a:pt x="461445" y="520873"/>
                  <a:pt x="465439" y="508322"/>
                </a:cubicBezTo>
                <a:cubicBezTo>
                  <a:pt x="469432" y="495771"/>
                  <a:pt x="475708" y="483790"/>
                  <a:pt x="484265" y="472380"/>
                </a:cubicBezTo>
                <a:cubicBezTo>
                  <a:pt x="492823" y="460970"/>
                  <a:pt x="503663" y="451557"/>
                  <a:pt x="516784" y="444140"/>
                </a:cubicBezTo>
                <a:cubicBezTo>
                  <a:pt x="529906" y="436723"/>
                  <a:pt x="545024" y="433015"/>
                  <a:pt x="562140" y="433015"/>
                </a:cubicBezTo>
                <a:cubicBezTo>
                  <a:pt x="571268" y="433015"/>
                  <a:pt x="581537" y="435012"/>
                  <a:pt x="592947" y="439006"/>
                </a:cubicBezTo>
                <a:cubicBezTo>
                  <a:pt x="604357" y="442999"/>
                  <a:pt x="614626" y="446707"/>
                  <a:pt x="623755" y="450130"/>
                </a:cubicBezTo>
                <a:cubicBezTo>
                  <a:pt x="631742" y="434156"/>
                  <a:pt x="635735" y="417041"/>
                  <a:pt x="635735" y="398785"/>
                </a:cubicBezTo>
                <a:cubicBezTo>
                  <a:pt x="635735" y="377105"/>
                  <a:pt x="628319" y="356567"/>
                  <a:pt x="613485" y="337170"/>
                </a:cubicBezTo>
                <a:cubicBezTo>
                  <a:pt x="598652" y="317773"/>
                  <a:pt x="579255" y="300943"/>
                  <a:pt x="555294" y="286680"/>
                </a:cubicBezTo>
                <a:cubicBezTo>
                  <a:pt x="531332" y="272417"/>
                  <a:pt x="504518" y="261292"/>
                  <a:pt x="474852" y="253305"/>
                </a:cubicBezTo>
                <a:cubicBezTo>
                  <a:pt x="445186" y="245318"/>
                  <a:pt x="416090" y="241325"/>
                  <a:pt x="387564" y="241325"/>
                </a:cubicBezTo>
                <a:lnTo>
                  <a:pt x="384141" y="241325"/>
                </a:lnTo>
                <a:lnTo>
                  <a:pt x="384141" y="970434"/>
                </a:lnTo>
                <a:lnTo>
                  <a:pt x="329372" y="931069"/>
                </a:lnTo>
                <a:cubicBezTo>
                  <a:pt x="289437" y="803275"/>
                  <a:pt x="231816" y="707144"/>
                  <a:pt x="156509" y="642677"/>
                </a:cubicBezTo>
                <a:cubicBezTo>
                  <a:pt x="118855" y="610443"/>
                  <a:pt x="78634" y="584699"/>
                  <a:pt x="35846" y="565444"/>
                </a:cubicBezTo>
                <a:lnTo>
                  <a:pt x="0" y="555355"/>
                </a:lnTo>
                <a:lnTo>
                  <a:pt x="0" y="299083"/>
                </a:lnTo>
                <a:lnTo>
                  <a:pt x="293430" y="130076"/>
                </a:lnTo>
                <a:lnTo>
                  <a:pt x="293430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E60733-902F-4B61-8E00-C8BA85AF7DE7}"/>
              </a:ext>
            </a:extLst>
          </p:cNvPr>
          <p:cNvSpPr txBox="1"/>
          <p:nvPr/>
        </p:nvSpPr>
        <p:spPr>
          <a:xfrm>
            <a:off x="4508279" y="2191061"/>
            <a:ext cx="313916" cy="975568"/>
          </a:xfrm>
          <a:custGeom>
            <a:avLst/>
            <a:gdLst/>
            <a:ahLst/>
            <a:cxnLst/>
            <a:rect l="l" t="t" r="r" b="b"/>
            <a:pathLst>
              <a:path w="313916" h="975568">
                <a:moveTo>
                  <a:pt x="0" y="0"/>
                </a:moveTo>
                <a:lnTo>
                  <a:pt x="247167" y="0"/>
                </a:lnTo>
                <a:lnTo>
                  <a:pt x="313916" y="82153"/>
                </a:lnTo>
                <a:lnTo>
                  <a:pt x="165014" y="82153"/>
                </a:lnTo>
                <a:lnTo>
                  <a:pt x="165014" y="975568"/>
                </a:lnTo>
                <a:lnTo>
                  <a:pt x="115380" y="929357"/>
                </a:lnTo>
                <a:cubicBezTo>
                  <a:pt x="95412" y="866031"/>
                  <a:pt x="70452" y="810834"/>
                  <a:pt x="40501" y="763767"/>
                </a:cubicBezTo>
                <a:lnTo>
                  <a:pt x="0" y="710093"/>
                </a:lnTo>
                <a:lnTo>
                  <a:pt x="0" y="608797"/>
                </a:lnTo>
                <a:lnTo>
                  <a:pt x="74303" y="693167"/>
                </a:lnTo>
                <a:lnTo>
                  <a:pt x="74303" y="253305"/>
                </a:lnTo>
                <a:lnTo>
                  <a:pt x="0" y="294539"/>
                </a:lnTo>
                <a:lnTo>
                  <a:pt x="0" y="170830"/>
                </a:lnTo>
                <a:lnTo>
                  <a:pt x="74303" y="130076"/>
                </a:lnTo>
                <a:lnTo>
                  <a:pt x="74303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9BA7DB-E147-468F-A00B-1338810EF9FB}"/>
              </a:ext>
            </a:extLst>
          </p:cNvPr>
          <p:cNvSpPr txBox="1"/>
          <p:nvPr/>
        </p:nvSpPr>
        <p:spPr>
          <a:xfrm>
            <a:off x="11379200" y="2198682"/>
            <a:ext cx="649061" cy="972145"/>
          </a:xfrm>
          <a:custGeom>
            <a:avLst/>
            <a:gdLst/>
            <a:ahLst/>
            <a:cxnLst/>
            <a:rect l="l" t="t" r="r" b="b"/>
            <a:pathLst>
              <a:path w="649061" h="972145">
                <a:moveTo>
                  <a:pt x="0" y="0"/>
                </a:moveTo>
                <a:lnTo>
                  <a:pt x="585735" y="0"/>
                </a:lnTo>
                <a:lnTo>
                  <a:pt x="649061" y="82153"/>
                </a:lnTo>
                <a:lnTo>
                  <a:pt x="507004" y="82153"/>
                </a:lnTo>
                <a:lnTo>
                  <a:pt x="507004" y="972145"/>
                </a:lnTo>
                <a:lnTo>
                  <a:pt x="416294" y="889992"/>
                </a:lnTo>
                <a:lnTo>
                  <a:pt x="416294" y="537418"/>
                </a:lnTo>
                <a:cubicBezTo>
                  <a:pt x="416294" y="528290"/>
                  <a:pt x="413156" y="515739"/>
                  <a:pt x="406880" y="499765"/>
                </a:cubicBezTo>
                <a:cubicBezTo>
                  <a:pt x="400605" y="483790"/>
                  <a:pt x="392332" y="468101"/>
                  <a:pt x="382063" y="452698"/>
                </a:cubicBezTo>
                <a:cubicBezTo>
                  <a:pt x="371794" y="437294"/>
                  <a:pt x="360384" y="423887"/>
                  <a:pt x="347833" y="412477"/>
                </a:cubicBezTo>
                <a:cubicBezTo>
                  <a:pt x="335281" y="401067"/>
                  <a:pt x="322730" y="395362"/>
                  <a:pt x="310179" y="395362"/>
                </a:cubicBezTo>
                <a:cubicBezTo>
                  <a:pt x="299910" y="395362"/>
                  <a:pt x="288500" y="399355"/>
                  <a:pt x="275949" y="407342"/>
                </a:cubicBezTo>
                <a:cubicBezTo>
                  <a:pt x="263397" y="415329"/>
                  <a:pt x="249991" y="425599"/>
                  <a:pt x="235728" y="438150"/>
                </a:cubicBezTo>
                <a:cubicBezTo>
                  <a:pt x="221465" y="450701"/>
                  <a:pt x="206632" y="465534"/>
                  <a:pt x="191228" y="482649"/>
                </a:cubicBezTo>
                <a:cubicBezTo>
                  <a:pt x="175825" y="499765"/>
                  <a:pt x="160136" y="516880"/>
                  <a:pt x="144161" y="533995"/>
                </a:cubicBezTo>
                <a:cubicBezTo>
                  <a:pt x="127046" y="552251"/>
                  <a:pt x="110216" y="570222"/>
                  <a:pt x="93671" y="587908"/>
                </a:cubicBezTo>
                <a:cubicBezTo>
                  <a:pt x="77127" y="605594"/>
                  <a:pt x="61152" y="621283"/>
                  <a:pt x="45749" y="634975"/>
                </a:cubicBezTo>
                <a:cubicBezTo>
                  <a:pt x="30345" y="648667"/>
                  <a:pt x="15797" y="659792"/>
                  <a:pt x="2105" y="668350"/>
                </a:cubicBezTo>
                <a:lnTo>
                  <a:pt x="0" y="669067"/>
                </a:lnTo>
                <a:lnTo>
                  <a:pt x="0" y="476157"/>
                </a:lnTo>
                <a:lnTo>
                  <a:pt x="21787" y="455265"/>
                </a:lnTo>
                <a:cubicBezTo>
                  <a:pt x="42896" y="432445"/>
                  <a:pt x="61438" y="409910"/>
                  <a:pt x="77412" y="387660"/>
                </a:cubicBezTo>
                <a:cubicBezTo>
                  <a:pt x="93386" y="365410"/>
                  <a:pt x="101373" y="348580"/>
                  <a:pt x="101373" y="337170"/>
                </a:cubicBezTo>
                <a:cubicBezTo>
                  <a:pt x="101373" y="306362"/>
                  <a:pt x="96524" y="281545"/>
                  <a:pt x="86825" y="262719"/>
                </a:cubicBezTo>
                <a:cubicBezTo>
                  <a:pt x="77127" y="243892"/>
                  <a:pt x="64005" y="228773"/>
                  <a:pt x="47460" y="217363"/>
                </a:cubicBezTo>
                <a:lnTo>
                  <a:pt x="0" y="195071"/>
                </a:lnTo>
                <a:lnTo>
                  <a:pt x="0" y="88027"/>
                </a:lnTo>
                <a:lnTo>
                  <a:pt x="55590" y="121090"/>
                </a:lnTo>
                <a:cubicBezTo>
                  <a:pt x="75273" y="135638"/>
                  <a:pt x="92816" y="151755"/>
                  <a:pt x="108219" y="169441"/>
                </a:cubicBezTo>
                <a:cubicBezTo>
                  <a:pt x="139027" y="204812"/>
                  <a:pt x="156142" y="247030"/>
                  <a:pt x="159565" y="296093"/>
                </a:cubicBezTo>
                <a:lnTo>
                  <a:pt x="173257" y="285824"/>
                </a:lnTo>
                <a:cubicBezTo>
                  <a:pt x="183526" y="275555"/>
                  <a:pt x="194366" y="266142"/>
                  <a:pt x="205776" y="257584"/>
                </a:cubicBezTo>
                <a:cubicBezTo>
                  <a:pt x="217186" y="249026"/>
                  <a:pt x="230308" y="244748"/>
                  <a:pt x="245141" y="244748"/>
                </a:cubicBezTo>
                <a:cubicBezTo>
                  <a:pt x="259975" y="244748"/>
                  <a:pt x="275378" y="249882"/>
                  <a:pt x="291352" y="260151"/>
                </a:cubicBezTo>
                <a:cubicBezTo>
                  <a:pt x="307327" y="270420"/>
                  <a:pt x="323015" y="282686"/>
                  <a:pt x="338419" y="296949"/>
                </a:cubicBezTo>
                <a:cubicBezTo>
                  <a:pt x="353823" y="311212"/>
                  <a:pt x="368371" y="326901"/>
                  <a:pt x="382063" y="344016"/>
                </a:cubicBezTo>
                <a:cubicBezTo>
                  <a:pt x="395755" y="361131"/>
                  <a:pt x="407165" y="376535"/>
                  <a:pt x="416294" y="390227"/>
                </a:cubicBezTo>
                <a:lnTo>
                  <a:pt x="416294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501BBC-724D-490F-8C8C-80275BB1DA5D}"/>
              </a:ext>
            </a:extLst>
          </p:cNvPr>
          <p:cNvSpPr txBox="1"/>
          <p:nvPr/>
        </p:nvSpPr>
        <p:spPr>
          <a:xfrm>
            <a:off x="10064146" y="2030951"/>
            <a:ext cx="752694" cy="1139875"/>
          </a:xfrm>
          <a:custGeom>
            <a:avLst/>
            <a:gdLst/>
            <a:ahLst/>
            <a:cxnLst/>
            <a:rect l="l" t="t" r="r" b="b"/>
            <a:pathLst>
              <a:path w="752694" h="1139875">
                <a:moveTo>
                  <a:pt x="0" y="303670"/>
                </a:moveTo>
                <a:lnTo>
                  <a:pt x="9511" y="305935"/>
                </a:lnTo>
                <a:cubicBezTo>
                  <a:pt x="33615" y="313637"/>
                  <a:pt x="56079" y="322908"/>
                  <a:pt x="76902" y="333748"/>
                </a:cubicBezTo>
                <a:cubicBezTo>
                  <a:pt x="118549" y="355427"/>
                  <a:pt x="153065" y="380814"/>
                  <a:pt x="180449" y="409910"/>
                </a:cubicBezTo>
                <a:cubicBezTo>
                  <a:pt x="207834" y="439006"/>
                  <a:pt x="228372" y="470384"/>
                  <a:pt x="242064" y="504044"/>
                </a:cubicBezTo>
                <a:cubicBezTo>
                  <a:pt x="255756" y="537704"/>
                  <a:pt x="262603" y="571079"/>
                  <a:pt x="262603" y="604168"/>
                </a:cubicBezTo>
                <a:cubicBezTo>
                  <a:pt x="262603" y="623566"/>
                  <a:pt x="259465" y="644960"/>
                  <a:pt x="253189" y="668350"/>
                </a:cubicBezTo>
                <a:cubicBezTo>
                  <a:pt x="246914" y="691741"/>
                  <a:pt x="237500" y="714276"/>
                  <a:pt x="224949" y="735956"/>
                </a:cubicBezTo>
                <a:cubicBezTo>
                  <a:pt x="212398" y="757635"/>
                  <a:pt x="196709" y="775606"/>
                  <a:pt x="177882" y="789869"/>
                </a:cubicBezTo>
                <a:cubicBezTo>
                  <a:pt x="159055" y="804131"/>
                  <a:pt x="137091" y="811263"/>
                  <a:pt x="111988" y="811263"/>
                </a:cubicBezTo>
                <a:cubicBezTo>
                  <a:pt x="88027" y="811263"/>
                  <a:pt x="64636" y="802420"/>
                  <a:pt x="41816" y="784734"/>
                </a:cubicBezTo>
                <a:cubicBezTo>
                  <a:pt x="18996" y="767048"/>
                  <a:pt x="7586" y="742231"/>
                  <a:pt x="7586" y="710283"/>
                </a:cubicBezTo>
                <a:cubicBezTo>
                  <a:pt x="7586" y="700014"/>
                  <a:pt x="9582" y="688603"/>
                  <a:pt x="13576" y="676052"/>
                </a:cubicBezTo>
                <a:cubicBezTo>
                  <a:pt x="17569" y="663501"/>
                  <a:pt x="23845" y="651520"/>
                  <a:pt x="32403" y="640110"/>
                </a:cubicBezTo>
                <a:cubicBezTo>
                  <a:pt x="40960" y="628700"/>
                  <a:pt x="51800" y="619287"/>
                  <a:pt x="64922" y="611870"/>
                </a:cubicBezTo>
                <a:cubicBezTo>
                  <a:pt x="78043" y="604453"/>
                  <a:pt x="93162" y="600745"/>
                  <a:pt x="110277" y="600745"/>
                </a:cubicBezTo>
                <a:cubicBezTo>
                  <a:pt x="119405" y="600745"/>
                  <a:pt x="129960" y="602742"/>
                  <a:pt x="141940" y="606736"/>
                </a:cubicBezTo>
                <a:cubicBezTo>
                  <a:pt x="153921" y="610729"/>
                  <a:pt x="163905" y="614437"/>
                  <a:pt x="171892" y="617860"/>
                </a:cubicBezTo>
                <a:cubicBezTo>
                  <a:pt x="179879" y="601886"/>
                  <a:pt x="183872" y="584771"/>
                  <a:pt x="183872" y="566515"/>
                </a:cubicBezTo>
                <a:cubicBezTo>
                  <a:pt x="183872" y="544835"/>
                  <a:pt x="176456" y="524297"/>
                  <a:pt x="161623" y="504900"/>
                </a:cubicBezTo>
                <a:cubicBezTo>
                  <a:pt x="146790" y="485503"/>
                  <a:pt x="127392" y="468673"/>
                  <a:pt x="103431" y="454410"/>
                </a:cubicBezTo>
                <a:cubicBezTo>
                  <a:pt x="79470" y="440147"/>
                  <a:pt x="52656" y="429022"/>
                  <a:pt x="22989" y="421035"/>
                </a:cubicBezTo>
                <a:lnTo>
                  <a:pt x="0" y="417880"/>
                </a:lnTo>
                <a:close/>
                <a:moveTo>
                  <a:pt x="472004" y="0"/>
                </a:moveTo>
                <a:cubicBezTo>
                  <a:pt x="494824" y="13693"/>
                  <a:pt x="512225" y="34801"/>
                  <a:pt x="524205" y="63327"/>
                </a:cubicBezTo>
                <a:cubicBezTo>
                  <a:pt x="536186" y="91852"/>
                  <a:pt x="545029" y="117525"/>
                  <a:pt x="550734" y="140345"/>
                </a:cubicBezTo>
                <a:lnTo>
                  <a:pt x="559292" y="167730"/>
                </a:lnTo>
                <a:lnTo>
                  <a:pt x="687656" y="167730"/>
                </a:lnTo>
                <a:lnTo>
                  <a:pt x="752694" y="249883"/>
                </a:lnTo>
                <a:lnTo>
                  <a:pt x="561003" y="249883"/>
                </a:lnTo>
                <a:lnTo>
                  <a:pt x="561003" y="1139875"/>
                </a:lnTo>
                <a:lnTo>
                  <a:pt x="472004" y="1057722"/>
                </a:lnTo>
                <a:lnTo>
                  <a:pt x="472004" y="383382"/>
                </a:lnTo>
                <a:cubicBezTo>
                  <a:pt x="472004" y="375395"/>
                  <a:pt x="468866" y="364555"/>
                  <a:pt x="462590" y="350863"/>
                </a:cubicBezTo>
                <a:cubicBezTo>
                  <a:pt x="456315" y="337171"/>
                  <a:pt x="448613" y="323478"/>
                  <a:pt x="439485" y="309786"/>
                </a:cubicBezTo>
                <a:cubicBezTo>
                  <a:pt x="430357" y="296094"/>
                  <a:pt x="420943" y="283543"/>
                  <a:pt x="411245" y="272133"/>
                </a:cubicBezTo>
                <a:cubicBezTo>
                  <a:pt x="401546" y="260722"/>
                  <a:pt x="392703" y="253306"/>
                  <a:pt x="384716" y="249883"/>
                </a:cubicBezTo>
                <a:lnTo>
                  <a:pt x="373852" y="249883"/>
                </a:lnTo>
                <a:lnTo>
                  <a:pt x="309409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244371" y="167730"/>
                </a:lnTo>
                <a:lnTo>
                  <a:pt x="310525" y="167730"/>
                </a:lnTo>
                <a:lnTo>
                  <a:pt x="398408" y="167730"/>
                </a:lnTo>
                <a:cubicBezTo>
                  <a:pt x="420088" y="183704"/>
                  <a:pt x="436347" y="196255"/>
                  <a:pt x="447187" y="205383"/>
                </a:cubicBezTo>
                <a:cubicBezTo>
                  <a:pt x="458026" y="214511"/>
                  <a:pt x="466299" y="225351"/>
                  <a:pt x="472004" y="2379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83D58D-A0D5-4514-B789-ED4D8A451257}"/>
              </a:ext>
            </a:extLst>
          </p:cNvPr>
          <p:cNvSpPr txBox="1"/>
          <p:nvPr/>
        </p:nvSpPr>
        <p:spPr>
          <a:xfrm>
            <a:off x="636187" y="4067321"/>
            <a:ext cx="442893" cy="972145"/>
          </a:xfrm>
          <a:custGeom>
            <a:avLst/>
            <a:gdLst/>
            <a:ahLst/>
            <a:cxnLst/>
            <a:rect l="l" t="t" r="r" b="b"/>
            <a:pathLst>
              <a:path w="442893" h="972145">
                <a:moveTo>
                  <a:pt x="0" y="0"/>
                </a:moveTo>
                <a:lnTo>
                  <a:pt x="379567" y="0"/>
                </a:lnTo>
                <a:lnTo>
                  <a:pt x="442893" y="82153"/>
                </a:lnTo>
                <a:lnTo>
                  <a:pt x="300836" y="82153"/>
                </a:lnTo>
                <a:lnTo>
                  <a:pt x="300836" y="972145"/>
                </a:lnTo>
                <a:lnTo>
                  <a:pt x="210126" y="889992"/>
                </a:lnTo>
                <a:lnTo>
                  <a:pt x="210126" y="537418"/>
                </a:lnTo>
                <a:cubicBezTo>
                  <a:pt x="210126" y="528290"/>
                  <a:pt x="206988" y="515739"/>
                  <a:pt x="200712" y="499765"/>
                </a:cubicBezTo>
                <a:cubicBezTo>
                  <a:pt x="194437" y="483790"/>
                  <a:pt x="186164" y="468101"/>
                  <a:pt x="175895" y="452698"/>
                </a:cubicBezTo>
                <a:cubicBezTo>
                  <a:pt x="165626" y="437294"/>
                  <a:pt x="154216" y="423887"/>
                  <a:pt x="141665" y="412477"/>
                </a:cubicBezTo>
                <a:cubicBezTo>
                  <a:pt x="129114" y="401067"/>
                  <a:pt x="116562" y="395362"/>
                  <a:pt x="104011" y="395362"/>
                </a:cubicBezTo>
                <a:cubicBezTo>
                  <a:pt x="93742" y="395362"/>
                  <a:pt x="82332" y="399355"/>
                  <a:pt x="69781" y="407342"/>
                </a:cubicBezTo>
                <a:cubicBezTo>
                  <a:pt x="57230" y="415329"/>
                  <a:pt x="43823" y="425599"/>
                  <a:pt x="29560" y="438150"/>
                </a:cubicBezTo>
                <a:lnTo>
                  <a:pt x="0" y="467710"/>
                </a:lnTo>
                <a:lnTo>
                  <a:pt x="0" y="257457"/>
                </a:lnTo>
                <a:lnTo>
                  <a:pt x="38973" y="244748"/>
                </a:lnTo>
                <a:cubicBezTo>
                  <a:pt x="53807" y="244748"/>
                  <a:pt x="69210" y="249882"/>
                  <a:pt x="85184" y="260151"/>
                </a:cubicBezTo>
                <a:cubicBezTo>
                  <a:pt x="101159" y="270420"/>
                  <a:pt x="116848" y="282686"/>
                  <a:pt x="132251" y="296949"/>
                </a:cubicBezTo>
                <a:cubicBezTo>
                  <a:pt x="147655" y="311212"/>
                  <a:pt x="162203" y="326901"/>
                  <a:pt x="175895" y="344016"/>
                </a:cubicBezTo>
                <a:cubicBezTo>
                  <a:pt x="189587" y="361131"/>
                  <a:pt x="200998" y="376535"/>
                  <a:pt x="210126" y="390227"/>
                </a:cubicBezTo>
                <a:lnTo>
                  <a:pt x="210126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ADE0DE-B5E3-4987-8116-404703C286FB}"/>
              </a:ext>
            </a:extLst>
          </p:cNvPr>
          <p:cNvSpPr txBox="1"/>
          <p:nvPr/>
        </p:nvSpPr>
        <p:spPr>
          <a:xfrm>
            <a:off x="1556717" y="3899591"/>
            <a:ext cx="629928" cy="1139875"/>
          </a:xfrm>
          <a:custGeom>
            <a:avLst/>
            <a:gdLst/>
            <a:ahLst/>
            <a:cxnLst/>
            <a:rect l="l" t="t" r="r" b="b"/>
            <a:pathLst>
              <a:path w="629928" h="1139875">
                <a:moveTo>
                  <a:pt x="349238" y="0"/>
                </a:moveTo>
                <a:cubicBezTo>
                  <a:pt x="372058" y="13693"/>
                  <a:pt x="389459" y="34801"/>
                  <a:pt x="401439" y="63327"/>
                </a:cubicBezTo>
                <a:cubicBezTo>
                  <a:pt x="413420" y="91852"/>
                  <a:pt x="422263" y="117525"/>
                  <a:pt x="427968" y="140345"/>
                </a:cubicBezTo>
                <a:lnTo>
                  <a:pt x="436526" y="167730"/>
                </a:lnTo>
                <a:lnTo>
                  <a:pt x="564890" y="167730"/>
                </a:lnTo>
                <a:lnTo>
                  <a:pt x="629928" y="249883"/>
                </a:lnTo>
                <a:lnTo>
                  <a:pt x="438237" y="249883"/>
                </a:lnTo>
                <a:lnTo>
                  <a:pt x="438237" y="1139875"/>
                </a:lnTo>
                <a:lnTo>
                  <a:pt x="349238" y="1057722"/>
                </a:lnTo>
                <a:lnTo>
                  <a:pt x="349238" y="383382"/>
                </a:lnTo>
                <a:cubicBezTo>
                  <a:pt x="349238" y="375395"/>
                  <a:pt x="346100" y="364555"/>
                  <a:pt x="339825" y="350863"/>
                </a:cubicBezTo>
                <a:cubicBezTo>
                  <a:pt x="333549" y="337171"/>
                  <a:pt x="325847" y="323478"/>
                  <a:pt x="316719" y="309786"/>
                </a:cubicBezTo>
                <a:cubicBezTo>
                  <a:pt x="307591" y="296094"/>
                  <a:pt x="298177" y="283543"/>
                  <a:pt x="288479" y="272133"/>
                </a:cubicBezTo>
                <a:cubicBezTo>
                  <a:pt x="278780" y="260723"/>
                  <a:pt x="269937" y="253306"/>
                  <a:pt x="261950" y="249883"/>
                </a:cubicBezTo>
                <a:lnTo>
                  <a:pt x="245951" y="249883"/>
                </a:lnTo>
                <a:lnTo>
                  <a:pt x="186643" y="249883"/>
                </a:lnTo>
                <a:lnTo>
                  <a:pt x="98760" y="249883"/>
                </a:lnTo>
                <a:lnTo>
                  <a:pt x="98760" y="1138164"/>
                </a:lnTo>
                <a:lnTo>
                  <a:pt x="45703" y="1098799"/>
                </a:lnTo>
                <a:cubicBezTo>
                  <a:pt x="36575" y="1067991"/>
                  <a:pt x="25735" y="1038967"/>
                  <a:pt x="13184" y="1011725"/>
                </a:cubicBezTo>
                <a:lnTo>
                  <a:pt x="0" y="988192"/>
                </a:lnTo>
                <a:lnTo>
                  <a:pt x="0" y="859095"/>
                </a:lnTo>
                <a:lnTo>
                  <a:pt x="8050" y="869454"/>
                </a:lnTo>
                <a:lnTo>
                  <a:pt x="8050" y="427881"/>
                </a:lnTo>
                <a:lnTo>
                  <a:pt x="0" y="432212"/>
                </a:lnTo>
                <a:lnTo>
                  <a:pt x="0" y="300478"/>
                </a:lnTo>
                <a:lnTo>
                  <a:pt x="8050" y="296094"/>
                </a:lnTo>
                <a:lnTo>
                  <a:pt x="8050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121605" y="167730"/>
                </a:lnTo>
                <a:lnTo>
                  <a:pt x="179202" y="167730"/>
                </a:lnTo>
                <a:lnTo>
                  <a:pt x="275642" y="167730"/>
                </a:lnTo>
                <a:cubicBezTo>
                  <a:pt x="297322" y="183704"/>
                  <a:pt x="313581" y="196255"/>
                  <a:pt x="324421" y="205383"/>
                </a:cubicBezTo>
                <a:cubicBezTo>
                  <a:pt x="335260" y="214511"/>
                  <a:pt x="343533" y="225351"/>
                  <a:pt x="349238" y="2379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8DA58F-BE15-42F7-9730-98D8692A2CC6}"/>
              </a:ext>
            </a:extLst>
          </p:cNvPr>
          <p:cNvSpPr txBox="1"/>
          <p:nvPr/>
        </p:nvSpPr>
        <p:spPr>
          <a:xfrm>
            <a:off x="2524713" y="3874641"/>
            <a:ext cx="418172" cy="1273374"/>
          </a:xfrm>
          <a:custGeom>
            <a:avLst/>
            <a:gdLst/>
            <a:ahLst/>
            <a:cxnLst/>
            <a:rect l="l" t="t" r="r" b="b"/>
            <a:pathLst>
              <a:path w="418172" h="1273374">
                <a:moveTo>
                  <a:pt x="0" y="903013"/>
                </a:moveTo>
                <a:lnTo>
                  <a:pt x="100685" y="974499"/>
                </a:lnTo>
                <a:cubicBezTo>
                  <a:pt x="133774" y="999459"/>
                  <a:pt x="164297" y="1024062"/>
                  <a:pt x="192251" y="1048308"/>
                </a:cubicBezTo>
                <a:cubicBezTo>
                  <a:pt x="248161" y="1096801"/>
                  <a:pt x="300077" y="1145580"/>
                  <a:pt x="348000" y="1194644"/>
                </a:cubicBezTo>
                <a:lnTo>
                  <a:pt x="348000" y="1273374"/>
                </a:lnTo>
                <a:cubicBezTo>
                  <a:pt x="302359" y="1232297"/>
                  <a:pt x="256719" y="1192647"/>
                  <a:pt x="211078" y="1154423"/>
                </a:cubicBezTo>
                <a:cubicBezTo>
                  <a:pt x="165438" y="1116199"/>
                  <a:pt x="119512" y="1082254"/>
                  <a:pt x="73300" y="1052587"/>
                </a:cubicBezTo>
                <a:lnTo>
                  <a:pt x="0" y="1013188"/>
                </a:lnTo>
                <a:close/>
                <a:moveTo>
                  <a:pt x="0" y="323304"/>
                </a:moveTo>
                <a:lnTo>
                  <a:pt x="98118" y="341449"/>
                </a:lnTo>
                <a:cubicBezTo>
                  <a:pt x="135771" y="356853"/>
                  <a:pt x="167719" y="377106"/>
                  <a:pt x="193963" y="402208"/>
                </a:cubicBezTo>
                <a:cubicBezTo>
                  <a:pt x="220206" y="427311"/>
                  <a:pt x="240459" y="456406"/>
                  <a:pt x="254722" y="489496"/>
                </a:cubicBezTo>
                <a:cubicBezTo>
                  <a:pt x="268985" y="522585"/>
                  <a:pt x="276116" y="556245"/>
                  <a:pt x="276116" y="590476"/>
                </a:cubicBezTo>
                <a:cubicBezTo>
                  <a:pt x="276116" y="654373"/>
                  <a:pt x="254151" y="714276"/>
                  <a:pt x="210222" y="770186"/>
                </a:cubicBezTo>
                <a:cubicBezTo>
                  <a:pt x="177276" y="812118"/>
                  <a:pt x="128444" y="846670"/>
                  <a:pt x="63727" y="873840"/>
                </a:cubicBezTo>
                <a:lnTo>
                  <a:pt x="0" y="896332"/>
                </a:lnTo>
                <a:lnTo>
                  <a:pt x="0" y="765843"/>
                </a:lnTo>
                <a:lnTo>
                  <a:pt x="9118" y="763340"/>
                </a:lnTo>
                <a:cubicBezTo>
                  <a:pt x="49054" y="747365"/>
                  <a:pt x="81858" y="727398"/>
                  <a:pt x="107531" y="703436"/>
                </a:cubicBezTo>
                <a:cubicBezTo>
                  <a:pt x="133204" y="679475"/>
                  <a:pt x="152316" y="653802"/>
                  <a:pt x="164867" y="626418"/>
                </a:cubicBezTo>
                <a:cubicBezTo>
                  <a:pt x="177418" y="599033"/>
                  <a:pt x="183694" y="573931"/>
                  <a:pt x="183694" y="551111"/>
                </a:cubicBezTo>
                <a:cubicBezTo>
                  <a:pt x="183694" y="505470"/>
                  <a:pt x="169716" y="470669"/>
                  <a:pt x="141761" y="446708"/>
                </a:cubicBezTo>
                <a:cubicBezTo>
                  <a:pt x="113807" y="422747"/>
                  <a:pt x="73586" y="410766"/>
                  <a:pt x="21099" y="410766"/>
                </a:cubicBezTo>
                <a:lnTo>
                  <a:pt x="7407" y="410766"/>
                </a:lnTo>
                <a:cubicBezTo>
                  <a:pt x="5125" y="410766"/>
                  <a:pt x="3699" y="411051"/>
                  <a:pt x="3128" y="411622"/>
                </a:cubicBezTo>
                <a:lnTo>
                  <a:pt x="0" y="412069"/>
                </a:lnTo>
                <a:close/>
                <a:moveTo>
                  <a:pt x="36503" y="0"/>
                </a:moveTo>
                <a:cubicBezTo>
                  <a:pt x="102682" y="0"/>
                  <a:pt x="151175" y="12837"/>
                  <a:pt x="181982" y="38510"/>
                </a:cubicBezTo>
                <a:cubicBezTo>
                  <a:pt x="212790" y="64182"/>
                  <a:pt x="232187" y="92993"/>
                  <a:pt x="240174" y="124941"/>
                </a:cubicBezTo>
                <a:lnTo>
                  <a:pt x="240174" y="126653"/>
                </a:lnTo>
                <a:cubicBezTo>
                  <a:pt x="239033" y="139204"/>
                  <a:pt x="237892" y="150614"/>
                  <a:pt x="236751" y="160883"/>
                </a:cubicBezTo>
                <a:cubicBezTo>
                  <a:pt x="235610" y="171153"/>
                  <a:pt x="233898" y="179140"/>
                  <a:pt x="231616" y="184845"/>
                </a:cubicBezTo>
                <a:lnTo>
                  <a:pt x="359981" y="184845"/>
                </a:lnTo>
                <a:lnTo>
                  <a:pt x="418172" y="266998"/>
                </a:lnTo>
                <a:lnTo>
                  <a:pt x="0" y="266998"/>
                </a:lnTo>
                <a:lnTo>
                  <a:pt x="0" y="184845"/>
                </a:lnTo>
                <a:lnTo>
                  <a:pt x="154598" y="184845"/>
                </a:lnTo>
                <a:cubicBezTo>
                  <a:pt x="167149" y="181422"/>
                  <a:pt x="173425" y="175717"/>
                  <a:pt x="173425" y="167730"/>
                </a:cubicBezTo>
                <a:cubicBezTo>
                  <a:pt x="173425" y="154037"/>
                  <a:pt x="169431" y="143198"/>
                  <a:pt x="161444" y="135211"/>
                </a:cubicBezTo>
                <a:cubicBezTo>
                  <a:pt x="153457" y="127223"/>
                  <a:pt x="143188" y="120663"/>
                  <a:pt x="130637" y="115528"/>
                </a:cubicBezTo>
                <a:cubicBezTo>
                  <a:pt x="118085" y="110393"/>
                  <a:pt x="104393" y="106970"/>
                  <a:pt x="89560" y="105259"/>
                </a:cubicBezTo>
                <a:cubicBezTo>
                  <a:pt x="74727" y="103547"/>
                  <a:pt x="59894" y="102692"/>
                  <a:pt x="45060" y="102692"/>
                </a:cubicBezTo>
                <a:lnTo>
                  <a:pt x="0" y="104145"/>
                </a:lnTo>
                <a:lnTo>
                  <a:pt x="0" y="10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A695E4-E8D9-41B2-ACED-D60444B78C74}"/>
              </a:ext>
            </a:extLst>
          </p:cNvPr>
          <p:cNvSpPr txBox="1"/>
          <p:nvPr/>
        </p:nvSpPr>
        <p:spPr>
          <a:xfrm>
            <a:off x="3468768" y="4067321"/>
            <a:ext cx="950952" cy="970434"/>
          </a:xfrm>
          <a:custGeom>
            <a:avLst/>
            <a:gdLst/>
            <a:ahLst/>
            <a:cxnLst/>
            <a:rect l="l" t="t" r="r" b="b"/>
            <a:pathLst>
              <a:path w="950952" h="970434">
                <a:moveTo>
                  <a:pt x="401552" y="256728"/>
                </a:moveTo>
                <a:cubicBezTo>
                  <a:pt x="350207" y="286395"/>
                  <a:pt x="301714" y="314635"/>
                  <a:pt x="256073" y="341449"/>
                </a:cubicBezTo>
                <a:cubicBezTo>
                  <a:pt x="210432" y="368263"/>
                  <a:pt x="161369" y="396503"/>
                  <a:pt x="108882" y="426169"/>
                </a:cubicBezTo>
                <a:cubicBezTo>
                  <a:pt x="162510" y="448989"/>
                  <a:pt x="213855" y="481508"/>
                  <a:pt x="262919" y="523726"/>
                </a:cubicBezTo>
                <a:cubicBezTo>
                  <a:pt x="311983" y="565943"/>
                  <a:pt x="358194" y="622424"/>
                  <a:pt x="401552" y="693167"/>
                </a:cubicBezTo>
                <a:close/>
                <a:moveTo>
                  <a:pt x="0" y="0"/>
                </a:moveTo>
                <a:lnTo>
                  <a:pt x="887625" y="0"/>
                </a:lnTo>
                <a:lnTo>
                  <a:pt x="950952" y="82153"/>
                </a:lnTo>
                <a:lnTo>
                  <a:pt x="492263" y="82153"/>
                </a:lnTo>
                <a:lnTo>
                  <a:pt x="492263" y="119806"/>
                </a:lnTo>
                <a:cubicBezTo>
                  <a:pt x="547032" y="128935"/>
                  <a:pt x="594955" y="144338"/>
                  <a:pt x="636031" y="166018"/>
                </a:cubicBezTo>
                <a:cubicBezTo>
                  <a:pt x="677108" y="187697"/>
                  <a:pt x="711624" y="213084"/>
                  <a:pt x="739578" y="242180"/>
                </a:cubicBezTo>
                <a:cubicBezTo>
                  <a:pt x="767533" y="271276"/>
                  <a:pt x="788357" y="302654"/>
                  <a:pt x="802049" y="336314"/>
                </a:cubicBezTo>
                <a:cubicBezTo>
                  <a:pt x="815741" y="369974"/>
                  <a:pt x="822587" y="403349"/>
                  <a:pt x="822587" y="436438"/>
                </a:cubicBezTo>
                <a:cubicBezTo>
                  <a:pt x="822587" y="455836"/>
                  <a:pt x="819450" y="477230"/>
                  <a:pt x="813174" y="500620"/>
                </a:cubicBezTo>
                <a:cubicBezTo>
                  <a:pt x="806898" y="524011"/>
                  <a:pt x="797485" y="546546"/>
                  <a:pt x="784934" y="568226"/>
                </a:cubicBezTo>
                <a:cubicBezTo>
                  <a:pt x="772383" y="589905"/>
                  <a:pt x="756694" y="607876"/>
                  <a:pt x="737867" y="622139"/>
                </a:cubicBezTo>
                <a:cubicBezTo>
                  <a:pt x="719040" y="636401"/>
                  <a:pt x="697076" y="643533"/>
                  <a:pt x="671973" y="643533"/>
                </a:cubicBezTo>
                <a:cubicBezTo>
                  <a:pt x="648012" y="643533"/>
                  <a:pt x="624621" y="634690"/>
                  <a:pt x="601801" y="617004"/>
                </a:cubicBezTo>
                <a:cubicBezTo>
                  <a:pt x="578980" y="599318"/>
                  <a:pt x="567570" y="574501"/>
                  <a:pt x="567570" y="542553"/>
                </a:cubicBezTo>
                <a:cubicBezTo>
                  <a:pt x="567570" y="532284"/>
                  <a:pt x="569567" y="520873"/>
                  <a:pt x="573561" y="508322"/>
                </a:cubicBezTo>
                <a:cubicBezTo>
                  <a:pt x="577554" y="495771"/>
                  <a:pt x="583830" y="483790"/>
                  <a:pt x="592387" y="472380"/>
                </a:cubicBezTo>
                <a:cubicBezTo>
                  <a:pt x="600945" y="460970"/>
                  <a:pt x="611785" y="451557"/>
                  <a:pt x="624906" y="444140"/>
                </a:cubicBezTo>
                <a:cubicBezTo>
                  <a:pt x="638028" y="436723"/>
                  <a:pt x="653146" y="433015"/>
                  <a:pt x="670262" y="433015"/>
                </a:cubicBezTo>
                <a:cubicBezTo>
                  <a:pt x="679390" y="433015"/>
                  <a:pt x="689659" y="435012"/>
                  <a:pt x="701069" y="439006"/>
                </a:cubicBezTo>
                <a:cubicBezTo>
                  <a:pt x="712479" y="442999"/>
                  <a:pt x="722748" y="446707"/>
                  <a:pt x="731877" y="450130"/>
                </a:cubicBezTo>
                <a:cubicBezTo>
                  <a:pt x="739864" y="434156"/>
                  <a:pt x="743857" y="417041"/>
                  <a:pt x="743857" y="398785"/>
                </a:cubicBezTo>
                <a:cubicBezTo>
                  <a:pt x="743857" y="377105"/>
                  <a:pt x="736441" y="356567"/>
                  <a:pt x="721607" y="337170"/>
                </a:cubicBezTo>
                <a:cubicBezTo>
                  <a:pt x="706774" y="317773"/>
                  <a:pt x="687377" y="300943"/>
                  <a:pt x="663416" y="286680"/>
                </a:cubicBezTo>
                <a:cubicBezTo>
                  <a:pt x="639454" y="272417"/>
                  <a:pt x="612640" y="261292"/>
                  <a:pt x="582974" y="253305"/>
                </a:cubicBezTo>
                <a:cubicBezTo>
                  <a:pt x="553308" y="245318"/>
                  <a:pt x="524212" y="241325"/>
                  <a:pt x="495686" y="241325"/>
                </a:cubicBezTo>
                <a:lnTo>
                  <a:pt x="492263" y="241325"/>
                </a:lnTo>
                <a:lnTo>
                  <a:pt x="492263" y="970434"/>
                </a:lnTo>
                <a:lnTo>
                  <a:pt x="437494" y="931069"/>
                </a:lnTo>
                <a:cubicBezTo>
                  <a:pt x="397559" y="803275"/>
                  <a:pt x="339938" y="707144"/>
                  <a:pt x="264631" y="642677"/>
                </a:cubicBezTo>
                <a:cubicBezTo>
                  <a:pt x="189324" y="578209"/>
                  <a:pt x="103747" y="539700"/>
                  <a:pt x="7902" y="527149"/>
                </a:cubicBezTo>
                <a:lnTo>
                  <a:pt x="0" y="516862"/>
                </a:lnTo>
                <a:lnTo>
                  <a:pt x="0" y="361358"/>
                </a:lnTo>
                <a:lnTo>
                  <a:pt x="401552" y="130076"/>
                </a:lnTo>
                <a:lnTo>
                  <a:pt x="401552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E0BC92-4880-463A-A3C1-21A6B4A36CE0}"/>
              </a:ext>
            </a:extLst>
          </p:cNvPr>
          <p:cNvSpPr txBox="1"/>
          <p:nvPr/>
        </p:nvSpPr>
        <p:spPr>
          <a:xfrm>
            <a:off x="11373627" y="4060423"/>
            <a:ext cx="519355" cy="833512"/>
          </a:xfrm>
          <a:custGeom>
            <a:avLst/>
            <a:gdLst/>
            <a:ahLst/>
            <a:cxnLst/>
            <a:rect l="l" t="t" r="r" b="b"/>
            <a:pathLst>
              <a:path w="519355" h="833512">
                <a:moveTo>
                  <a:pt x="76070" y="133499"/>
                </a:moveTo>
                <a:cubicBezTo>
                  <a:pt x="97749" y="133499"/>
                  <a:pt x="127986" y="138633"/>
                  <a:pt x="166781" y="148902"/>
                </a:cubicBezTo>
                <a:cubicBezTo>
                  <a:pt x="205575" y="159171"/>
                  <a:pt x="243800" y="177998"/>
                  <a:pt x="281453" y="205383"/>
                </a:cubicBezTo>
                <a:cubicBezTo>
                  <a:pt x="319106" y="232767"/>
                  <a:pt x="351911" y="270420"/>
                  <a:pt x="379866" y="318343"/>
                </a:cubicBezTo>
                <a:cubicBezTo>
                  <a:pt x="407820" y="366266"/>
                  <a:pt x="421798" y="428451"/>
                  <a:pt x="421798" y="504899"/>
                </a:cubicBezTo>
                <a:cubicBezTo>
                  <a:pt x="421798" y="544835"/>
                  <a:pt x="415808" y="584200"/>
                  <a:pt x="403827" y="622994"/>
                </a:cubicBezTo>
                <a:cubicBezTo>
                  <a:pt x="391846" y="661789"/>
                  <a:pt x="373305" y="696875"/>
                  <a:pt x="348202" y="728253"/>
                </a:cubicBezTo>
                <a:cubicBezTo>
                  <a:pt x="323100" y="759631"/>
                  <a:pt x="292007" y="785018"/>
                  <a:pt x="254924" y="804416"/>
                </a:cubicBezTo>
                <a:cubicBezTo>
                  <a:pt x="217841" y="823813"/>
                  <a:pt x="173627" y="833512"/>
                  <a:pt x="122281" y="833512"/>
                </a:cubicBezTo>
                <a:cubicBezTo>
                  <a:pt x="105166" y="833512"/>
                  <a:pt x="82631" y="831230"/>
                  <a:pt x="54676" y="826666"/>
                </a:cubicBezTo>
                <a:lnTo>
                  <a:pt x="0" y="808440"/>
                </a:lnTo>
                <a:lnTo>
                  <a:pt x="0" y="680968"/>
                </a:lnTo>
                <a:lnTo>
                  <a:pt x="38203" y="691883"/>
                </a:lnTo>
                <a:cubicBezTo>
                  <a:pt x="60595" y="696162"/>
                  <a:pt x="82916" y="698301"/>
                  <a:pt x="105166" y="698301"/>
                </a:cubicBezTo>
                <a:cubicBezTo>
                  <a:pt x="147384" y="698301"/>
                  <a:pt x="183326" y="690029"/>
                  <a:pt x="212992" y="673484"/>
                </a:cubicBezTo>
                <a:cubicBezTo>
                  <a:pt x="242658" y="656939"/>
                  <a:pt x="266905" y="636401"/>
                  <a:pt x="285732" y="611869"/>
                </a:cubicBezTo>
                <a:cubicBezTo>
                  <a:pt x="304559" y="587338"/>
                  <a:pt x="318536" y="561094"/>
                  <a:pt x="327664" y="533139"/>
                </a:cubicBezTo>
                <a:cubicBezTo>
                  <a:pt x="336792" y="505184"/>
                  <a:pt x="341356" y="479797"/>
                  <a:pt x="341356" y="456977"/>
                </a:cubicBezTo>
                <a:cubicBezTo>
                  <a:pt x="341356" y="437579"/>
                  <a:pt x="337363" y="417041"/>
                  <a:pt x="329376" y="395362"/>
                </a:cubicBezTo>
                <a:cubicBezTo>
                  <a:pt x="321389" y="373682"/>
                  <a:pt x="310549" y="353429"/>
                  <a:pt x="296857" y="334603"/>
                </a:cubicBezTo>
                <a:cubicBezTo>
                  <a:pt x="283164" y="315776"/>
                  <a:pt x="266905" y="300372"/>
                  <a:pt x="248078" y="288391"/>
                </a:cubicBezTo>
                <a:cubicBezTo>
                  <a:pt x="229252" y="276411"/>
                  <a:pt x="208428" y="270420"/>
                  <a:pt x="185608" y="270420"/>
                </a:cubicBezTo>
                <a:cubicBezTo>
                  <a:pt x="176480" y="270420"/>
                  <a:pt x="169633" y="270991"/>
                  <a:pt x="165069" y="272132"/>
                </a:cubicBezTo>
                <a:cubicBezTo>
                  <a:pt x="176480" y="301798"/>
                  <a:pt x="182185" y="327471"/>
                  <a:pt x="182185" y="349151"/>
                </a:cubicBezTo>
                <a:cubicBezTo>
                  <a:pt x="182185" y="374253"/>
                  <a:pt x="177050" y="395647"/>
                  <a:pt x="166781" y="413333"/>
                </a:cubicBezTo>
                <a:cubicBezTo>
                  <a:pt x="156512" y="431018"/>
                  <a:pt x="143961" y="445281"/>
                  <a:pt x="129127" y="456121"/>
                </a:cubicBezTo>
                <a:cubicBezTo>
                  <a:pt x="114294" y="466960"/>
                  <a:pt x="97749" y="474948"/>
                  <a:pt x="79493" y="480082"/>
                </a:cubicBezTo>
                <a:cubicBezTo>
                  <a:pt x="61237" y="485217"/>
                  <a:pt x="44692" y="487784"/>
                  <a:pt x="29859" y="487784"/>
                </a:cubicBezTo>
                <a:lnTo>
                  <a:pt x="0" y="482611"/>
                </a:lnTo>
                <a:lnTo>
                  <a:pt x="0" y="148852"/>
                </a:lnTo>
                <a:close/>
                <a:moveTo>
                  <a:pt x="0" y="0"/>
                </a:moveTo>
                <a:lnTo>
                  <a:pt x="459452" y="0"/>
                </a:lnTo>
                <a:lnTo>
                  <a:pt x="519355" y="82153"/>
                </a:lnTo>
                <a:lnTo>
                  <a:pt x="0" y="82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0B5480-DF5E-457E-9C87-E9DCE124D8DC}"/>
              </a:ext>
            </a:extLst>
          </p:cNvPr>
          <p:cNvSpPr txBox="1"/>
          <p:nvPr/>
        </p:nvSpPr>
        <p:spPr>
          <a:xfrm>
            <a:off x="10507237" y="3894405"/>
            <a:ext cx="420616" cy="1138163"/>
          </a:xfrm>
          <a:custGeom>
            <a:avLst/>
            <a:gdLst/>
            <a:ahLst/>
            <a:cxnLst/>
            <a:rect l="l" t="t" r="r" b="b"/>
            <a:pathLst>
              <a:path w="420616" h="1138163">
                <a:moveTo>
                  <a:pt x="0" y="463688"/>
                </a:moveTo>
                <a:lnTo>
                  <a:pt x="2790" y="467674"/>
                </a:lnTo>
                <a:cubicBezTo>
                  <a:pt x="9779" y="485074"/>
                  <a:pt x="13273" y="504900"/>
                  <a:pt x="13273" y="527149"/>
                </a:cubicBezTo>
                <a:cubicBezTo>
                  <a:pt x="13273" y="539701"/>
                  <a:pt x="9993" y="555675"/>
                  <a:pt x="3432" y="575072"/>
                </a:cubicBezTo>
                <a:lnTo>
                  <a:pt x="0" y="583030"/>
                </a:lnTo>
                <a:close/>
                <a:moveTo>
                  <a:pt x="186137" y="0"/>
                </a:moveTo>
                <a:cubicBezTo>
                  <a:pt x="213522" y="12551"/>
                  <a:pt x="232634" y="33089"/>
                  <a:pt x="243473" y="61615"/>
                </a:cubicBezTo>
                <a:cubicBezTo>
                  <a:pt x="254313" y="90140"/>
                  <a:pt x="262585" y="116384"/>
                  <a:pt x="268290" y="140345"/>
                </a:cubicBezTo>
                <a:cubicBezTo>
                  <a:pt x="270572" y="146050"/>
                  <a:pt x="271713" y="150614"/>
                  <a:pt x="271713" y="154037"/>
                </a:cubicBezTo>
                <a:cubicBezTo>
                  <a:pt x="271713" y="157460"/>
                  <a:pt x="272854" y="161454"/>
                  <a:pt x="275136" y="166018"/>
                </a:cubicBezTo>
                <a:lnTo>
                  <a:pt x="355578" y="166018"/>
                </a:lnTo>
                <a:lnTo>
                  <a:pt x="420616" y="248171"/>
                </a:lnTo>
                <a:lnTo>
                  <a:pt x="276848" y="248171"/>
                </a:lnTo>
                <a:lnTo>
                  <a:pt x="276848" y="1138163"/>
                </a:lnTo>
                <a:lnTo>
                  <a:pt x="186137" y="1056010"/>
                </a:lnTo>
                <a:lnTo>
                  <a:pt x="186137" y="566514"/>
                </a:lnTo>
                <a:cubicBezTo>
                  <a:pt x="186137" y="553963"/>
                  <a:pt x="181288" y="534281"/>
                  <a:pt x="171589" y="507467"/>
                </a:cubicBezTo>
                <a:cubicBezTo>
                  <a:pt x="161891" y="480653"/>
                  <a:pt x="145631" y="452983"/>
                  <a:pt x="122811" y="424458"/>
                </a:cubicBezTo>
                <a:cubicBezTo>
                  <a:pt x="117106" y="410766"/>
                  <a:pt x="106837" y="396218"/>
                  <a:pt x="92003" y="380814"/>
                </a:cubicBezTo>
                <a:cubicBezTo>
                  <a:pt x="77170" y="365410"/>
                  <a:pt x="60055" y="350862"/>
                  <a:pt x="40658" y="337170"/>
                </a:cubicBezTo>
                <a:lnTo>
                  <a:pt x="0" y="315147"/>
                </a:lnTo>
                <a:lnTo>
                  <a:pt x="0" y="202912"/>
                </a:lnTo>
                <a:lnTo>
                  <a:pt x="71465" y="252450"/>
                </a:lnTo>
                <a:cubicBezTo>
                  <a:pt x="94286" y="273559"/>
                  <a:pt x="115109" y="297805"/>
                  <a:pt x="133936" y="325189"/>
                </a:cubicBezTo>
                <a:cubicBezTo>
                  <a:pt x="152762" y="352574"/>
                  <a:pt x="170163" y="381099"/>
                  <a:pt x="186137" y="4107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D07635-5712-4769-B06C-6C05E4FCDE3F}"/>
              </a:ext>
            </a:extLst>
          </p:cNvPr>
          <p:cNvSpPr txBox="1"/>
          <p:nvPr/>
        </p:nvSpPr>
        <p:spPr>
          <a:xfrm>
            <a:off x="9423748" y="3882476"/>
            <a:ext cx="733899" cy="1139875"/>
          </a:xfrm>
          <a:custGeom>
            <a:avLst/>
            <a:gdLst/>
            <a:ahLst/>
            <a:cxnLst/>
            <a:rect l="l" t="t" r="r" b="b"/>
            <a:pathLst>
              <a:path w="733899" h="1139875">
                <a:moveTo>
                  <a:pt x="453209" y="0"/>
                </a:moveTo>
                <a:cubicBezTo>
                  <a:pt x="476029" y="13693"/>
                  <a:pt x="493430" y="34801"/>
                  <a:pt x="505410" y="63327"/>
                </a:cubicBezTo>
                <a:cubicBezTo>
                  <a:pt x="517391" y="91852"/>
                  <a:pt x="526234" y="117525"/>
                  <a:pt x="531939" y="140345"/>
                </a:cubicBezTo>
                <a:lnTo>
                  <a:pt x="540497" y="167730"/>
                </a:lnTo>
                <a:lnTo>
                  <a:pt x="668861" y="167730"/>
                </a:lnTo>
                <a:lnTo>
                  <a:pt x="733899" y="249883"/>
                </a:lnTo>
                <a:lnTo>
                  <a:pt x="542208" y="249883"/>
                </a:lnTo>
                <a:lnTo>
                  <a:pt x="542208" y="1139875"/>
                </a:lnTo>
                <a:lnTo>
                  <a:pt x="453209" y="1057722"/>
                </a:lnTo>
                <a:lnTo>
                  <a:pt x="453209" y="383382"/>
                </a:lnTo>
                <a:cubicBezTo>
                  <a:pt x="453209" y="375395"/>
                  <a:pt x="450071" y="364555"/>
                  <a:pt x="443795" y="350863"/>
                </a:cubicBezTo>
                <a:cubicBezTo>
                  <a:pt x="437520" y="337171"/>
                  <a:pt x="429818" y="323478"/>
                  <a:pt x="420690" y="309786"/>
                </a:cubicBezTo>
                <a:cubicBezTo>
                  <a:pt x="411562" y="296094"/>
                  <a:pt x="402148" y="283543"/>
                  <a:pt x="392450" y="272133"/>
                </a:cubicBezTo>
                <a:cubicBezTo>
                  <a:pt x="382751" y="260723"/>
                  <a:pt x="373908" y="253306"/>
                  <a:pt x="365921" y="249883"/>
                </a:cubicBezTo>
                <a:lnTo>
                  <a:pt x="360638" y="249883"/>
                </a:lnTo>
                <a:lnTo>
                  <a:pt x="290614" y="249883"/>
                </a:lnTo>
                <a:lnTo>
                  <a:pt x="213447" y="249883"/>
                </a:lnTo>
                <a:cubicBezTo>
                  <a:pt x="225998" y="269280"/>
                  <a:pt x="236267" y="291245"/>
                  <a:pt x="244254" y="315777"/>
                </a:cubicBezTo>
                <a:cubicBezTo>
                  <a:pt x="252241" y="340308"/>
                  <a:pt x="256235" y="363984"/>
                  <a:pt x="256235" y="386805"/>
                </a:cubicBezTo>
                <a:cubicBezTo>
                  <a:pt x="256235" y="395933"/>
                  <a:pt x="255664" y="405061"/>
                  <a:pt x="254523" y="414189"/>
                </a:cubicBezTo>
                <a:cubicBezTo>
                  <a:pt x="253382" y="423317"/>
                  <a:pt x="251671" y="432445"/>
                  <a:pt x="249389" y="441574"/>
                </a:cubicBezTo>
                <a:cubicBezTo>
                  <a:pt x="249389" y="441574"/>
                  <a:pt x="249959" y="441003"/>
                  <a:pt x="251100" y="439862"/>
                </a:cubicBezTo>
                <a:cubicBezTo>
                  <a:pt x="248818" y="442144"/>
                  <a:pt x="247677" y="443856"/>
                  <a:pt x="247677" y="444997"/>
                </a:cubicBezTo>
                <a:lnTo>
                  <a:pt x="233985" y="482650"/>
                </a:lnTo>
                <a:cubicBezTo>
                  <a:pt x="232844" y="487214"/>
                  <a:pt x="231132" y="490637"/>
                  <a:pt x="228850" y="492919"/>
                </a:cubicBezTo>
                <a:cubicBezTo>
                  <a:pt x="228850" y="494060"/>
                  <a:pt x="228280" y="494631"/>
                  <a:pt x="227139" y="494631"/>
                </a:cubicBezTo>
                <a:lnTo>
                  <a:pt x="227139" y="498054"/>
                </a:lnTo>
                <a:lnTo>
                  <a:pt x="225427" y="1131317"/>
                </a:lnTo>
                <a:lnTo>
                  <a:pt x="182639" y="1103933"/>
                </a:lnTo>
                <a:lnTo>
                  <a:pt x="175793" y="1085106"/>
                </a:lnTo>
                <a:cubicBezTo>
                  <a:pt x="174652" y="1081683"/>
                  <a:pt x="173511" y="1079401"/>
                  <a:pt x="172370" y="1078260"/>
                </a:cubicBezTo>
                <a:cubicBezTo>
                  <a:pt x="171229" y="1077119"/>
                  <a:pt x="170088" y="1075978"/>
                  <a:pt x="168947" y="1074837"/>
                </a:cubicBezTo>
                <a:lnTo>
                  <a:pt x="143274" y="1035472"/>
                </a:lnTo>
                <a:lnTo>
                  <a:pt x="143274" y="1038895"/>
                </a:lnTo>
                <a:lnTo>
                  <a:pt x="71390" y="968723"/>
                </a:lnTo>
                <a:cubicBezTo>
                  <a:pt x="69108" y="968723"/>
                  <a:pt x="66826" y="967582"/>
                  <a:pt x="64544" y="965300"/>
                </a:cubicBezTo>
                <a:lnTo>
                  <a:pt x="59409" y="956742"/>
                </a:lnTo>
                <a:lnTo>
                  <a:pt x="32025" y="934492"/>
                </a:lnTo>
                <a:cubicBezTo>
                  <a:pt x="29743" y="932210"/>
                  <a:pt x="25464" y="929358"/>
                  <a:pt x="19189" y="925935"/>
                </a:cubicBezTo>
                <a:cubicBezTo>
                  <a:pt x="16051" y="924223"/>
                  <a:pt x="11558" y="921513"/>
                  <a:pt x="5711" y="917805"/>
                </a:cubicBezTo>
                <a:lnTo>
                  <a:pt x="0" y="914073"/>
                </a:lnTo>
                <a:lnTo>
                  <a:pt x="0" y="824549"/>
                </a:lnTo>
                <a:lnTo>
                  <a:pt x="6352" y="826666"/>
                </a:lnTo>
                <a:lnTo>
                  <a:pt x="4641" y="826666"/>
                </a:lnTo>
                <a:lnTo>
                  <a:pt x="61121" y="867743"/>
                </a:lnTo>
                <a:lnTo>
                  <a:pt x="136428" y="939627"/>
                </a:lnTo>
                <a:lnTo>
                  <a:pt x="136428" y="624707"/>
                </a:lnTo>
                <a:lnTo>
                  <a:pt x="0" y="697957"/>
                </a:lnTo>
                <a:lnTo>
                  <a:pt x="0" y="455003"/>
                </a:lnTo>
                <a:lnTo>
                  <a:pt x="42294" y="467246"/>
                </a:lnTo>
                <a:cubicBezTo>
                  <a:pt x="54845" y="467246"/>
                  <a:pt x="68252" y="464964"/>
                  <a:pt x="82515" y="460400"/>
                </a:cubicBezTo>
                <a:cubicBezTo>
                  <a:pt x="96778" y="455836"/>
                  <a:pt x="109899" y="449275"/>
                  <a:pt x="121880" y="440718"/>
                </a:cubicBezTo>
                <a:cubicBezTo>
                  <a:pt x="133861" y="432160"/>
                  <a:pt x="143845" y="421606"/>
                  <a:pt x="151832" y="409055"/>
                </a:cubicBezTo>
                <a:cubicBezTo>
                  <a:pt x="159819" y="396503"/>
                  <a:pt x="163812" y="381670"/>
                  <a:pt x="163812" y="364555"/>
                </a:cubicBezTo>
                <a:lnTo>
                  <a:pt x="163812" y="349151"/>
                </a:lnTo>
                <a:cubicBezTo>
                  <a:pt x="163812" y="326331"/>
                  <a:pt x="160104" y="309216"/>
                  <a:pt x="152687" y="297806"/>
                </a:cubicBezTo>
                <a:cubicBezTo>
                  <a:pt x="145271" y="286395"/>
                  <a:pt x="134717" y="272703"/>
                  <a:pt x="121024" y="256729"/>
                </a:cubicBezTo>
                <a:lnTo>
                  <a:pt x="121024" y="255017"/>
                </a:lnTo>
                <a:lnTo>
                  <a:pt x="117601" y="249883"/>
                </a:lnTo>
                <a:lnTo>
                  <a:pt x="0" y="249883"/>
                </a:lnTo>
                <a:lnTo>
                  <a:pt x="0" y="167730"/>
                </a:lnTo>
                <a:lnTo>
                  <a:pt x="225576" y="167730"/>
                </a:lnTo>
                <a:lnTo>
                  <a:pt x="290465" y="167730"/>
                </a:lnTo>
                <a:lnTo>
                  <a:pt x="379613" y="167730"/>
                </a:lnTo>
                <a:cubicBezTo>
                  <a:pt x="401293" y="183704"/>
                  <a:pt x="417552" y="196255"/>
                  <a:pt x="428392" y="205383"/>
                </a:cubicBezTo>
                <a:cubicBezTo>
                  <a:pt x="439231" y="214511"/>
                  <a:pt x="447504" y="225351"/>
                  <a:pt x="453209" y="2379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8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8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8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8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8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8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8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8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8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8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8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8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9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8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9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8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8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 p14:presetBounceEnd="8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8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 p14:presetBounceEnd="8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 p14:presetBounceEnd="8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 p14:presetBounceEnd="8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 p14:presetBounceEnd="8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 p14:presetBounceEnd="8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 p14:presetBounceEnd="8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 p14:presetBounceEnd="8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 p14:presetBounceEnd="8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 p14:presetBounceEnd="8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 p14:presetBounceEnd="8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 p14:presetBounceEnd="8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 p14:presetBounceEnd="8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 p14:presetBounceEnd="8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 p14:presetBounceEnd="80000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 p14:presetBounceEnd="8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 p14:presetBounceEnd="8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 p14:presetBounceEnd="8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 p14:presetBounceEnd="8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 p14:presetBounceEnd="80000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 p14:presetBounceEnd="80000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 p14:presetBounceEnd="8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 p14:presetBounceEnd="8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 p14:presetBounceEnd="80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  <p:bldP spid="112" grpId="0" animBg="1"/>
          <p:bldP spid="109" grpId="0" animBg="1"/>
          <p:bldP spid="110" grpId="0" animBg="1"/>
          <p:bldP spid="107" grpId="0" animBg="1"/>
          <p:bldP spid="108" grpId="0" animBg="1"/>
          <p:bldP spid="105" grpId="0" animBg="1"/>
          <p:bldP spid="106" grpId="0" animBg="1"/>
          <p:bldP spid="103" grpId="0" animBg="1"/>
          <p:bldP spid="104" grpId="0" animBg="1"/>
          <p:bldP spid="101" grpId="0" animBg="1"/>
          <p:bldP spid="102" grpId="0" animBg="1"/>
          <p:bldP spid="99" grpId="0" animBg="1"/>
          <p:bldP spid="100" grpId="0" animBg="1"/>
          <p:bldP spid="97" grpId="0" animBg="1"/>
          <p:bldP spid="98" grpId="0" animBg="1"/>
          <p:bldP spid="93" grpId="0" animBg="1"/>
          <p:bldP spid="94" grpId="0" animBg="1"/>
          <p:bldP spid="91" grpId="0" animBg="1"/>
          <p:bldP spid="92" grpId="0" animBg="1"/>
          <p:bldP spid="89" grpId="0" animBg="1"/>
          <p:bldP spid="90" grpId="0" animBg="1"/>
          <p:bldP spid="87" grpId="0" animBg="1"/>
          <p:bldP spid="88" grpId="0" animBg="1"/>
          <p:bldP spid="85" grpId="0" animBg="1"/>
          <p:bldP spid="86" grpId="0" animBg="1"/>
          <p:bldP spid="21" grpId="0" animBg="1"/>
          <p:bldP spid="27" grpId="0" animBg="1"/>
          <p:bldP spid="32" grpId="0" animBg="1"/>
          <p:bldP spid="37" grpId="0" animBg="1"/>
          <p:bldP spid="47" grpId="0" animBg="1"/>
          <p:bldP spid="42" grpId="0" animBg="1"/>
          <p:bldP spid="52" grpId="0" animBg="1"/>
          <p:bldP spid="58" grpId="0" animBg="1"/>
          <p:bldP spid="63" grpId="0" animBg="1"/>
          <p:bldP spid="68" grpId="0" animBg="1"/>
          <p:bldP spid="84" grpId="0" animBg="1"/>
          <p:bldP spid="79" grpId="0" animBg="1"/>
          <p:bldP spid="73" grpId="0" animBg="1"/>
          <p:bldP spid="22" grpId="0" animBg="1"/>
          <p:bldP spid="26" grpId="0" animBg="1"/>
          <p:bldP spid="31" grpId="0" animBg="1"/>
          <p:bldP spid="36" grpId="0" animBg="1"/>
          <p:bldP spid="41" grpId="0" animBg="1"/>
          <p:bldP spid="46" grpId="0" animBg="1"/>
          <p:bldP spid="51" grpId="0" animBg="1"/>
          <p:bldP spid="56" grpId="0" animBg="1"/>
          <p:bldP spid="62" grpId="0" animBg="1"/>
          <p:bldP spid="67" grpId="0" animBg="1"/>
          <p:bldP spid="72" grpId="0" animBg="1"/>
          <p:bldP spid="77" grpId="0" animBg="1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  <p:bldP spid="112" grpId="0" animBg="1"/>
          <p:bldP spid="109" grpId="0" animBg="1"/>
          <p:bldP spid="110" grpId="0" animBg="1"/>
          <p:bldP spid="107" grpId="0" animBg="1"/>
          <p:bldP spid="108" grpId="0" animBg="1"/>
          <p:bldP spid="105" grpId="0" animBg="1"/>
          <p:bldP spid="106" grpId="0" animBg="1"/>
          <p:bldP spid="103" grpId="0" animBg="1"/>
          <p:bldP spid="104" grpId="0" animBg="1"/>
          <p:bldP spid="101" grpId="0" animBg="1"/>
          <p:bldP spid="102" grpId="0" animBg="1"/>
          <p:bldP spid="99" grpId="0" animBg="1"/>
          <p:bldP spid="100" grpId="0" animBg="1"/>
          <p:bldP spid="97" grpId="0" animBg="1"/>
          <p:bldP spid="98" grpId="0" animBg="1"/>
          <p:bldP spid="93" grpId="0" animBg="1"/>
          <p:bldP spid="94" grpId="0" animBg="1"/>
          <p:bldP spid="91" grpId="0" animBg="1"/>
          <p:bldP spid="92" grpId="0" animBg="1"/>
          <p:bldP spid="89" grpId="0" animBg="1"/>
          <p:bldP spid="90" grpId="0" animBg="1"/>
          <p:bldP spid="87" grpId="0" animBg="1"/>
          <p:bldP spid="88" grpId="0" animBg="1"/>
          <p:bldP spid="85" grpId="0" animBg="1"/>
          <p:bldP spid="86" grpId="0" animBg="1"/>
          <p:bldP spid="21" grpId="0" animBg="1"/>
          <p:bldP spid="27" grpId="0" animBg="1"/>
          <p:bldP spid="32" grpId="0" animBg="1"/>
          <p:bldP spid="37" grpId="0" animBg="1"/>
          <p:bldP spid="47" grpId="0" animBg="1"/>
          <p:bldP spid="42" grpId="0" animBg="1"/>
          <p:bldP spid="52" grpId="0" animBg="1"/>
          <p:bldP spid="58" grpId="0" animBg="1"/>
          <p:bldP spid="63" grpId="0" animBg="1"/>
          <p:bldP spid="68" grpId="0" animBg="1"/>
          <p:bldP spid="84" grpId="0" animBg="1"/>
          <p:bldP spid="79" grpId="0" animBg="1"/>
          <p:bldP spid="73" grpId="0" animBg="1"/>
          <p:bldP spid="22" grpId="0" animBg="1"/>
          <p:bldP spid="26" grpId="0" animBg="1"/>
          <p:bldP spid="31" grpId="0" animBg="1"/>
          <p:bldP spid="36" grpId="0" animBg="1"/>
          <p:bldP spid="41" grpId="0" animBg="1"/>
          <p:bldP spid="46" grpId="0" animBg="1"/>
          <p:bldP spid="51" grpId="0" animBg="1"/>
          <p:bldP spid="56" grpId="0" animBg="1"/>
          <p:bldP spid="62" grpId="0" animBg="1"/>
          <p:bldP spid="67" grpId="0" animBg="1"/>
          <p:bldP spid="72" grpId="0" animBg="1"/>
          <p:bldP spid="77" grpId="0" animBg="1"/>
          <p:bldP spid="8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ahya Yousuf: সাদা কালো মেঘ">
            <a:extLst>
              <a:ext uri="{FF2B5EF4-FFF2-40B4-BE49-F238E27FC236}">
                <a16:creationId xmlns:a16="http://schemas.microsoft.com/office/drawing/2014/main" id="{4AC06601-CF85-4359-A993-9E3C6C84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7" y="175007"/>
            <a:ext cx="3380411" cy="335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আবারও ভারী বৃষ্টির সম্ভাবনা! ভাসতে চলেছে উত্তরবঙ্গ, বজ্রবিদ্যুৎ সহ বৃষ্টি  কলকাতায়...| Forecast of Weather Weather Update kolkata and Bengal |  north-bengal - News18 Bangla, Today's ...">
            <a:extLst>
              <a:ext uri="{FF2B5EF4-FFF2-40B4-BE49-F238E27FC236}">
                <a16:creationId xmlns:a16="http://schemas.microsoft.com/office/drawing/2014/main" id="{882F12CA-4033-48A2-9A45-D9711B25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41" y="175007"/>
            <a:ext cx="3506372" cy="325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ঢাকাসহ ১৯ অঞ্চলে ঝড়-বৃষ্টির পূর্বাভাস">
            <a:extLst>
              <a:ext uri="{FF2B5EF4-FFF2-40B4-BE49-F238E27FC236}">
                <a16:creationId xmlns:a16="http://schemas.microsoft.com/office/drawing/2014/main" id="{BA39AD59-42E3-461A-85CA-9D793A4E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59" y="175007"/>
            <a:ext cx="3984437" cy="335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E67631-FC61-45A2-88F2-F315F0A4830B}"/>
              </a:ext>
            </a:extLst>
          </p:cNvPr>
          <p:cNvSpPr txBox="1"/>
          <p:nvPr/>
        </p:nvSpPr>
        <p:spPr>
          <a:xfrm>
            <a:off x="1195755" y="4046860"/>
            <a:ext cx="102131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প্রতিক্ষীত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! 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মেঘনার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আবাদি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পুবের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হাওয়ায়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বিদগ্ধ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ৎ-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সওয়ার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8744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AEFB79-FBBA-422A-97CD-ACB9DD7699AD}"/>
              </a:ext>
            </a:extLst>
          </p:cNvPr>
          <p:cNvGrpSpPr/>
          <p:nvPr/>
        </p:nvGrpSpPr>
        <p:grpSpPr>
          <a:xfrm>
            <a:off x="7438252" y="3173299"/>
            <a:ext cx="4792937" cy="3612772"/>
            <a:chOff x="7438252" y="3173299"/>
            <a:chExt cx="4792937" cy="3612772"/>
          </a:xfrm>
        </p:grpSpPr>
        <p:pic>
          <p:nvPicPr>
            <p:cNvPr id="2050" name="Picture 2" descr="দুঃসময়ে বন্যার হানা">
              <a:extLst>
                <a:ext uri="{FF2B5EF4-FFF2-40B4-BE49-F238E27FC236}">
                  <a16:creationId xmlns:a16="http://schemas.microsoft.com/office/drawing/2014/main" id="{13D0DDC0-FB48-4D1D-B213-9F52C528A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7289" y="3302747"/>
              <a:ext cx="2473900" cy="33685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খোলপেটুয়া নদীর বেড়িবাঁধে ফাটল">
              <a:extLst>
                <a:ext uri="{FF2B5EF4-FFF2-40B4-BE49-F238E27FC236}">
                  <a16:creationId xmlns:a16="http://schemas.microsoft.com/office/drawing/2014/main" id="{5414E07C-651D-48DA-8D47-22B31EFBB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252" y="3173299"/>
              <a:ext cx="2640444" cy="3612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FD2C74-B9CB-4572-99B1-2247328E0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9" y="3469154"/>
            <a:ext cx="3095624" cy="303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063F3-E435-4F80-AC2C-CC8694423CC0}"/>
              </a:ext>
            </a:extLst>
          </p:cNvPr>
          <p:cNvSpPr txBox="1"/>
          <p:nvPr/>
        </p:nvSpPr>
        <p:spPr>
          <a:xfrm>
            <a:off x="3153755" y="3206091"/>
            <a:ext cx="43987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দিগন্তের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আভা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বর্ষণমুখর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অরণ্যের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শিহরায়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রৌদ্র-দগ্ধ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ফাটলে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E17DE7-24A0-4726-BA78-B7108BB13A85}"/>
              </a:ext>
            </a:extLst>
          </p:cNvPr>
          <p:cNvGrpSpPr/>
          <p:nvPr/>
        </p:nvGrpSpPr>
        <p:grpSpPr>
          <a:xfrm>
            <a:off x="1811615" y="49067"/>
            <a:ext cx="8722262" cy="3157024"/>
            <a:chOff x="176501" y="150120"/>
            <a:chExt cx="8722262" cy="3157024"/>
          </a:xfrm>
        </p:grpSpPr>
        <p:pic>
          <p:nvPicPr>
            <p:cNvPr id="2056" name="Picture 8" descr="স্মৃতিতে বর্ষাকাল - HelloToday24">
              <a:extLst>
                <a:ext uri="{FF2B5EF4-FFF2-40B4-BE49-F238E27FC236}">
                  <a16:creationId xmlns:a16="http://schemas.microsoft.com/office/drawing/2014/main" id="{E2B11DCD-9457-4602-9192-5F4567916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01" y="150120"/>
              <a:ext cx="3007262" cy="3157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বর্ষার ছবি 🌧 Images 💕Aparna ‌💕 - ShareChat - ভারতের নিজস্ব সোশ্যাল  নেটওয়ার্ক">
              <a:extLst>
                <a:ext uri="{FF2B5EF4-FFF2-40B4-BE49-F238E27FC236}">
                  <a16:creationId xmlns:a16="http://schemas.microsoft.com/office/drawing/2014/main" id="{79B32F63-2F74-47AE-BD66-2A22A128E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763" y="172982"/>
              <a:ext cx="2619375" cy="3134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কেয়া | HerbalGuide">
              <a:extLst>
                <a:ext uri="{FF2B5EF4-FFF2-40B4-BE49-F238E27FC236}">
                  <a16:creationId xmlns:a16="http://schemas.microsoft.com/office/drawing/2014/main" id="{8732C9F7-35D0-4D3D-A174-276445834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138" y="172982"/>
              <a:ext cx="3095625" cy="3134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3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3D74E-790A-4FA6-9A9F-7BB0BAE35A39}"/>
              </a:ext>
            </a:extLst>
          </p:cNvPr>
          <p:cNvSpPr txBox="1"/>
          <p:nvPr/>
        </p:nvSpPr>
        <p:spPr>
          <a:xfrm>
            <a:off x="3934559" y="1400915"/>
            <a:ext cx="4521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রুগ্ন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ভিখারির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রগ-ওঠা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রুক্ষ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বর্ষণের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তৃষিত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তৃষাতপ্ত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074" name="Picture 2" descr="Beggar India Images, Stock Photos &amp; Vectors | Shutterstock">
            <a:extLst>
              <a:ext uri="{FF2B5EF4-FFF2-40B4-BE49-F238E27FC236}">
                <a16:creationId xmlns:a16="http://schemas.microsoft.com/office/drawing/2014/main" id="{96C6044E-D490-4658-9895-4542B0A10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2"/>
          <a:stretch/>
        </p:blipFill>
        <p:spPr bwMode="auto">
          <a:xfrm>
            <a:off x="126390" y="200428"/>
            <a:ext cx="3770361" cy="317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7A606A-1A28-48A3-BEA6-4DDC5A49557C}"/>
              </a:ext>
            </a:extLst>
          </p:cNvPr>
          <p:cNvGrpSpPr/>
          <p:nvPr/>
        </p:nvGrpSpPr>
        <p:grpSpPr>
          <a:xfrm>
            <a:off x="8494030" y="200428"/>
            <a:ext cx="3530992" cy="3228573"/>
            <a:chOff x="7315199" y="200427"/>
            <a:chExt cx="3530992" cy="3228573"/>
          </a:xfrm>
        </p:grpSpPr>
        <p:pic>
          <p:nvPicPr>
            <p:cNvPr id="3076" name="Picture 4" descr="Rough ground stock image. Image of damage, background - 11881249">
              <a:extLst>
                <a:ext uri="{FF2B5EF4-FFF2-40B4-BE49-F238E27FC236}">
                  <a16:creationId xmlns:a16="http://schemas.microsoft.com/office/drawing/2014/main" id="{8CAC7DB9-5935-4651-A1FC-6C387261D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315199" y="200428"/>
              <a:ext cx="1684464" cy="32285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সাততলা আসমান বলতে কী বোঝানো হয়েছে? | BD24Live.com">
              <a:extLst>
                <a:ext uri="{FF2B5EF4-FFF2-40B4-BE49-F238E27FC236}">
                  <a16:creationId xmlns:a16="http://schemas.microsoft.com/office/drawing/2014/main" id="{22A85084-FCCE-48BD-8BEE-F4C01ED3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664" y="200427"/>
              <a:ext cx="1846527" cy="3228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Dry forest | The dry forest and woodlands of Africa cover 54… | Flickr">
            <a:extLst>
              <a:ext uri="{FF2B5EF4-FFF2-40B4-BE49-F238E27FC236}">
                <a16:creationId xmlns:a16="http://schemas.microsoft.com/office/drawing/2014/main" id="{7385B849-5D01-4C06-BABD-DB9C51A9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3691376"/>
            <a:ext cx="3808169" cy="296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ব্যাপক ঘাটতি, প্রাক বর্ষার বৃষ্টি ৬৫ বছরে দ্বিতীয় নিম্নতম, ফের চাতকের  অপেক্ষা | TDN Bangla">
            <a:extLst>
              <a:ext uri="{FF2B5EF4-FFF2-40B4-BE49-F238E27FC236}">
                <a16:creationId xmlns:a16="http://schemas.microsoft.com/office/drawing/2014/main" id="{A9569B42-0DFF-44F3-85EC-09E552CD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30" y="3691377"/>
            <a:ext cx="3609388" cy="296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B239A6-E73B-4931-91ED-385C91877FA7}"/>
              </a:ext>
            </a:extLst>
          </p:cNvPr>
          <p:cNvSpPr txBox="1"/>
          <p:nvPr/>
        </p:nvSpPr>
        <p:spPr>
          <a:xfrm>
            <a:off x="4237049" y="2225208"/>
            <a:ext cx="38677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বিস্মৃত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নিঃসঙ্গ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বিষন্ন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মেদুর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100" name="Picture 4" descr="যারা নিঃসঙ্গ তারা বুদ্ধিমান">
            <a:extLst>
              <a:ext uri="{FF2B5EF4-FFF2-40B4-BE49-F238E27FC236}">
                <a16:creationId xmlns:a16="http://schemas.microsoft.com/office/drawing/2014/main" id="{36E5CDBC-5AFF-4AD0-B995-1D14D4EE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53" y="112542"/>
            <a:ext cx="3792819" cy="345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হৃদয় কাড়ে বর্ষার প্রকৃতি">
            <a:extLst>
              <a:ext uri="{FF2B5EF4-FFF2-40B4-BE49-F238E27FC236}">
                <a16:creationId xmlns:a16="http://schemas.microsoft.com/office/drawing/2014/main" id="{B3AA76E4-A947-408C-B0FD-41B0EA65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" y="3940239"/>
            <a:ext cx="3867737" cy="257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মেঘদূতের বার্তা নিয়ে হাজির পয়লা আষাঢ়">
            <a:extLst>
              <a:ext uri="{FF2B5EF4-FFF2-40B4-BE49-F238E27FC236}">
                <a16:creationId xmlns:a16="http://schemas.microsoft.com/office/drawing/2014/main" id="{F9B6DD4C-F65D-4457-835D-562BDEB8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83" y="3940239"/>
            <a:ext cx="3792819" cy="257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সবুজের সমারোহ মধুটিলা ইকোপার্ক">
            <a:extLst>
              <a:ext uri="{FF2B5EF4-FFF2-40B4-BE49-F238E27FC236}">
                <a16:creationId xmlns:a16="http://schemas.microsoft.com/office/drawing/2014/main" id="{60D57F9E-6E77-4F0C-A0FC-D6EFC8AF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" y="277568"/>
            <a:ext cx="3799888" cy="347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48B39-4CF1-47F2-A066-DA30A82092B3}"/>
              </a:ext>
            </a:extLst>
          </p:cNvPr>
          <p:cNvSpPr txBox="1"/>
          <p:nvPr/>
        </p:nvSpPr>
        <p:spPr>
          <a:xfrm>
            <a:off x="4596618" y="51021"/>
            <a:ext cx="2099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8308C-FAF1-4B89-8E87-8B731B0E7CE3}"/>
              </a:ext>
            </a:extLst>
          </p:cNvPr>
          <p:cNvSpPr txBox="1"/>
          <p:nvPr/>
        </p:nvSpPr>
        <p:spPr>
          <a:xfrm>
            <a:off x="664695" y="1117563"/>
            <a:ext cx="1853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সওয়ার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BC853-2103-4AA5-88EF-2287CCE8BB90}"/>
              </a:ext>
            </a:extLst>
          </p:cNvPr>
          <p:cNvSpPr txBox="1"/>
          <p:nvPr/>
        </p:nvSpPr>
        <p:spPr>
          <a:xfrm>
            <a:off x="664695" y="2085593"/>
            <a:ext cx="1740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তৃষ্ণাতপ্ত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4C58F-E075-4D5F-B671-69DDB81C5EB1}"/>
              </a:ext>
            </a:extLst>
          </p:cNvPr>
          <p:cNvSpPr txBox="1"/>
          <p:nvPr/>
        </p:nvSpPr>
        <p:spPr>
          <a:xfrm>
            <a:off x="664695" y="2973749"/>
            <a:ext cx="1740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FB0F0-BE0E-404F-9BDA-100077931D90}"/>
              </a:ext>
            </a:extLst>
          </p:cNvPr>
          <p:cNvSpPr txBox="1"/>
          <p:nvPr/>
        </p:nvSpPr>
        <p:spPr>
          <a:xfrm>
            <a:off x="664695" y="3940629"/>
            <a:ext cx="1361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A9F15-8A05-4D1F-A66A-83F3955D85AF}"/>
              </a:ext>
            </a:extLst>
          </p:cNvPr>
          <p:cNvSpPr txBox="1"/>
          <p:nvPr/>
        </p:nvSpPr>
        <p:spPr>
          <a:xfrm>
            <a:off x="8009792" y="974351"/>
            <a:ext cx="2921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আরোহী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BFF90-9E61-4CC1-9181-2C0759936794}"/>
              </a:ext>
            </a:extLst>
          </p:cNvPr>
          <p:cNvSpPr txBox="1"/>
          <p:nvPr/>
        </p:nvSpPr>
        <p:spPr>
          <a:xfrm>
            <a:off x="7981657" y="1990949"/>
            <a:ext cx="2606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পিপাসায়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C1D54-1F54-4514-9175-A6B0D3B5C994}"/>
              </a:ext>
            </a:extLst>
          </p:cNvPr>
          <p:cNvSpPr txBox="1"/>
          <p:nvPr/>
        </p:nvSpPr>
        <p:spPr>
          <a:xfrm>
            <a:off x="7849768" y="2847137"/>
            <a:ext cx="1570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জনশূন্য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64781E-BA5E-4E78-9831-BF00BA75CC30}"/>
              </a:ext>
            </a:extLst>
          </p:cNvPr>
          <p:cNvSpPr txBox="1"/>
          <p:nvPr/>
        </p:nvSpPr>
        <p:spPr>
          <a:xfrm>
            <a:off x="8117052" y="3931835"/>
            <a:ext cx="1570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অসমতল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EFF0E-D902-4E7C-B1D3-E8CACD45DC1F}"/>
              </a:ext>
            </a:extLst>
          </p:cNvPr>
          <p:cNvSpPr txBox="1"/>
          <p:nvPr/>
        </p:nvSpPr>
        <p:spPr>
          <a:xfrm>
            <a:off x="664695" y="5014800"/>
            <a:ext cx="2697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মেদুর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136C5B-4AB6-4E92-B99C-661B3EC34046}"/>
              </a:ext>
            </a:extLst>
          </p:cNvPr>
          <p:cNvSpPr txBox="1"/>
          <p:nvPr/>
        </p:nvSpPr>
        <p:spPr>
          <a:xfrm>
            <a:off x="7230207" y="4981018"/>
            <a:ext cx="47695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বৃষ্টিহীন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রুক্ষতা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F6CBA7B-9BDF-470C-AAB0-F8A2985C9F74}"/>
              </a:ext>
            </a:extLst>
          </p:cNvPr>
          <p:cNvSpPr/>
          <p:nvPr/>
        </p:nvSpPr>
        <p:spPr>
          <a:xfrm>
            <a:off x="2940148" y="1328294"/>
            <a:ext cx="4093698" cy="1910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76153B7-9774-4BCE-86F5-A65710468029}"/>
              </a:ext>
            </a:extLst>
          </p:cNvPr>
          <p:cNvSpPr/>
          <p:nvPr/>
        </p:nvSpPr>
        <p:spPr>
          <a:xfrm>
            <a:off x="2940148" y="2274552"/>
            <a:ext cx="4093698" cy="1910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CB4D136-BADB-4970-BB10-666CD8C12C47}"/>
              </a:ext>
            </a:extLst>
          </p:cNvPr>
          <p:cNvSpPr/>
          <p:nvPr/>
        </p:nvSpPr>
        <p:spPr>
          <a:xfrm>
            <a:off x="2940148" y="3100163"/>
            <a:ext cx="4093698" cy="1910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C359F97-657E-4838-935C-613DE8585E4C}"/>
              </a:ext>
            </a:extLst>
          </p:cNvPr>
          <p:cNvSpPr/>
          <p:nvPr/>
        </p:nvSpPr>
        <p:spPr>
          <a:xfrm>
            <a:off x="2940148" y="4199063"/>
            <a:ext cx="4093698" cy="1910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5E3843-C633-4F42-80C0-8B605E687584}"/>
              </a:ext>
            </a:extLst>
          </p:cNvPr>
          <p:cNvSpPr/>
          <p:nvPr/>
        </p:nvSpPr>
        <p:spPr>
          <a:xfrm>
            <a:off x="2940148" y="5338689"/>
            <a:ext cx="4093698" cy="1910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988333-60EF-4D20-ACF2-BF2D8E906B24}"/>
              </a:ext>
            </a:extLst>
          </p:cNvPr>
          <p:cNvSpPr txBox="1"/>
          <p:nvPr/>
        </p:nvSpPr>
        <p:spPr>
          <a:xfrm>
            <a:off x="1069144" y="2565569"/>
            <a:ext cx="10269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83586-D0FE-468E-994A-2F886CB7FCC9}"/>
              </a:ext>
            </a:extLst>
          </p:cNvPr>
          <p:cNvSpPr txBox="1"/>
          <p:nvPr/>
        </p:nvSpPr>
        <p:spPr>
          <a:xfrm>
            <a:off x="3960641" y="490982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403EE-E160-4AA6-A4CD-0F462488246C}"/>
              </a:ext>
            </a:extLst>
          </p:cNvPr>
          <p:cNvSpPr txBox="1"/>
          <p:nvPr/>
        </p:nvSpPr>
        <p:spPr>
          <a:xfrm>
            <a:off x="322580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04276-71AD-43ED-9E6F-E717A64D7145}"/>
              </a:ext>
            </a:extLst>
          </p:cNvPr>
          <p:cNvSpPr/>
          <p:nvPr/>
        </p:nvSpPr>
        <p:spPr>
          <a:xfrm>
            <a:off x="335131" y="1200329"/>
            <a:ext cx="6043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বিদ্যুৎকে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AA50F-2CE8-4664-AF0C-B0FA5611BA2D}"/>
              </a:ext>
            </a:extLst>
          </p:cNvPr>
          <p:cNvSpPr/>
          <p:nvPr/>
        </p:nvSpPr>
        <p:spPr>
          <a:xfrm>
            <a:off x="335131" y="2098666"/>
            <a:ext cx="7035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708E7-9D16-4A47-B8B1-05F69DC8708A}"/>
              </a:ext>
            </a:extLst>
          </p:cNvPr>
          <p:cNvSpPr/>
          <p:nvPr/>
        </p:nvSpPr>
        <p:spPr>
          <a:xfrm>
            <a:off x="137957" y="2985433"/>
            <a:ext cx="706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রুগ্ন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ভিখারির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রগ-ওঠা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রুক্ষ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’-- এ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চিত্রকল্পে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9FC64-9161-4B88-BFE1-ACD4E93B1F75}"/>
              </a:ext>
            </a:extLst>
          </p:cNvPr>
          <p:cNvSpPr/>
          <p:nvPr/>
        </p:nvSpPr>
        <p:spPr>
          <a:xfrm>
            <a:off x="335131" y="4580453"/>
            <a:ext cx="668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ফররুখ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5BE49-CEDD-43BB-86A5-7A735675D692}"/>
              </a:ext>
            </a:extLst>
          </p:cNvPr>
          <p:cNvSpPr/>
          <p:nvPr/>
        </p:nvSpPr>
        <p:spPr>
          <a:xfrm>
            <a:off x="8272844" y="1287736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EACB22-AF92-4B77-9167-0CD59FD22F8D}"/>
              </a:ext>
            </a:extLst>
          </p:cNvPr>
          <p:cNvSpPr/>
          <p:nvPr/>
        </p:nvSpPr>
        <p:spPr>
          <a:xfrm>
            <a:off x="8272844" y="2091114"/>
            <a:ext cx="3192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BB51E-C747-4441-A5AE-4A80D82326BD}"/>
              </a:ext>
            </a:extLst>
          </p:cNvPr>
          <p:cNvSpPr/>
          <p:nvPr/>
        </p:nvSpPr>
        <p:spPr>
          <a:xfrm>
            <a:off x="8272844" y="3231654"/>
            <a:ext cx="3408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ADF397-CA79-4447-B4AE-65F27388CB86}"/>
              </a:ext>
            </a:extLst>
          </p:cNvPr>
          <p:cNvSpPr/>
          <p:nvPr/>
        </p:nvSpPr>
        <p:spPr>
          <a:xfrm>
            <a:off x="8274167" y="4565392"/>
            <a:ext cx="3917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১৯১৮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6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80F4A-2F16-4FA0-B200-821CE610484B}"/>
              </a:ext>
            </a:extLst>
          </p:cNvPr>
          <p:cNvSpPr txBox="1"/>
          <p:nvPr/>
        </p:nvSpPr>
        <p:spPr>
          <a:xfrm>
            <a:off x="3848100" y="154547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35EEB2-B141-4469-A9BC-DB0EE7172909}"/>
              </a:ext>
            </a:extLst>
          </p:cNvPr>
          <p:cNvSpPr/>
          <p:nvPr/>
        </p:nvSpPr>
        <p:spPr>
          <a:xfrm>
            <a:off x="998806" y="2721114"/>
            <a:ext cx="9931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সাজে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56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4AA6C0DE-BB4E-460D-83E4-3E5DE8BAC9B3}"/>
              </a:ext>
            </a:extLst>
          </p:cNvPr>
          <p:cNvSpPr/>
          <p:nvPr/>
        </p:nvSpPr>
        <p:spPr>
          <a:xfrm>
            <a:off x="5700584" y="3033584"/>
            <a:ext cx="790832" cy="790832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568EB7C-8B90-4BA3-B955-C049676E80C5}"/>
              </a:ext>
            </a:extLst>
          </p:cNvPr>
          <p:cNvSpPr/>
          <p:nvPr/>
        </p:nvSpPr>
        <p:spPr>
          <a:xfrm>
            <a:off x="5284573" y="2617573"/>
            <a:ext cx="1622854" cy="1622854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CA5F40D-76A8-4548-9158-C2F729F20A7E}"/>
              </a:ext>
            </a:extLst>
          </p:cNvPr>
          <p:cNvSpPr/>
          <p:nvPr/>
        </p:nvSpPr>
        <p:spPr>
          <a:xfrm>
            <a:off x="4679092" y="2012092"/>
            <a:ext cx="2833816" cy="2833816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3F6CD76-DA4B-40A7-A9A9-BDC746E953E9}"/>
              </a:ext>
            </a:extLst>
          </p:cNvPr>
          <p:cNvSpPr/>
          <p:nvPr/>
        </p:nvSpPr>
        <p:spPr>
          <a:xfrm>
            <a:off x="3924300" y="1257300"/>
            <a:ext cx="4343400" cy="43434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CDF0D0E-502C-4213-98E8-0FDC8E06E287}"/>
              </a:ext>
            </a:extLst>
          </p:cNvPr>
          <p:cNvSpPr/>
          <p:nvPr/>
        </p:nvSpPr>
        <p:spPr>
          <a:xfrm>
            <a:off x="2876550" y="209550"/>
            <a:ext cx="6438900" cy="64389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DC9A20B-02CD-45A2-AD12-049027603A0E}"/>
              </a:ext>
            </a:extLst>
          </p:cNvPr>
          <p:cNvSpPr/>
          <p:nvPr/>
        </p:nvSpPr>
        <p:spPr>
          <a:xfrm>
            <a:off x="1466850" y="-1200150"/>
            <a:ext cx="9258300" cy="92583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DB53865-05BD-4E01-9B69-79792AA0D58B}"/>
              </a:ext>
            </a:extLst>
          </p:cNvPr>
          <p:cNvSpPr/>
          <p:nvPr/>
        </p:nvSpPr>
        <p:spPr>
          <a:xfrm>
            <a:off x="-152400" y="-2819400"/>
            <a:ext cx="12496800" cy="124968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9446427-032D-494F-9D89-3DAE1D6FA5FE}"/>
              </a:ext>
            </a:extLst>
          </p:cNvPr>
          <p:cNvSpPr/>
          <p:nvPr/>
        </p:nvSpPr>
        <p:spPr>
          <a:xfrm>
            <a:off x="-1809750" y="-4476750"/>
            <a:ext cx="15811500" cy="158115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7171808-2B76-4E3F-8522-011863C8BA90}"/>
              </a:ext>
            </a:extLst>
          </p:cNvPr>
          <p:cNvSpPr/>
          <p:nvPr/>
        </p:nvSpPr>
        <p:spPr>
          <a:xfrm>
            <a:off x="-3848100" y="-6515100"/>
            <a:ext cx="19888200" cy="198882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6CF3853-0922-41AF-9125-BAE817249D22}"/>
              </a:ext>
            </a:extLst>
          </p:cNvPr>
          <p:cNvSpPr/>
          <p:nvPr/>
        </p:nvSpPr>
        <p:spPr>
          <a:xfrm>
            <a:off x="-6400800" y="-9067800"/>
            <a:ext cx="24993600" cy="24993600"/>
          </a:xfrm>
          <a:prstGeom prst="star5">
            <a:avLst>
              <a:gd name="adj" fmla="val 23338"/>
              <a:gd name="hf" fmla="val 105146"/>
              <a:gd name="vf" fmla="val 11055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F4D8A8-7128-4EC0-81C9-CBEFC982C5DC}"/>
              </a:ext>
            </a:extLst>
          </p:cNvPr>
          <p:cNvSpPr/>
          <p:nvPr/>
        </p:nvSpPr>
        <p:spPr>
          <a:xfrm>
            <a:off x="4136571" y="2617573"/>
            <a:ext cx="4131129" cy="16228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5CAA2-0858-4F45-9CA8-40BDB807672D}"/>
              </a:ext>
            </a:extLst>
          </p:cNvPr>
          <p:cNvSpPr txBox="1"/>
          <p:nvPr/>
        </p:nvSpPr>
        <p:spPr>
          <a:xfrm>
            <a:off x="3848100" y="2321005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decel="100000" autoRev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decel="10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decel="100000" autoRev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decel="10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decel="10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decel="10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decel="100000" autoRev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decel="10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decel="100000" autoRev="1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93BDA9C2-F590-4C07-9833-6FD1F1ACB160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F25F40A4-5FB8-4135-AFD7-B2B12379C70F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1BAD3978-E04B-4F65-916B-EC5DDE737918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: Top Corners Snipped 62">
            <a:extLst>
              <a:ext uri="{FF2B5EF4-FFF2-40B4-BE49-F238E27FC236}">
                <a16:creationId xmlns:a16="http://schemas.microsoft.com/office/drawing/2014/main" id="{66AD05C9-E2E0-4834-9840-CA4020BD6C74}"/>
              </a:ext>
            </a:extLst>
          </p:cNvPr>
          <p:cNvSpPr/>
          <p:nvPr/>
        </p:nvSpPr>
        <p:spPr>
          <a:xfrm>
            <a:off x="1703350" y="1216482"/>
            <a:ext cx="2107771" cy="2309247"/>
          </a:xfrm>
          <a:prstGeom prst="snip2SameRect">
            <a:avLst>
              <a:gd name="adj1" fmla="val 16667"/>
              <a:gd name="adj2" fmla="val 8264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68D01D-AE3B-4284-8983-93279F7240C2}"/>
              </a:ext>
            </a:extLst>
          </p:cNvPr>
          <p:cNvSpPr txBox="1"/>
          <p:nvPr/>
        </p:nvSpPr>
        <p:spPr>
          <a:xfrm>
            <a:off x="147234" y="4145665"/>
            <a:ext cx="5429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বি,এস,সি মাধ্যমিক বিদ্যালয়,বাগেরহাট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CB72D34D-EBC3-4BF5-B153-EC5BA89AB7B3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9AEFA4F7-6A57-46D1-940D-0129B445F112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08D18C-E48C-4D8D-9C04-4FAB2D998FDB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200CFA-784F-47AB-854F-D7A8BF728005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ightning Bolt 68">
            <a:extLst>
              <a:ext uri="{FF2B5EF4-FFF2-40B4-BE49-F238E27FC236}">
                <a16:creationId xmlns:a16="http://schemas.microsoft.com/office/drawing/2014/main" id="{233F26CA-3110-453E-BEB3-58A3DA99BF12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ightning Bolt 69">
            <a:extLst>
              <a:ext uri="{FF2B5EF4-FFF2-40B4-BE49-F238E27FC236}">
                <a16:creationId xmlns:a16="http://schemas.microsoft.com/office/drawing/2014/main" id="{40B2E923-2E6E-4FC8-A303-52327B8C7556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Lightning Bolt 70">
            <a:extLst>
              <a:ext uri="{FF2B5EF4-FFF2-40B4-BE49-F238E27FC236}">
                <a16:creationId xmlns:a16="http://schemas.microsoft.com/office/drawing/2014/main" id="{759E89D8-288C-4E56-BDBF-CA7B54FD0191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1A5A91-487B-4552-84C1-8256E929EB09}"/>
              </a:ext>
            </a:extLst>
          </p:cNvPr>
          <p:cNvSpPr txBox="1"/>
          <p:nvPr/>
        </p:nvSpPr>
        <p:spPr>
          <a:xfrm>
            <a:off x="7183464" y="3926222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97EB1-7DE5-4772-9409-F72E80D2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83" y="1231580"/>
            <a:ext cx="2058064" cy="26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9" grpId="0" animBg="1"/>
      <p:bldP spid="70" grpId="0" animBg="1"/>
      <p:bldP spid="71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09193F-D1AF-460B-9999-1E975F6E688D}"/>
              </a:ext>
            </a:extLst>
          </p:cNvPr>
          <p:cNvSpPr txBox="1"/>
          <p:nvPr/>
        </p:nvSpPr>
        <p:spPr>
          <a:xfrm>
            <a:off x="2928693" y="109789"/>
            <a:ext cx="6334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মেঘলা আকাশ, বৃষ্টি অব্যাহত থাকতে পারে | বিনিয়োগ বার্তা :: Biniogbarta | A  Prominent Business News and Economic Newspaper in Bangladesh">
            <a:extLst>
              <a:ext uri="{FF2B5EF4-FFF2-40B4-BE49-F238E27FC236}">
                <a16:creationId xmlns:a16="http://schemas.microsoft.com/office/drawing/2014/main" id="{DAEDF639-151D-4723-91BD-C82AA983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6" y="1055607"/>
            <a:ext cx="3785410" cy="31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ফটোশপ জোন(পর্বঃ১৬-রৌদ্রজ্জ্বল নীল আকাশে বিদ্যুৎ চমক+প্রশ্নোত্তর পর্ব) |  Techtunes | টেকটিউনস">
            <a:extLst>
              <a:ext uri="{FF2B5EF4-FFF2-40B4-BE49-F238E27FC236}">
                <a16:creationId xmlns:a16="http://schemas.microsoft.com/office/drawing/2014/main" id="{758030D6-0901-43E2-8DF9-3AA0B8D9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94" y="1055607"/>
            <a:ext cx="3785411" cy="31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mittent rain may stay for two days, temperature may fall dgtl -  Anandabazar">
            <a:extLst>
              <a:ext uri="{FF2B5EF4-FFF2-40B4-BE49-F238E27FC236}">
                <a16:creationId xmlns:a16="http://schemas.microsoft.com/office/drawing/2014/main" id="{3A3ACFB2-F101-4CFC-BF0A-D2DC9B4A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38" y="1072869"/>
            <a:ext cx="3568301" cy="31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এক বর্ষার বৃষ্টিতে যদি মুছে যায় নাম'">
            <a:extLst>
              <a:ext uri="{FF2B5EF4-FFF2-40B4-BE49-F238E27FC236}">
                <a16:creationId xmlns:a16="http://schemas.microsoft.com/office/drawing/2014/main" id="{916E611E-518D-4DB1-9331-5CDC9A11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89" y="4190584"/>
            <a:ext cx="378541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বঙ্গ-নিউজ bongo-news - শুভ সকাল প্রকৃতির মতো সুন্দর হোক আপনার জীবনের  প্রতিটি মুহূর্ত">
            <a:extLst>
              <a:ext uri="{FF2B5EF4-FFF2-40B4-BE49-F238E27FC236}">
                <a16:creationId xmlns:a16="http://schemas.microsoft.com/office/drawing/2014/main" id="{97403D9D-5E38-4CB3-93BC-61421094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1" y="4190584"/>
            <a:ext cx="3650713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BE3A4-FEC1-4B41-9F74-639EB4AB3C4C}"/>
              </a:ext>
            </a:extLst>
          </p:cNvPr>
          <p:cNvSpPr txBox="1"/>
          <p:nvPr/>
        </p:nvSpPr>
        <p:spPr>
          <a:xfrm>
            <a:off x="1330817" y="1477994"/>
            <a:ext cx="95303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-“বৃষ্টি”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785C4-9AB6-4B75-8EC6-ADBF69049EA9}"/>
              </a:ext>
            </a:extLst>
          </p:cNvPr>
          <p:cNvSpPr txBox="1"/>
          <p:nvPr/>
        </p:nvSpPr>
        <p:spPr>
          <a:xfrm>
            <a:off x="2275668" y="438126"/>
            <a:ext cx="764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6FB1BB-68BD-4343-B84E-785F251F7677}"/>
              </a:ext>
            </a:extLst>
          </p:cNvPr>
          <p:cNvSpPr/>
          <p:nvPr/>
        </p:nvSpPr>
        <p:spPr>
          <a:xfrm>
            <a:off x="2498788" y="584804"/>
            <a:ext cx="486032" cy="4201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C96A410-B1EC-449E-8770-781ABD3D7AFB}"/>
              </a:ext>
            </a:extLst>
          </p:cNvPr>
          <p:cNvSpPr/>
          <p:nvPr/>
        </p:nvSpPr>
        <p:spPr>
          <a:xfrm>
            <a:off x="9207180" y="469795"/>
            <a:ext cx="486032" cy="4201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7E00F-7318-463C-ABF1-279701722513}"/>
              </a:ext>
            </a:extLst>
          </p:cNvPr>
          <p:cNvSpPr txBox="1"/>
          <p:nvPr/>
        </p:nvSpPr>
        <p:spPr>
          <a:xfrm>
            <a:off x="4215539" y="2598003"/>
            <a:ext cx="4680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কবি-ফররুখ আহমদ </a:t>
            </a:r>
            <a:endParaRPr lang="en-US" sz="4800" dirty="0"/>
          </a:p>
        </p:txBody>
      </p:sp>
      <p:pic>
        <p:nvPicPr>
          <p:cNvPr id="1026" name="Picture 2" descr="ফররুখ আহমদ জীবন ও সাহিত্য">
            <a:extLst>
              <a:ext uri="{FF2B5EF4-FFF2-40B4-BE49-F238E27FC236}">
                <a16:creationId xmlns:a16="http://schemas.microsoft.com/office/drawing/2014/main" id="{6847093B-F3D2-45BE-B65C-AA9539F7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9" y="1695523"/>
            <a:ext cx="3841007" cy="478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CB9A3-9E71-4C3E-8B0D-DF056781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80" y="1790578"/>
            <a:ext cx="3776420" cy="468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0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D239C7-0F79-4BEC-8BB8-01BEE57B03A3}"/>
              </a:ext>
            </a:extLst>
          </p:cNvPr>
          <p:cNvSpPr txBox="1"/>
          <p:nvPr/>
        </p:nvSpPr>
        <p:spPr>
          <a:xfrm>
            <a:off x="4223951" y="0"/>
            <a:ext cx="3744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F70B7-28EA-49FF-B7D9-9A12FE5F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41" y="1425702"/>
            <a:ext cx="81971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en-US" sz="4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694" y="3820191"/>
            <a:ext cx="10806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62694" y="2568046"/>
            <a:ext cx="96521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62694" y="5232285"/>
            <a:ext cx="7609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বিষয়বস্তু বর্ণনা করতে পারবে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416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09F7A85-D5C6-46B4-9168-98B75972A121}"/>
              </a:ext>
            </a:extLst>
          </p:cNvPr>
          <p:cNvGrpSpPr/>
          <p:nvPr/>
        </p:nvGrpSpPr>
        <p:grpSpPr>
          <a:xfrm>
            <a:off x="4474188" y="2514066"/>
            <a:ext cx="2285997" cy="1887163"/>
            <a:chOff x="3198592" y="2433412"/>
            <a:chExt cx="2285997" cy="188716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870DDC6-2FFF-4799-A0D5-E3A83B1474A4}"/>
                </a:ext>
              </a:extLst>
            </p:cNvPr>
            <p:cNvSpPr/>
            <p:nvPr/>
          </p:nvSpPr>
          <p:spPr>
            <a:xfrm>
              <a:off x="3198592" y="2433412"/>
              <a:ext cx="2285997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87AA599F-4863-4751-8D22-28CA262C5BB4}"/>
                </a:ext>
              </a:extLst>
            </p:cNvPr>
            <p:cNvSpPr txBox="1"/>
            <p:nvPr/>
          </p:nvSpPr>
          <p:spPr>
            <a:xfrm>
              <a:off x="3533369" y="2709781"/>
              <a:ext cx="1616443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ফররুখ আহমদ </a:t>
              </a:r>
              <a:endParaRPr lang="en-US" sz="27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30AEE6-AAD9-4689-8D6C-8193FC2AAD6A}"/>
              </a:ext>
            </a:extLst>
          </p:cNvPr>
          <p:cNvGrpSpPr/>
          <p:nvPr/>
        </p:nvGrpSpPr>
        <p:grpSpPr>
          <a:xfrm>
            <a:off x="5599491" y="2252686"/>
            <a:ext cx="37148" cy="261379"/>
            <a:chOff x="4323895" y="2172032"/>
            <a:chExt cx="37148" cy="261379"/>
          </a:xfrm>
        </p:grpSpPr>
        <p:sp>
          <p:nvSpPr>
            <p:cNvPr id="46" name="Straight Connector 5">
              <a:extLst>
                <a:ext uri="{FF2B5EF4-FFF2-40B4-BE49-F238E27FC236}">
                  <a16:creationId xmlns:a16="http://schemas.microsoft.com/office/drawing/2014/main" id="{B6F62743-50A0-438F-9AC1-3051CC13F804}"/>
                </a:ext>
              </a:extLst>
            </p:cNvPr>
            <p:cNvSpPr/>
            <p:nvPr/>
          </p:nvSpPr>
          <p:spPr>
            <a:xfrm rot="16202808">
              <a:off x="4211779" y="2284148"/>
              <a:ext cx="261379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261379" y="1857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6">
              <a:extLst>
                <a:ext uri="{FF2B5EF4-FFF2-40B4-BE49-F238E27FC236}">
                  <a16:creationId xmlns:a16="http://schemas.microsoft.com/office/drawing/2014/main" id="{89A239F4-4397-4C22-AD25-AE5EFB79D868}"/>
                </a:ext>
              </a:extLst>
            </p:cNvPr>
            <p:cNvSpPr txBox="1"/>
            <p:nvPr/>
          </p:nvSpPr>
          <p:spPr>
            <a:xfrm rot="16202808">
              <a:off x="4335934" y="2296188"/>
              <a:ext cx="13068" cy="13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2F6491-F8ED-415D-9BD7-4423E54ACC34}"/>
              </a:ext>
            </a:extLst>
          </p:cNvPr>
          <p:cNvGrpSpPr/>
          <p:nvPr/>
        </p:nvGrpSpPr>
        <p:grpSpPr>
          <a:xfrm>
            <a:off x="3637795" y="233063"/>
            <a:ext cx="3962402" cy="2019623"/>
            <a:chOff x="2362199" y="152409"/>
            <a:chExt cx="3962402" cy="201962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19969DF-5F71-41BD-956B-E1CB09A2846D}"/>
                </a:ext>
              </a:extLst>
            </p:cNvPr>
            <p:cNvSpPr/>
            <p:nvPr/>
          </p:nvSpPr>
          <p:spPr>
            <a:xfrm>
              <a:off x="2362199" y="152409"/>
              <a:ext cx="3962402" cy="20196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7B4223A7-13B4-41AC-88C8-E59866EE1C3B}"/>
                </a:ext>
              </a:extLst>
            </p:cNvPr>
            <p:cNvSpPr txBox="1"/>
            <p:nvPr/>
          </p:nvSpPr>
          <p:spPr>
            <a:xfrm>
              <a:off x="2942479" y="448176"/>
              <a:ext cx="2801842" cy="1428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১৯১৮সালের ১০ই জুন মাগুরা জেলার মাঝআইল গ্রামে।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15D64F-C6AF-4ACC-BB31-21257BF1524D}"/>
              </a:ext>
            </a:extLst>
          </p:cNvPr>
          <p:cNvGrpSpPr/>
          <p:nvPr/>
        </p:nvGrpSpPr>
        <p:grpSpPr>
          <a:xfrm>
            <a:off x="6759962" y="3417678"/>
            <a:ext cx="535713" cy="37148"/>
            <a:chOff x="5484366" y="3337024"/>
            <a:chExt cx="535713" cy="37148"/>
          </a:xfrm>
        </p:grpSpPr>
        <p:sp>
          <p:nvSpPr>
            <p:cNvPr id="42" name="Straight Connector 9">
              <a:extLst>
                <a:ext uri="{FF2B5EF4-FFF2-40B4-BE49-F238E27FC236}">
                  <a16:creationId xmlns:a16="http://schemas.microsoft.com/office/drawing/2014/main" id="{678805F1-1562-4A9D-800D-691C60D24AAF}"/>
                </a:ext>
              </a:extLst>
            </p:cNvPr>
            <p:cNvSpPr/>
            <p:nvPr/>
          </p:nvSpPr>
          <p:spPr>
            <a:xfrm rot="21547863">
              <a:off x="5484366" y="3337024"/>
              <a:ext cx="535713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535713" y="1857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Straight Connector 10">
              <a:extLst>
                <a:ext uri="{FF2B5EF4-FFF2-40B4-BE49-F238E27FC236}">
                  <a16:creationId xmlns:a16="http://schemas.microsoft.com/office/drawing/2014/main" id="{2DC033C8-0C1A-41EF-99A5-43605D408335}"/>
                </a:ext>
              </a:extLst>
            </p:cNvPr>
            <p:cNvSpPr txBox="1"/>
            <p:nvPr/>
          </p:nvSpPr>
          <p:spPr>
            <a:xfrm rot="21547863">
              <a:off x="5738830" y="3342206"/>
              <a:ext cx="26785" cy="26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C0CF5A-257C-4016-A432-82A8ECAFB6D4}"/>
              </a:ext>
            </a:extLst>
          </p:cNvPr>
          <p:cNvGrpSpPr/>
          <p:nvPr/>
        </p:nvGrpSpPr>
        <p:grpSpPr>
          <a:xfrm>
            <a:off x="7295406" y="1956919"/>
            <a:ext cx="3551729" cy="3292223"/>
            <a:chOff x="6019811" y="2173332"/>
            <a:chExt cx="2808798" cy="23138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F211B9-BB7A-4D68-9A9C-1038169C8A15}"/>
                </a:ext>
              </a:extLst>
            </p:cNvPr>
            <p:cNvSpPr/>
            <p:nvPr/>
          </p:nvSpPr>
          <p:spPr>
            <a:xfrm>
              <a:off x="6019811" y="2173332"/>
              <a:ext cx="2808798" cy="23138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64EC326D-CFBF-43CD-8213-2EEFAEE3E9F0}"/>
                </a:ext>
              </a:extLst>
            </p:cNvPr>
            <p:cNvSpPr txBox="1"/>
            <p:nvPr/>
          </p:nvSpPr>
          <p:spPr>
            <a:xfrm>
              <a:off x="6431150" y="2512182"/>
              <a:ext cx="1986120" cy="1636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কাব্য</a:t>
              </a:r>
              <a:r>
                <a:rPr lang="en-US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sz="2800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সাত সাগরের মাঝি,সিরাজাম মুনীরা,মুহূর্তের কবিতা,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নৌফেল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হাতেম ইত্যাদি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9B98-40A9-4000-8D3D-93C0621A54F3}"/>
              </a:ext>
            </a:extLst>
          </p:cNvPr>
          <p:cNvGrpSpPr/>
          <p:nvPr/>
        </p:nvGrpSpPr>
        <p:grpSpPr>
          <a:xfrm>
            <a:off x="5216928" y="4331841"/>
            <a:ext cx="37148" cy="438384"/>
            <a:chOff x="3515227" y="4091375"/>
            <a:chExt cx="37148" cy="438384"/>
          </a:xfrm>
        </p:grpSpPr>
        <p:sp>
          <p:nvSpPr>
            <p:cNvPr id="38" name="Straight Connector 13">
              <a:extLst>
                <a:ext uri="{FF2B5EF4-FFF2-40B4-BE49-F238E27FC236}">
                  <a16:creationId xmlns:a16="http://schemas.microsoft.com/office/drawing/2014/main" id="{293AA4BB-2FB9-40F8-8F40-DCF8BAF64966}"/>
                </a:ext>
              </a:extLst>
            </p:cNvPr>
            <p:cNvSpPr/>
            <p:nvPr/>
          </p:nvSpPr>
          <p:spPr>
            <a:xfrm rot="7852113">
              <a:off x="3314609" y="4291993"/>
              <a:ext cx="438384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438384" y="1857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Straight Connector 14">
              <a:extLst>
                <a:ext uri="{FF2B5EF4-FFF2-40B4-BE49-F238E27FC236}">
                  <a16:creationId xmlns:a16="http://schemas.microsoft.com/office/drawing/2014/main" id="{F787F4E3-4C2D-4367-A0D8-12618899B4EB}"/>
                </a:ext>
              </a:extLst>
            </p:cNvPr>
            <p:cNvSpPr txBox="1"/>
            <p:nvPr/>
          </p:nvSpPr>
          <p:spPr>
            <a:xfrm rot="18652113">
              <a:off x="3522842" y="4299607"/>
              <a:ext cx="21919" cy="21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E0F8FE-5CA8-42CC-A5AB-B1647AF96553}"/>
              </a:ext>
            </a:extLst>
          </p:cNvPr>
          <p:cNvGrpSpPr/>
          <p:nvPr/>
        </p:nvGrpSpPr>
        <p:grpSpPr>
          <a:xfrm>
            <a:off x="4166539" y="4584697"/>
            <a:ext cx="3200403" cy="2227645"/>
            <a:chOff x="1662250" y="4375956"/>
            <a:chExt cx="3200403" cy="222764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8A4695-8DCF-4141-9153-2CD8455C7E35}"/>
                </a:ext>
              </a:extLst>
            </p:cNvPr>
            <p:cNvSpPr/>
            <p:nvPr/>
          </p:nvSpPr>
          <p:spPr>
            <a:xfrm>
              <a:off x="1662250" y="4375956"/>
              <a:ext cx="3200403" cy="22276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AA341D6C-0FB0-42DD-8021-6A0A4D1DAFA5}"/>
                </a:ext>
              </a:extLst>
            </p:cNvPr>
            <p:cNvSpPr txBox="1"/>
            <p:nvPr/>
          </p:nvSpPr>
          <p:spPr>
            <a:xfrm>
              <a:off x="2079487" y="4637351"/>
              <a:ext cx="2263027" cy="157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মৃত্যু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১৯৭৪ সালে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 শে অক্টোবর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8BFD90-C7A4-48C2-A390-5C47863B54F2}"/>
              </a:ext>
            </a:extLst>
          </p:cNvPr>
          <p:cNvGrpSpPr/>
          <p:nvPr/>
        </p:nvGrpSpPr>
        <p:grpSpPr>
          <a:xfrm>
            <a:off x="3970139" y="3313973"/>
            <a:ext cx="511799" cy="37148"/>
            <a:chOff x="2694543" y="3233319"/>
            <a:chExt cx="511799" cy="37148"/>
          </a:xfrm>
        </p:grpSpPr>
        <p:sp>
          <p:nvSpPr>
            <p:cNvPr id="34" name="Straight Connector 17">
              <a:extLst>
                <a:ext uri="{FF2B5EF4-FFF2-40B4-BE49-F238E27FC236}">
                  <a16:creationId xmlns:a16="http://schemas.microsoft.com/office/drawing/2014/main" id="{2B64C9BD-EAEC-4AD4-A798-7AB1EED919E0}"/>
                </a:ext>
              </a:extLst>
            </p:cNvPr>
            <p:cNvSpPr/>
            <p:nvPr/>
          </p:nvSpPr>
          <p:spPr>
            <a:xfrm rot="11108313">
              <a:off x="2694543" y="3233319"/>
              <a:ext cx="511799" cy="371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574"/>
                  </a:moveTo>
                  <a:lnTo>
                    <a:pt x="511799" y="1857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18">
              <a:extLst>
                <a:ext uri="{FF2B5EF4-FFF2-40B4-BE49-F238E27FC236}">
                  <a16:creationId xmlns:a16="http://schemas.microsoft.com/office/drawing/2014/main" id="{352D2255-0978-439F-8B0F-E2CE20889F2A}"/>
                </a:ext>
              </a:extLst>
            </p:cNvPr>
            <p:cNvSpPr txBox="1"/>
            <p:nvPr/>
          </p:nvSpPr>
          <p:spPr>
            <a:xfrm rot="21908313">
              <a:off x="2937648" y="3239099"/>
              <a:ext cx="25589" cy="25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C1C15-9E4E-4343-A4E8-19D80B2CAB3A}"/>
              </a:ext>
            </a:extLst>
          </p:cNvPr>
          <p:cNvGrpSpPr/>
          <p:nvPr/>
        </p:nvGrpSpPr>
        <p:grpSpPr>
          <a:xfrm>
            <a:off x="640868" y="1603717"/>
            <a:ext cx="3334091" cy="3079953"/>
            <a:chOff x="812199" y="2200881"/>
            <a:chExt cx="1887163" cy="188716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6C2E53-EFF2-45A7-AD23-A4227510079E}"/>
                </a:ext>
              </a:extLst>
            </p:cNvPr>
            <p:cNvSpPr/>
            <p:nvPr/>
          </p:nvSpPr>
          <p:spPr>
            <a:xfrm>
              <a:off x="812199" y="2200881"/>
              <a:ext cx="1887163" cy="18871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5D7ADB25-B54E-4D71-A708-4B59CFCC0D0B}"/>
                </a:ext>
              </a:extLst>
            </p:cNvPr>
            <p:cNvSpPr txBox="1"/>
            <p:nvPr/>
          </p:nvSpPr>
          <p:spPr>
            <a:xfrm>
              <a:off x="1088568" y="2477250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একাডেমি সাহিত্য পুরস্কার,আদমজী পুরস্কার,ইউনেস্কো পুরস্কার,একুশে পদকসহ(মরণোত্তর) অনেক পুরষ্কারে ভূষিত হন।  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1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5962B04-C811-4661-838E-3566D72B8554}"/>
              </a:ext>
            </a:extLst>
          </p:cNvPr>
          <p:cNvSpPr txBox="1"/>
          <p:nvPr/>
        </p:nvSpPr>
        <p:spPr>
          <a:xfrm>
            <a:off x="2543907" y="407963"/>
            <a:ext cx="7104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EA55C3-5F90-4EC1-8CBB-C0345B435078}"/>
              </a:ext>
            </a:extLst>
          </p:cNvPr>
          <p:cNvSpPr txBox="1"/>
          <p:nvPr/>
        </p:nvSpPr>
        <p:spPr>
          <a:xfrm>
            <a:off x="422031" y="3240817"/>
            <a:ext cx="11437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ফররুখ আহমদ ঢাকা বেতারে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 নিয়োজিত ছিলেন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28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883EEF-64A9-4AEF-BDB6-E7F283987348}"/>
              </a:ext>
            </a:extLst>
          </p:cNvPr>
          <p:cNvSpPr txBox="1"/>
          <p:nvPr/>
        </p:nvSpPr>
        <p:spPr>
          <a:xfrm>
            <a:off x="1451317" y="611162"/>
            <a:ext cx="3179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PPT - স্বাগতম PowerPoint Presentation, free download - ID:3846560">
            <a:extLst>
              <a:ext uri="{FF2B5EF4-FFF2-40B4-BE49-F238E27FC236}">
                <a16:creationId xmlns:a16="http://schemas.microsoft.com/office/drawing/2014/main" id="{9F63D684-0BA7-4926-8FF7-00BF1F77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22884" r="15577" b="9423"/>
          <a:stretch/>
        </p:blipFill>
        <p:spPr bwMode="auto">
          <a:xfrm>
            <a:off x="7561386" y="217267"/>
            <a:ext cx="3960054" cy="421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46278-31EF-41E6-93C3-F6A0A16DDA19}"/>
              </a:ext>
            </a:extLst>
          </p:cNvPr>
          <p:cNvSpPr txBox="1"/>
          <p:nvPr/>
        </p:nvSpPr>
        <p:spPr>
          <a:xfrm>
            <a:off x="818272" y="3993659"/>
            <a:ext cx="58099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প্রতিক্ষীত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! –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মেঘনার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আবাদি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পুবের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হাওয়ায়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বিদগ্ধ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ৎ-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সওয়ার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464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94DE84-53E9-45DC-8E29-A860E2B66966}"/>
              </a:ext>
            </a:extLst>
          </p:cNvPr>
          <p:cNvSpPr/>
          <p:nvPr/>
        </p:nvSpPr>
        <p:spPr>
          <a:xfrm>
            <a:off x="7212039" y="447821"/>
            <a:ext cx="4135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সুবর্ণভূমি Get Latest Bangla News Online from The newsportal  Subornobhumi||শিক্ষার্থীরাই যখন শিক্ষক">
            <a:extLst>
              <a:ext uri="{FF2B5EF4-FFF2-40B4-BE49-F238E27FC236}">
                <a16:creationId xmlns:a16="http://schemas.microsoft.com/office/drawing/2014/main" id="{64C7672A-464A-4342-84D2-8903459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3" y="447821"/>
            <a:ext cx="4480400" cy="427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FCA385-9CA8-417E-B7E5-41B8B4CE3080}"/>
              </a:ext>
            </a:extLst>
          </p:cNvPr>
          <p:cNvSpPr txBox="1"/>
          <p:nvPr/>
        </p:nvSpPr>
        <p:spPr>
          <a:xfrm>
            <a:off x="5594093" y="3318135"/>
            <a:ext cx="6098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দিকদিগন্তের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অরন্যের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শিহরায়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--------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7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461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HERA COMPUTER</dc:creator>
  <cp:lastModifiedBy>HERA COMPUTER</cp:lastModifiedBy>
  <cp:revision>63</cp:revision>
  <dcterms:created xsi:type="dcterms:W3CDTF">2020-10-02T10:58:07Z</dcterms:created>
  <dcterms:modified xsi:type="dcterms:W3CDTF">2020-10-13T05:30:03Z</dcterms:modified>
</cp:coreProperties>
</file>