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91" r:id="rId2"/>
    <p:sldId id="292" r:id="rId3"/>
    <p:sldId id="293" r:id="rId4"/>
    <p:sldId id="294" r:id="rId5"/>
    <p:sldId id="295" r:id="rId6"/>
    <p:sldId id="308" r:id="rId7"/>
    <p:sldId id="301" r:id="rId8"/>
    <p:sldId id="300" r:id="rId9"/>
    <p:sldId id="307" r:id="rId10"/>
    <p:sldId id="306" r:id="rId11"/>
    <p:sldId id="305" r:id="rId12"/>
    <p:sldId id="304" r:id="rId13"/>
    <p:sldId id="299" r:id="rId14"/>
    <p:sldId id="303" r:id="rId15"/>
    <p:sldId id="302" r:id="rId16"/>
    <p:sldId id="298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714"/>
    <a:srgbClr val="7E0000"/>
    <a:srgbClr val="7A5447"/>
    <a:srgbClr val="634945"/>
    <a:srgbClr val="ECBC8C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637" autoAdjust="0"/>
  </p:normalViewPr>
  <p:slideViewPr>
    <p:cSldViewPr snapToGrid="0">
      <p:cViewPr varScale="1">
        <p:scale>
          <a:sx n="73" d="100"/>
          <a:sy n="73" d="100"/>
        </p:scale>
        <p:origin x="94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2848-092C-41FF-A558-9A9B461D652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EC52-6618-49BB-B0CC-190B1110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12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0.png"/><Relationship Id="rId4" Type="http://schemas.openxmlformats.org/officeDocument/2006/relationships/image" Target="../media/image70.png"/><Relationship Id="rId9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"/>
            <a:ext cx="9144000" cy="6868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576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62689" y="940374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05683" y="95466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41520" y="95466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62689" y="1869056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91395" y="189763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48677" y="189763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62689" y="2826314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05683" y="284060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62965" y="284060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532" y="4542625"/>
            <a:ext cx="405346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4856" y="4542624"/>
            <a:ext cx="405346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বর্গমূল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721258" y="5618605"/>
                <a:ext cx="2071688" cy="7537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৯</m:t>
                    </m:r>
                  </m:oMath>
                </a14:m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</a:t>
                </a:r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258" y="5618605"/>
                <a:ext cx="2071688" cy="753796"/>
              </a:xfrm>
              <a:prstGeom prst="rect">
                <a:avLst/>
              </a:prstGeom>
              <a:blipFill rotWithShape="0">
                <a:blip r:embed="rId2"/>
                <a:stretch>
                  <a:fillRect t="-8130" b="-42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29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29609"/>
            <a:ext cx="2686050" cy="672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blipFill rotWithShape="0">
                <a:blip r:embed="rId3"/>
                <a:stretch>
                  <a:fillRect t="-6195" r="-17188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28825" y="2428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43575" y="2428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588" y="2617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399" y="12715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72149" y="12715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5162" y="12904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blipFill rotWithShape="0">
                <a:blip r:embed="rId6"/>
                <a:stretch>
                  <a:fillRect t="-7080" r="-20915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57399" y="235981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772149" y="2359811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5162" y="2378685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blipFill rotWithShape="0">
                <a:blip r:embed="rId8"/>
                <a:stretch>
                  <a:fillRect t="-7080" r="-17089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028825" y="3702836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743575" y="3702836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588" y="372171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blipFill rotWithShape="0">
                <a:blip r:embed="rId10"/>
                <a:stretch>
                  <a:fillRect t="-7080" r="-21118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057399" y="5603073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772149" y="5603073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5162" y="5621947"/>
            <a:ext cx="111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blipFill rotWithShape="0">
                <a:blip r:embed="rId12"/>
                <a:stretch>
                  <a:fillRect t="-6195" r="-11852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1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2" y="1118724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62" y="2202331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827" y="3462060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=(২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552" y="4385382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552" y="5467951"/>
            <a:ext cx="160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5044" y="225700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53738" y="3519921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11" y="2849411"/>
            <a:ext cx="3426249" cy="184115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524208" y="444481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16" y="3557447"/>
            <a:ext cx="3426249" cy="2365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Right Arrow 11"/>
          <p:cNvSpPr/>
          <p:nvPr/>
        </p:nvSpPr>
        <p:spPr>
          <a:xfrm>
            <a:off x="4553738" y="5529694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369" y="5016848"/>
            <a:ext cx="3353091" cy="1841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6515101" y="826337"/>
            <a:ext cx="70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6515101" y="907655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57900" y="907655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986" y="139796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6672264" y="1424240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15063" y="139566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3018" y="191224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6922296" y="1938520"/>
            <a:ext cx="907256" cy="503457"/>
          </a:xfrm>
          <a:prstGeom prst="bentConnector3">
            <a:avLst>
              <a:gd name="adj1" fmla="val -51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65095" y="190994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0872" y="242422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854" y="1947485"/>
            <a:ext cx="3493311" cy="184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" name="TextBox 24"/>
          <p:cNvSpPr txBox="1"/>
          <p:nvPr/>
        </p:nvSpPr>
        <p:spPr>
          <a:xfrm>
            <a:off x="1017985" y="-74333"/>
            <a:ext cx="5372100" cy="90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4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309" y="3041341"/>
            <a:ext cx="703464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1৪8  </a:t>
            </a:r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 কোন ক্ষুদ্রতম সংখ্যা দ্বারা গুণ করলে গুণফল পূর্ণবর্গ সংখ্যা হবে ?     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2217" y="1182566"/>
            <a:ext cx="2911868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5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91" y="4889503"/>
            <a:ext cx="7510923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006" y="223221"/>
            <a:ext cx="4777294" cy="85011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850" y="1948172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২৩০৪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3314700" y="1975973"/>
            <a:ext cx="696007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14437" y="208028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95461" y="208980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37" y="1779882"/>
            <a:ext cx="3450635" cy="10120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7" y="1828948"/>
            <a:ext cx="3865199" cy="3212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2171700" y="2089806"/>
            <a:ext cx="14288" cy="839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302" y="1733833"/>
            <a:ext cx="4176122" cy="2658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531" y="1943756"/>
            <a:ext cx="4035902" cy="334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149291" y="2403451"/>
            <a:ext cx="6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895" y="1784545"/>
            <a:ext cx="4474852" cy="902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5" name="Straight Connector 14"/>
          <p:cNvCxnSpPr/>
          <p:nvPr/>
        </p:nvCxnSpPr>
        <p:spPr>
          <a:xfrm>
            <a:off x="1095384" y="2928938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85888" y="2950226"/>
            <a:ext cx="39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924" y="1666659"/>
            <a:ext cx="3834716" cy="232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626297" y="2928938"/>
            <a:ext cx="67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০4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006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296917" y="2928938"/>
            <a:ext cx="18575" cy="1080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111" y="1662407"/>
            <a:ext cx="4035902" cy="334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530925" y="2950226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825216" y="2980054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0527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3033" y="3363426"/>
            <a:ext cx="81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7০4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81123" y="4009757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blipFill rotWithShape="0">
                <a:blip r:embed="rId11"/>
                <a:stretch>
                  <a:fillRect t="-12037" r="-10746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381" y="4898562"/>
            <a:ext cx="7955970" cy="187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/>
          <p:cNvSpPr txBox="1"/>
          <p:nvPr/>
        </p:nvSpPr>
        <p:spPr>
          <a:xfrm flipH="1">
            <a:off x="1898346" y="3922737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9144" y="3046044"/>
            <a:ext cx="385953" cy="514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1192" y="1289974"/>
            <a:ext cx="4816257" cy="3779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879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3" grpId="0"/>
      <p:bldP spid="16" grpId="0"/>
      <p:bldP spid="18" grpId="0"/>
      <p:bldP spid="19" grpId="0"/>
      <p:bldP spid="22" grpId="0"/>
      <p:bldP spid="23" grpId="0"/>
      <p:bldP spid="24" grpId="0"/>
      <p:bldP spid="25" grpId="0"/>
      <p:bldP spid="27" grpId="0"/>
      <p:bldP spid="27" grpId="1"/>
      <p:bldP spid="29" grpId="0"/>
      <p:bldP spid="30" grpId="0" animBg="1"/>
      <p:bldP spid="30" grpId="1" animBg="1"/>
      <p:bldP spid="3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434" y="5513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b="1" u="sng" dirty="0" smtClean="0">
                <a:ln w="0"/>
                <a:solidFill>
                  <a:srgbClr val="1B1714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0065" y="2480983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7826" y="3580105"/>
            <a:ext cx="1953491" cy="9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১০৬০৯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2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0388" y="729572"/>
            <a:ext cx="2564476" cy="1084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5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5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3870" y="2601514"/>
            <a:ext cx="5045185" cy="523220"/>
          </a:xfrm>
          <a:prstGeom prst="rect">
            <a:avLst/>
          </a:prstGeom>
          <a:solidFill>
            <a:srgbClr val="F0F5F8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৮১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বর্গমূল কত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3870" y="3396828"/>
            <a:ext cx="6958239" cy="830997"/>
          </a:xfrm>
          <a:prstGeom prst="rect">
            <a:avLst/>
          </a:prstGeom>
          <a:solidFill>
            <a:srgbClr val="F0F5F8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টি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লেখ যার একক স্থানীয় অঙ্ক দেখেই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নেয়া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 তা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পূর্ণবর্গ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নয় 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22" y="4436662"/>
            <a:ext cx="5515109" cy="523220"/>
          </a:xfrm>
          <a:prstGeom prst="rect">
            <a:avLst/>
          </a:prstGeom>
          <a:solidFill>
            <a:srgbClr val="F0F5F8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নিচের কোন সংখ্যাটি পূর্ণবর্গ সংখ্যা</a:t>
            </a:r>
            <a:endParaRPr lang="en-US" sz="27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222" y="5035002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১৮৬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3576" y="5014854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২২০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2582" y="5014854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৫২৪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3930" y="5070010"/>
            <a:ext cx="94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5446" y="507001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৩৬১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7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17" y="1134130"/>
            <a:ext cx="3761486" cy="951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3263" y="2728642"/>
            <a:ext cx="71208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নিচের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দুটিকে কোন ক্ষুদ্রতম সংখ্যা দ্বারা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 গুণফল পূর্ণবর্গ সংখ্যা হবে ?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1118" y="4521200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2৮৪ 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350" y="4521200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2৮৭০ 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955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6" descr="G:\Animation\1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104" y="1059144"/>
            <a:ext cx="1443038" cy="1285875"/>
          </a:xfrm>
          <a:prstGeom prst="rect">
            <a:avLst/>
          </a:prstGeom>
          <a:noFill/>
        </p:spPr>
      </p:pic>
      <p:pic>
        <p:nvPicPr>
          <p:cNvPr id="4" name="Picture 6" descr="G:\Animation\1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16528" y="831270"/>
            <a:ext cx="1528763" cy="1285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7224" y="730636"/>
            <a:ext cx="303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b="1" spc="38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9525" cmpd="sng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G:\Animation\aniduckinwat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85130" y="4751992"/>
            <a:ext cx="1600200" cy="414338"/>
          </a:xfrm>
          <a:prstGeom prst="rect">
            <a:avLst/>
          </a:prstGeom>
          <a:noFill/>
        </p:spPr>
      </p:pic>
      <p:pic>
        <p:nvPicPr>
          <p:cNvPr id="8" name="Picture 3" descr="G:\Animation\aniduckinwat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279" y="4605942"/>
            <a:ext cx="1257300" cy="414338"/>
          </a:xfrm>
          <a:prstGeom prst="rect">
            <a:avLst/>
          </a:prstGeom>
          <a:noFill/>
        </p:spPr>
      </p:pic>
      <p:pic>
        <p:nvPicPr>
          <p:cNvPr id="9" name="Picture 5" descr="G:\Animation\Blume9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379" y="3909445"/>
            <a:ext cx="2628900" cy="1434905"/>
          </a:xfrm>
          <a:prstGeom prst="rect">
            <a:avLst/>
          </a:prstGeom>
          <a:noFill/>
        </p:spPr>
      </p:pic>
      <p:pic>
        <p:nvPicPr>
          <p:cNvPr id="10" name="Picture 4" descr="G:\Animation\a-lil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210" y="3575968"/>
            <a:ext cx="1894114" cy="1657350"/>
          </a:xfrm>
          <a:prstGeom prst="rect">
            <a:avLst/>
          </a:prstGeom>
          <a:noFill/>
        </p:spPr>
      </p:pic>
      <p:pic>
        <p:nvPicPr>
          <p:cNvPr id="11" name="Picture 4" descr="G:\Animation\a-lil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119890">
            <a:off x="7072479" y="3504313"/>
            <a:ext cx="1894114" cy="165735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57199" y="6284396"/>
            <a:ext cx="8333510" cy="3419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নামাজকে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বলা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কাজকে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নামাজের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3989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Frame 3"/>
          <p:cNvSpPr/>
          <p:nvPr/>
        </p:nvSpPr>
        <p:spPr>
          <a:xfrm>
            <a:off x="2175097" y="1574794"/>
            <a:ext cx="4607378" cy="515201"/>
          </a:xfrm>
          <a:prstGeom prst="frame">
            <a:avLst>
              <a:gd name="adj1" fmla="val 6627"/>
            </a:avLst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ONLINE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54" y="4068228"/>
            <a:ext cx="2906064" cy="1761077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497425" y="2866295"/>
            <a:ext cx="1726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spc="38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21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08063"/>
            <a:ext cx="6858000" cy="17907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1747369" y="1481961"/>
            <a:ext cx="4489704" cy="1460492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6000" b="1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b="1" dirty="0">
              <a:ln>
                <a:solidFill>
                  <a:schemeClr val="accent6">
                    <a:lumMod val="5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31720" y="5277616"/>
            <a:ext cx="4663440" cy="64541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3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492976" y="3021096"/>
            <a:ext cx="3744097" cy="2099236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4702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23754" y="3172260"/>
            <a:ext cx="6035731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endParaRPr lang="bn-BD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(ডিগ্রী)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</a:t>
            </a:r>
            <a:endParaRPr lang="bn-BD" sz="24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650289" y="925724"/>
            <a:ext cx="4226011" cy="10657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5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4" y="2927940"/>
            <a:ext cx="2603418" cy="2575727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51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19716" y="343834"/>
            <a:ext cx="4721685" cy="10657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 বিষয়</a:t>
            </a:r>
            <a:endParaRPr lang="en-US" sz="45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92" y="2382152"/>
            <a:ext cx="2577845" cy="348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ube 10"/>
          <p:cNvSpPr/>
          <p:nvPr/>
        </p:nvSpPr>
        <p:spPr>
          <a:xfrm>
            <a:off x="4480559" y="2382152"/>
            <a:ext cx="4229100" cy="3486150"/>
          </a:xfrm>
          <a:prstGeom prst="cube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spcBef>
                <a:spcPct val="20000"/>
              </a:spcBef>
              <a:defRPr/>
            </a:pPr>
            <a:r>
              <a:rPr lang="bn-IN" sz="27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b="1" spc="38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3600" b="1" spc="38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  </a:t>
            </a:r>
            <a:endParaRPr lang="bn-BD" sz="3600" b="1" u="sng" dirty="0">
              <a:ln w="0"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বিষয়ঃ –</a:t>
            </a:r>
            <a:r>
              <a:rPr lang="bn-IN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গনিত</a:t>
            </a:r>
            <a:r>
              <a:rPr lang="bn-IN" sz="36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অনুশীলনী-১.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599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98" y="328222"/>
            <a:ext cx="4762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2623" y="1623622"/>
            <a:ext cx="2171700" cy="21431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9860" y="1437885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25560" y="2273346"/>
            <a:ext cx="828675" cy="76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185" y="1570549"/>
            <a:ext cx="2314576" cy="2350294"/>
          </a:xfrm>
          <a:prstGeom prst="rect">
            <a:avLst/>
          </a:prstGeom>
          <a:solidFill>
            <a:srgbClr val="ECB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4147" y="938000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8754" y="1066916"/>
            <a:ext cx="3143249" cy="328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1267" y="2273346"/>
            <a:ext cx="828675" cy="7681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8425" y="584617"/>
            <a:ext cx="4197245" cy="4307007"/>
          </a:xfrm>
          <a:prstGeom prst="rect">
            <a:avLst/>
          </a:prstGeom>
          <a:solidFill>
            <a:srgbClr val="7A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6658" y="423199"/>
            <a:ext cx="47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8425" y="501261"/>
            <a:ext cx="4146068" cy="439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2983" y="1982116"/>
            <a:ext cx="1902649" cy="9858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8351" y="857745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এর বর্গ ৪ এবং ৪এর বর্গমুল ২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8359" y="3706517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এবং ৯এর বর্গমুল ৩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4509" y="5591838"/>
            <a:ext cx="471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এর বর্গ ১৬ এবং ১৬এর বর্গমুল ৪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0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50" y="4359083"/>
            <a:ext cx="6677144" cy="1111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768" y="2518121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9399" y="742433"/>
            <a:ext cx="3081293" cy="92333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</a:t>
            </a:r>
            <a:r>
              <a:rPr lang="en-US" sz="5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v‡Vi</a:t>
            </a:r>
            <a:r>
              <a:rPr lang="en-US" sz="5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5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89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454726" y="2264395"/>
            <a:ext cx="6109855" cy="10750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u="sng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algn="ctr"/>
            <a:endParaRPr lang="en-US" sz="400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00470" y="375356"/>
            <a:ext cx="3032522" cy="2047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91" y="4074934"/>
            <a:ext cx="8156864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।  বর্গ ও বর্গমূল ব্যাখ্যা করতে পারবে ।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গুণনীয়কের সাহায্যে বর্গমূল নির্ণয় করতে পারবে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ভাগের সাহায্যে বর্গমূল নির্ণয় করতে পারবে ।  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86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00" y="947574"/>
            <a:ext cx="914401" cy="91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56" y="947574"/>
            <a:ext cx="914401" cy="91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14" y="898151"/>
            <a:ext cx="91440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89" y="2015135"/>
            <a:ext cx="914401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02" y="2015135"/>
            <a:ext cx="914401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15" y="1996881"/>
            <a:ext cx="914401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25" y="3180221"/>
            <a:ext cx="914401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51" y="3192701"/>
            <a:ext cx="914401" cy="9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72" y="3180222"/>
            <a:ext cx="914401" cy="914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1510" y="947575"/>
            <a:ext cx="356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7063" y="947575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7015" y="1861976"/>
            <a:ext cx="490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063" y="2488566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5830" y="3362189"/>
            <a:ext cx="503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ভূ-গোলক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641475" y="4008520"/>
                <a:ext cx="2781302" cy="68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4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4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৪</m:t>
                        </m:r>
                      </m:e>
                      <m: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১৬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75" y="4008520"/>
                <a:ext cx="2781302" cy="682751"/>
              </a:xfrm>
              <a:prstGeom prst="rect">
                <a:avLst/>
              </a:prstGeom>
              <a:blipFill rotWithShape="0">
                <a:blip r:embed="rId3"/>
                <a:stretch>
                  <a:fillRect l="-6565" t="-14286" r="-4158" b="-34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51376" y="4820764"/>
            <a:ext cx="278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240" y="5619384"/>
            <a:ext cx="707175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বর্গমূল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" y="911662"/>
            <a:ext cx="914401" cy="914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0" y="2015134"/>
            <a:ext cx="914401" cy="914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0" y="3180222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391</Words>
  <Application>Microsoft Office PowerPoint</Application>
  <PresentationFormat>On-screen Show (4:3)</PresentationFormat>
  <Paragraphs>119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SutonnyMJ</vt:lpstr>
      <vt:lpstr>Symbol</vt:lpstr>
      <vt:lpstr>Times New Roman</vt:lpstr>
      <vt:lpstr>Wingdings 2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222</cp:revision>
  <dcterms:created xsi:type="dcterms:W3CDTF">2014-12-27T08:25:03Z</dcterms:created>
  <dcterms:modified xsi:type="dcterms:W3CDTF">2020-10-12T18:36:56Z</dcterms:modified>
</cp:coreProperties>
</file>