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5" r:id="rId3"/>
    <p:sldId id="267" r:id="rId4"/>
    <p:sldId id="261" r:id="rId5"/>
    <p:sldId id="262" r:id="rId6"/>
    <p:sldId id="299" r:id="rId7"/>
    <p:sldId id="300" r:id="rId8"/>
    <p:sldId id="301" r:id="rId9"/>
    <p:sldId id="304" r:id="rId10"/>
    <p:sldId id="302" r:id="rId11"/>
    <p:sldId id="290" r:id="rId12"/>
    <p:sldId id="265" r:id="rId13"/>
    <p:sldId id="266" r:id="rId14"/>
    <p:sldId id="263" r:id="rId15"/>
    <p:sldId id="268" r:id="rId16"/>
    <p:sldId id="303" r:id="rId17"/>
    <p:sldId id="288" r:id="rId18"/>
    <p:sldId id="277" r:id="rId19"/>
    <p:sldId id="278" r:id="rId20"/>
    <p:sldId id="281" r:id="rId21"/>
    <p:sldId id="282" r:id="rId22"/>
    <p:sldId id="280" r:id="rId23"/>
    <p:sldId id="29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AF669"/>
    <a:srgbClr val="17045C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671" autoAdjust="0"/>
  </p:normalViewPr>
  <p:slideViewPr>
    <p:cSldViewPr>
      <p:cViewPr>
        <p:scale>
          <a:sx n="56" d="100"/>
          <a:sy n="56" d="100"/>
        </p:scale>
        <p:origin x="-177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05D9F-6373-4DD6-B033-8B91B86BFE40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0F7BD-1D3D-4D33-858E-092C22701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170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0F7BD-1D3D-4D33-858E-092C22701DC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9436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0F7BD-1D3D-4D33-858E-092C22701DC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490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0F7BD-1D3D-4D33-858E-092C22701DC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0336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0F7BD-1D3D-4D33-858E-092C22701DC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5797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79163_417724048282199_57977438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5146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ound Diagonal Corner Rectangle 4"/>
          <p:cNvSpPr/>
          <p:nvPr/>
        </p:nvSpPr>
        <p:spPr>
          <a:xfrm>
            <a:off x="914400" y="685800"/>
            <a:ext cx="7620000" cy="914400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600" y="-228600"/>
            <a:ext cx="9372600" cy="7086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81200"/>
            <a:ext cx="7010400" cy="390033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228600"/>
            <a:ext cx="8229600" cy="707886"/>
          </a:xfrm>
          <a:prstGeom prst="rect">
            <a:avLst/>
          </a:prstGeom>
          <a:solidFill>
            <a:srgbClr val="2AF669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সো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জান্নাতের 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নমুনা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----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OHAN\Desktop\An ..Ffffffffff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6764867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381000"/>
            <a:ext cx="91440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solidFill>
                  <a:schemeClr val="bg1"/>
                </a:solidFill>
              </a:rPr>
              <a:t>জান্নাতে তুবা নামক বৃক্ষ থাকবে, যেখান থেকে হাজারো সুর ধ্বনীত হবে।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OHAN\Desktop\Autumn Reflections, Vermo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133600"/>
            <a:ext cx="6705600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89154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জান্নাতের অধিবাসিদের জন্য দুধ,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মধু,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শরাব এবং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স্বচ্ছ পানির সরোবর থাকবে।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33600"/>
            <a:ext cx="6324600" cy="41859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nip Single Corner Rectangle 4"/>
          <p:cNvSpPr/>
          <p:nvPr/>
        </p:nvSpPr>
        <p:spPr>
          <a:xfrm>
            <a:off x="609600" y="304800"/>
            <a:ext cx="8305800" cy="1143000"/>
          </a:xfrm>
          <a:prstGeom prst="snip1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জান্নাতের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ফটক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চেয়েও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endParaRPr lang="bn-BD" sz="3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7315200" cy="3733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228600"/>
            <a:ext cx="6400800" cy="126188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সৎ কর্মশীলদের জান্নাতে</a:t>
            </a:r>
            <a:r>
              <a:rPr lang="bn-BD" sz="3600" dirty="0" smtClean="0"/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এরকম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বাগান উপহার দেওয়া হবে।</a:t>
            </a:r>
            <a:endParaRPr lang="en-US" sz="4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3181"/>
            <a:ext cx="3276600" cy="44738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83" y="2133600"/>
            <a:ext cx="3312017" cy="44368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105400" y="304800"/>
            <a:ext cx="36576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সেখানে অনেক ঝর্নাও প্রবাহিত হবে।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04800"/>
            <a:ext cx="3810000" cy="838200"/>
          </a:xfrm>
          <a:prstGeom prst="rect">
            <a:avLst/>
          </a:prstGeom>
          <a:solidFill>
            <a:srgbClr val="1704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rgbClr val="FFFF00"/>
                </a:solidFill>
              </a:rPr>
              <a:t>জান্নাতে এরকম প্রবাহিত স্রোত ধারা থাকবে।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4488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38400"/>
            <a:ext cx="8127999" cy="3657601"/>
          </a:xfrm>
          <a:prstGeom prst="rect">
            <a:avLst/>
          </a:prstGeom>
          <a:ln w="76200">
            <a:solidFill>
              <a:srgbClr val="2AF669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8305800" cy="144655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solidFill>
                  <a:schemeClr val="bg1"/>
                </a:solidFill>
              </a:rPr>
              <a:t>জান্নাতে এর চেয়ে অনেক সুন্দর স্বজ্জিত রাস্তা থাকবে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OHAN\Desktop\11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09800"/>
            <a:ext cx="6781800" cy="38546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" y="609600"/>
            <a:ext cx="8077200" cy="1200329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জান্নাতে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এরকম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20199" cy="6862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bn-BD" sz="32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99" y="1071032"/>
            <a:ext cx="9076267" cy="5786967"/>
          </a:xfrm>
          <a:prstGeom prst="rect">
            <a:avLst/>
          </a:prstGeom>
          <a:solidFill>
            <a:srgbClr val="2AF669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solidFill>
                  <a:srgbClr val="17045C"/>
                </a:solidFill>
                <a:latin typeface="NikoshBAN" pitchFamily="2" charset="0"/>
                <a:cs typeface="NikoshBAN" pitchFamily="2" charset="0"/>
              </a:rPr>
              <a:t>জান্নাতিরা তাদের পিতা – মাতা , স্বামী, পুত্র – সন্তানদের সাথে মিলিত হবে । তারা যা চাইবে সংগে সঙ্গে তাই পাবেন । জান্নাত চরম সুখ ও </a:t>
            </a:r>
            <a:r>
              <a:rPr lang="bn-IN" sz="3600" dirty="0" smtClean="0">
                <a:solidFill>
                  <a:srgbClr val="17045C"/>
                </a:solidFill>
                <a:latin typeface="NikoshBAN" pitchFamily="2" charset="0"/>
                <a:cs typeface="NikoshBAN" pitchFamily="2" charset="0"/>
              </a:rPr>
              <a:t>শা</a:t>
            </a:r>
            <a:r>
              <a:rPr lang="bn-BD" sz="3600" dirty="0" smtClean="0">
                <a:solidFill>
                  <a:srgbClr val="17045C"/>
                </a:solidFill>
                <a:latin typeface="NikoshBAN" pitchFamily="2" charset="0"/>
                <a:cs typeface="NikoshBAN" pitchFamily="2" charset="0"/>
              </a:rPr>
              <a:t>ন্তি এবং অফুরন্ত নিয়ামত । আমি আমার নেক বান্দাদের জন্য জান্নাতে এমন সব নিয়ামত প্রস্তুত </a:t>
            </a:r>
            <a:r>
              <a:rPr lang="bn-IN" sz="3600" dirty="0" smtClean="0">
                <a:solidFill>
                  <a:srgbClr val="17045C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600" dirty="0" smtClean="0">
                <a:solidFill>
                  <a:srgbClr val="17045C"/>
                </a:solidFill>
                <a:latin typeface="NikoshBAN" pitchFamily="2" charset="0"/>
                <a:cs typeface="NikoshBAN" pitchFamily="2" charset="0"/>
              </a:rPr>
              <a:t> রেখেছি যা কোন চোখ দেখেনি , কোন কান শুনেনি , এমন মানব হৃদয় কখন ও কল্পনা ও করতে পারেনি । ( বুখারি ) </a:t>
            </a:r>
            <a:endParaRPr lang="en-US" sz="3600" dirty="0">
              <a:solidFill>
                <a:srgbClr val="17045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76199" y="-228599"/>
            <a:ext cx="9076268" cy="1524000"/>
          </a:xfrm>
          <a:prstGeom prst="horizontalScroll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হাদিসে</a:t>
            </a:r>
            <a:r>
              <a:rPr lang="en-US" sz="6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জান্নাতের গুরুত্ব </a:t>
            </a:r>
            <a:endParaRPr lang="en-US" sz="6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00200" y="0"/>
            <a:ext cx="6477000" cy="990600"/>
          </a:xfrm>
          <a:prstGeom prst="rect">
            <a:avLst/>
          </a:prstGeom>
          <a:solidFill>
            <a:srgbClr val="2AF66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জান্নাত লাভের উপায়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447800"/>
            <a:ext cx="8534400" cy="4800600"/>
          </a:xfrm>
          <a:prstGeom prst="rect">
            <a:avLst/>
          </a:prstGeom>
          <a:solidFill>
            <a:srgbClr val="FF00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দুনিয়াতে যারা ইসলাম কে পরি পূর্ণ ভাবে অনুসরণ করে চলবে তারা জান্নাত লাভ করবে । </a:t>
            </a:r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আল্লাহ ও তার রাসুলের সুন্নাত অনুসরণ করে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চলবে তারা জান্নাত লাভ করবে । </a:t>
            </a:r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 ব্যক্তি স্বীয় মহান রবের সামনে উপস্থিত হয়ার ভয় রাখে তারা জান্নাতে প্রবেশ করবেন । </a:t>
            </a:r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অন্যায় ও পাপ কাজ থেকে নিজেকে রক্ষা করে উত্তম চরিত্র গঠন করে আল্লাহ জান্নাত দান করবেন ।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প </a:t>
            </a:r>
            <a:r>
              <a:rPr lang="en-US" sz="4800" dirty="0" err="1" smtClean="0">
                <a:solidFill>
                  <a:srgbClr val="FFFF00"/>
                </a:solidFill>
              </a:rPr>
              <a:t>রি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চি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তি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00B0F0"/>
          </a:solidFill>
        </p:spPr>
        <p:txBody>
          <a:bodyPr/>
          <a:lstStyle/>
          <a:p>
            <a:endParaRPr lang="en-US" dirty="0" smtClean="0">
              <a:latin typeface="NikoshBAN"/>
            </a:endParaRPr>
          </a:p>
          <a:p>
            <a:r>
              <a:rPr lang="en-US" b="1" dirty="0" err="1" smtClean="0">
                <a:solidFill>
                  <a:schemeClr val="bg1"/>
                </a:solidFill>
                <a:latin typeface="NikoshBAN"/>
              </a:rPr>
              <a:t>মাহমুদ</a:t>
            </a:r>
            <a:r>
              <a:rPr lang="en-US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/>
              </a:rPr>
              <a:t>শরীফ</a:t>
            </a:r>
            <a:endParaRPr lang="en-US" b="1" dirty="0" smtClean="0">
              <a:solidFill>
                <a:schemeClr val="bg1"/>
              </a:solidFill>
              <a:latin typeface="NikoshBAN"/>
            </a:endParaRPr>
          </a:p>
          <a:p>
            <a:r>
              <a:rPr lang="en-US" b="1" dirty="0" err="1" smtClean="0">
                <a:solidFill>
                  <a:schemeClr val="bg1"/>
                </a:solidFill>
                <a:latin typeface="NikoshBAN"/>
              </a:rPr>
              <a:t>সহকারি</a:t>
            </a:r>
            <a:r>
              <a:rPr lang="en-US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/>
              </a:rPr>
              <a:t>শিক্ষক</a:t>
            </a:r>
            <a:endParaRPr lang="en-US" b="1" dirty="0" smtClean="0">
              <a:solidFill>
                <a:schemeClr val="bg1"/>
              </a:solidFill>
              <a:latin typeface="NikoshBAN"/>
            </a:endParaRPr>
          </a:p>
          <a:p>
            <a:r>
              <a:rPr lang="en-US" b="1" dirty="0" err="1" smtClean="0">
                <a:solidFill>
                  <a:schemeClr val="bg1"/>
                </a:solidFill>
                <a:latin typeface="NikoshBAN"/>
              </a:rPr>
              <a:t>জোতমোড়া</a:t>
            </a:r>
            <a:r>
              <a:rPr lang="en-US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/>
              </a:rPr>
              <a:t>বালিকা</a:t>
            </a:r>
            <a:r>
              <a:rPr lang="en-US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/>
              </a:rPr>
              <a:t>বিদ্যালয়</a:t>
            </a:r>
            <a:endParaRPr lang="en-US" b="1" dirty="0" smtClean="0">
              <a:solidFill>
                <a:schemeClr val="bg1"/>
              </a:solidFill>
              <a:latin typeface="NikoshBAN"/>
            </a:endParaRPr>
          </a:p>
          <a:p>
            <a:r>
              <a:rPr lang="en-US" b="1" dirty="0" err="1" smtClean="0">
                <a:solidFill>
                  <a:schemeClr val="bg1"/>
                </a:solidFill>
                <a:latin typeface="NikoshBAN"/>
              </a:rPr>
              <a:t>কুমারখালী</a:t>
            </a:r>
            <a:r>
              <a:rPr lang="en-US" b="1" dirty="0" smtClean="0">
                <a:solidFill>
                  <a:schemeClr val="bg1"/>
                </a:solidFill>
                <a:latin typeface="NikoshBAN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NikoshBAN"/>
              </a:rPr>
              <a:t>কুষ্টিয়া</a:t>
            </a:r>
            <a:r>
              <a:rPr lang="en-US" b="1" dirty="0" smtClean="0">
                <a:solidFill>
                  <a:schemeClr val="bg1"/>
                </a:solidFill>
                <a:latin typeface="NikoshBAN"/>
              </a:rPr>
              <a:t>।</a:t>
            </a:r>
          </a:p>
          <a:p>
            <a:r>
              <a:rPr lang="en-US" b="1" dirty="0" err="1" smtClean="0">
                <a:solidFill>
                  <a:schemeClr val="bg1"/>
                </a:solidFill>
                <a:latin typeface="NikoshBAN"/>
              </a:rPr>
              <a:t>মোবাইল</a:t>
            </a:r>
            <a:r>
              <a:rPr lang="en-US" b="1" dirty="0" smtClean="0">
                <a:solidFill>
                  <a:schemeClr val="bg1"/>
                </a:solidFill>
                <a:latin typeface="NikoshBAN"/>
              </a:rPr>
              <a:t>- ০১৭১৭ ৫১২৬০০</a:t>
            </a:r>
            <a:endParaRPr lang="en-US" b="1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00B0F0"/>
          </a:solidFill>
        </p:spPr>
        <p:txBody>
          <a:bodyPr/>
          <a:lstStyle/>
          <a:p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বিষয়ঃ-ইসলাম ও নৈতিক শিক্ষা</a:t>
            </a:r>
          </a:p>
          <a:p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শ্রেণিঃ-অষ্টম</a:t>
            </a:r>
          </a:p>
          <a:p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ঘণ্টাঃ-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য়</a:t>
            </a:r>
          </a:p>
          <a:p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অধ্যায়ঃ-২</a:t>
            </a:r>
          </a:p>
          <a:p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পাঠঃ-চার</a:t>
            </a:r>
          </a:p>
          <a:p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সময়ঃ-৪৫মি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নিট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8100"/>
            <a:ext cx="9143999" cy="6819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981199" y="304800"/>
            <a:ext cx="4572001" cy="2209800"/>
          </a:xfrm>
          <a:prstGeom prst="ellipse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দল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ীয়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971800"/>
            <a:ext cx="9143999" cy="190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জান্নাতে যাওয়ার জন্য কি কি কাজ করতে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হবে বিষয়ের আলোকে লিখ।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110579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Ribbon 2"/>
          <p:cNvSpPr/>
          <p:nvPr/>
        </p:nvSpPr>
        <p:spPr>
          <a:xfrm>
            <a:off x="0" y="0"/>
            <a:ext cx="9144000" cy="1600200"/>
          </a:xfrm>
          <a:prstGeom prst="ribbon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0" y="1752600"/>
            <a:ext cx="9144000" cy="5105400"/>
          </a:xfrm>
          <a:prstGeom prst="flowChartProcess">
            <a:avLst/>
          </a:prstGeom>
          <a:solidFill>
            <a:srgbClr val="00B05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914400" marR="0" lvl="0" indent="-9144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400" kern="0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জান্নাত অর্থ কি ?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914400" marR="0" lvl="0" indent="-9144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bn-BD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জান্নাতের সংখ্যা কত  টি ? </a:t>
            </a:r>
            <a:endParaRPr lang="en-US" sz="5400" kern="0" dirty="0" smtClean="0">
              <a:solidFill>
                <a:sysClr val="window" lastClr="FFFFFF"/>
              </a:solidFill>
              <a:latin typeface="NikoshBAN" pitchFamily="2" charset="0"/>
              <a:cs typeface="NikoshBAN" pitchFamily="2" charset="0"/>
            </a:endParaRPr>
          </a:p>
          <a:p>
            <a:pPr marL="914400" marR="0" lvl="0" indent="-9144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bn-BD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চিরকাল জান্নাতে অবস্থান করবেন কারা ?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914400" marR="0" lvl="0" indent="-9144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bn-BD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সর্ব শ্রেষ্ঠ জান্নাত কোনটি ?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749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1676400"/>
            <a:ext cx="4495800" cy="2651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7200" y="4724400"/>
            <a:ext cx="8458200" cy="1066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জান্নাতি মানুষ হতে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চাইলে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কি কি প্রস্তুতি 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47800" y="228600"/>
            <a:ext cx="6400800" cy="914400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বাড়ীর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endParaRPr lang="en-US" sz="4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142875"/>
            <a:ext cx="7543800" cy="1446550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2667000"/>
            <a:ext cx="7010400" cy="1524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17045C"/>
                </a:solidFill>
              </a:rPr>
              <a:t>আল্লাহ</a:t>
            </a:r>
            <a:r>
              <a:rPr lang="en-US" sz="6000" dirty="0" smtClean="0">
                <a:solidFill>
                  <a:srgbClr val="17045C"/>
                </a:solidFill>
              </a:rPr>
              <a:t> </a:t>
            </a:r>
            <a:r>
              <a:rPr lang="en-US" sz="6000" dirty="0" err="1" smtClean="0">
                <a:solidFill>
                  <a:srgbClr val="17045C"/>
                </a:solidFill>
              </a:rPr>
              <a:t>হাফিজ</a:t>
            </a:r>
            <a:endParaRPr lang="en-US" sz="6000" dirty="0">
              <a:solidFill>
                <a:srgbClr val="17045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2083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4488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792480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219200" y="533400"/>
            <a:ext cx="70866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 ছবিতে কি দেখা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যাচ্ছে?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Ribbon 5"/>
          <p:cNvSpPr/>
          <p:nvPr/>
        </p:nvSpPr>
        <p:spPr>
          <a:xfrm>
            <a:off x="-152400" y="152400"/>
            <a:ext cx="9296400" cy="1676400"/>
          </a:xfrm>
          <a:prstGeom prst="ribb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9600" y="2514600"/>
            <a:ext cx="7872873" cy="3352800"/>
            <a:chOff x="661527" y="1788512"/>
            <a:chExt cx="7872873" cy="3352800"/>
          </a:xfrm>
        </p:grpSpPr>
        <p:sp>
          <p:nvSpPr>
            <p:cNvPr id="8" name="Heart 7"/>
            <p:cNvSpPr/>
            <p:nvPr/>
          </p:nvSpPr>
          <p:spPr>
            <a:xfrm>
              <a:off x="661527" y="1788512"/>
              <a:ext cx="7872873" cy="3352800"/>
            </a:xfrm>
            <a:prstGeom prst="heart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1500" dirty="0" smtClean="0"/>
                <a:t>জান্ন</a:t>
              </a:r>
              <a:r>
                <a:rPr lang="en-US" sz="11500" dirty="0" smtClean="0"/>
                <a:t>া</a:t>
              </a:r>
              <a:r>
                <a:rPr lang="bn-BD" sz="11500" dirty="0" smtClean="0"/>
                <a:t>ত </a:t>
              </a:r>
              <a:endParaRPr lang="en-US" sz="115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99567" y="2619322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bn-BD" sz="3600" dirty="0" smtClean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76400"/>
            <a:ext cx="8610600" cy="37856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শিক্ষার্থীরাঃ-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bn-BD" sz="3200" dirty="0" smtClean="0"/>
              <a:t>জান্নাতের পরিচয় বলতে পারবে </a:t>
            </a:r>
          </a:p>
          <a:p>
            <a:pPr marL="571500" indent="-571500">
              <a:buFont typeface="+mj-lt"/>
              <a:buAutoNum type="romanLcPeriod"/>
            </a:pPr>
            <a:r>
              <a:rPr lang="bn-BD" sz="3200" dirty="0" smtClean="0"/>
              <a:t>জান্নাতের সংখ্যা কয়টি তা বলতে ও লিখতে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71500" indent="-571500">
              <a:buFont typeface="+mj-lt"/>
              <a:buAutoNum type="romanL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জান্নাতে যাওয়ার জন্য যা করনীয় তা ব্যাখ্যা করতে পারবে।   </a:t>
            </a:r>
            <a:r>
              <a:rPr lang="bn-BD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জান্নাত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আরবী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অর্থ বাগান , উদ্যান , কানন , সুখের স্থান 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533400"/>
            <a:ext cx="9144000" cy="1447800"/>
          </a:xfrm>
          <a:prstGeom prst="ellipse">
            <a:avLst/>
          </a:prstGeom>
          <a:solidFill>
            <a:srgbClr val="2AF66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জান্নাত</a:t>
            </a:r>
            <a:r>
              <a:rPr lang="bn-BD" sz="66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029200"/>
            <a:ext cx="9144000" cy="8424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জান্নাত ৮ টি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04800"/>
            <a:ext cx="9144000" cy="137160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১.</a:t>
            </a:r>
            <a:r>
              <a:rPr kumimoji="0" lang="bn-BD" sz="8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জান্নাতুল ফিরদাউস 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467" y="2057400"/>
            <a:ext cx="9144000" cy="1295400"/>
          </a:xfrm>
          <a:prstGeom prst="rect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8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দারুল মাকাম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3733800"/>
            <a:ext cx="9135532" cy="12954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00B0F0"/>
            </a:solidFill>
            <a:prstDash val="solid"/>
          </a:ln>
          <a:effectLst>
            <a:outerShdw blurRad="57150" dist="38100" dir="5400000" algn="ctr" rotWithShape="0">
              <a:srgbClr val="7CCA62">
                <a:shade val="9000"/>
                <a:satMod val="105000"/>
                <a:alpha val="48000"/>
              </a:srgb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৩.</a:t>
            </a:r>
            <a:r>
              <a:rPr kumimoji="0" lang="bn-BD" sz="9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দারুল কারার </a:t>
            </a:r>
            <a:endParaRPr kumimoji="0" lang="en-US" sz="96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34000"/>
            <a:ext cx="9144000" cy="1219200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rgbClr val="0BD0D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৪.</a:t>
            </a:r>
            <a:r>
              <a:rPr kumimoji="0" lang="bn-BD" sz="9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দারুস সালাম 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1143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NikoshBAN" pitchFamily="2" charset="0"/>
                <a:cs typeface="NikoshBAN" pitchFamily="2" charset="0"/>
              </a:rPr>
              <a:t>৫.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জান্নাতুল  মাওয়া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0" y="1828800"/>
            <a:ext cx="9144000" cy="1371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৬.</a:t>
            </a:r>
            <a:r>
              <a:rPr kumimoji="0" lang="bn-BD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জান্নাতুল আদন 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57600"/>
            <a:ext cx="9144000" cy="12954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FF0000"/>
            </a:solidFill>
            <a:prstDash val="solid"/>
          </a:ln>
          <a:effectLst>
            <a:outerShdw blurRad="57150" dist="38100" dir="5400000" algn="ctr" rotWithShape="0">
              <a:srgbClr val="10CF9B">
                <a:shade val="9000"/>
                <a:satMod val="105000"/>
                <a:alpha val="48000"/>
              </a:srgb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৭.</a:t>
            </a:r>
            <a:r>
              <a:rPr kumimoji="0" lang="bn-BD" sz="9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দারুন নাইম 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0" y="5334000"/>
            <a:ext cx="8991600" cy="1219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txBody>
          <a:bodyPr vert="horz" lIns="0" rIns="18288" rtlCol="0" anchor="ctr">
            <a:noAutofit/>
          </a:bodyPr>
          <a:lstStyle/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৮.</a:t>
            </a:r>
            <a:r>
              <a:rPr kumimoji="0" lang="bn-BD" sz="9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দারুল খুলদ 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-228600" y="914400"/>
            <a:ext cx="9144000" cy="1014841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67000"/>
            <a:ext cx="9144000" cy="1447800"/>
          </a:xfrm>
          <a:prstGeom prst="rect">
            <a:avLst/>
          </a:prstGeom>
          <a:gradFill flip="none" rotWithShape="1">
            <a:gsLst>
              <a:gs pos="0">
                <a:srgbClr val="2AF669">
                  <a:shade val="30000"/>
                  <a:satMod val="115000"/>
                </a:srgbClr>
              </a:gs>
              <a:gs pos="50000">
                <a:srgbClr val="2AF669">
                  <a:shade val="67500"/>
                  <a:satMod val="115000"/>
                </a:srgbClr>
              </a:gs>
              <a:gs pos="100000">
                <a:srgbClr val="2AF66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জান্নাত বলতে কি বুঝ ?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জান্নাত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407</Words>
  <Application>Microsoft Office PowerPoint</Application>
  <PresentationFormat>On-screen Show (4:3)</PresentationFormat>
  <Paragraphs>71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প রি চি 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ROHAN</dc:creator>
  <cp:lastModifiedBy>Sharif</cp:lastModifiedBy>
  <cp:revision>228</cp:revision>
  <dcterms:created xsi:type="dcterms:W3CDTF">2006-08-16T00:00:00Z</dcterms:created>
  <dcterms:modified xsi:type="dcterms:W3CDTF">2020-10-12T09:26:19Z</dcterms:modified>
</cp:coreProperties>
</file>