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57" r:id="rId5"/>
    <p:sldId id="264" r:id="rId6"/>
    <p:sldId id="262" r:id="rId7"/>
    <p:sldId id="263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BC9797-C887-4EB7-9320-F9B5A8F3CB78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621843-E851-4C78-8FCC-2FB1B3D0D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6553200" cy="9848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WELCOME  TO   EVERY ONE</a:t>
            </a:r>
          </a:p>
          <a:p>
            <a:endParaRPr lang="en-US" dirty="0"/>
          </a:p>
        </p:txBody>
      </p:sp>
      <p:pic>
        <p:nvPicPr>
          <p:cNvPr id="6" name="Picture 5" descr="Hydrange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362200"/>
            <a:ext cx="5359400" cy="4019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2484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i="1" dirty="0" smtClean="0"/>
              <a:t>TEACHER   IDENTITY</a:t>
            </a:r>
            <a:endParaRPr lang="en-US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343400"/>
            <a:ext cx="3276600" cy="16004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Md</a:t>
            </a:r>
            <a:r>
              <a:rPr lang="en-US" sz="2000" dirty="0" smtClean="0"/>
              <a:t>: </a:t>
            </a:r>
            <a:r>
              <a:rPr lang="en-US" sz="2000" dirty="0" err="1" smtClean="0"/>
              <a:t>Moniruzzaman</a:t>
            </a:r>
            <a:r>
              <a:rPr lang="en-US" sz="2000" dirty="0" smtClean="0"/>
              <a:t> </a:t>
            </a:r>
            <a:r>
              <a:rPr lang="en-US" sz="2000" dirty="0" err="1" smtClean="0"/>
              <a:t>Chowdhury</a:t>
            </a:r>
            <a:endParaRPr lang="en-US" sz="2000" dirty="0" smtClean="0"/>
          </a:p>
          <a:p>
            <a:r>
              <a:rPr lang="en-US" sz="2000" dirty="0" err="1" smtClean="0"/>
              <a:t>Dr.Abdul</a:t>
            </a:r>
            <a:r>
              <a:rPr lang="en-US" sz="2000" dirty="0" smtClean="0"/>
              <a:t> Aziz High School</a:t>
            </a:r>
          </a:p>
          <a:p>
            <a:r>
              <a:rPr lang="en-US" sz="2000" dirty="0" err="1" smtClean="0"/>
              <a:t>Nawabganj,Dinajpur</a:t>
            </a:r>
            <a:endParaRPr lang="en-US" sz="2000" dirty="0" smtClean="0"/>
          </a:p>
          <a:p>
            <a:r>
              <a:rPr lang="en-US" sz="2000" dirty="0" smtClean="0"/>
              <a:t>E-mail: mdmnzc@gmail.com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4343400"/>
            <a:ext cx="3962400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Unit: 18</a:t>
            </a:r>
            <a:endParaRPr lang="en-US" dirty="0" smtClean="0"/>
          </a:p>
          <a:p>
            <a:r>
              <a:rPr lang="en-US" dirty="0" smtClean="0"/>
              <a:t>Lesson:  06</a:t>
            </a:r>
          </a:p>
          <a:p>
            <a:r>
              <a:rPr lang="en-US" dirty="0" smtClean="0"/>
              <a:t>Class: SEVEN</a:t>
            </a:r>
          </a:p>
          <a:p>
            <a:r>
              <a:rPr lang="en-US" dirty="0" smtClean="0"/>
              <a:t>GRAMMAR:</a:t>
            </a:r>
          </a:p>
          <a:p>
            <a:r>
              <a:rPr lang="en-US" dirty="0" smtClean="0"/>
              <a:t>Topic:  Traffic  jam</a:t>
            </a:r>
          </a:p>
          <a:p>
            <a:r>
              <a:rPr lang="en-US" dirty="0" smtClean="0"/>
              <a:t>Date:10-10-2020</a:t>
            </a:r>
          </a:p>
          <a:p>
            <a:endParaRPr lang="en-US" dirty="0"/>
          </a:p>
        </p:txBody>
      </p:sp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2133600"/>
            <a:ext cx="2209800" cy="1690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934200" cy="1046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LEARNING    OUTCOME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4582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completing this  lesson  students will  be able to learn about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66294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1.Studets asked  and answered question.</a:t>
            </a:r>
          </a:p>
          <a:p>
            <a:r>
              <a:rPr lang="en-US" sz="3200" dirty="0" smtClean="0"/>
              <a:t>2.Students  talk    about  Traffic  jam. </a:t>
            </a:r>
          </a:p>
          <a:p>
            <a:r>
              <a:rPr lang="en-US" sz="3200" dirty="0" smtClean="0"/>
              <a:t>3.Students  written a paragraph.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6553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LESSON DICARATION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80772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So      today’      sour     Lesson  is ‘Traffic  jam’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162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GROUP   WORK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3733800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Group-A</a:t>
            </a:r>
          </a:p>
          <a:p>
            <a:r>
              <a:rPr lang="en-US" sz="2800" dirty="0" smtClean="0"/>
              <a:t>1.What  are  the  main reasons  of Traffic  jam ?</a:t>
            </a:r>
          </a:p>
          <a:p>
            <a:r>
              <a:rPr lang="en-US" sz="2800" dirty="0" smtClean="0"/>
              <a:t>2.When   do you find Traffic  jam most acute 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676400"/>
            <a:ext cx="4724400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–B</a:t>
            </a:r>
          </a:p>
          <a:p>
            <a:r>
              <a:rPr lang="en-US" sz="2800" dirty="0" smtClean="0"/>
              <a:t>1.How  can  we  stop road accidents?</a:t>
            </a:r>
          </a:p>
          <a:p>
            <a:r>
              <a:rPr lang="en-US" sz="2800" dirty="0" smtClean="0"/>
              <a:t>2.Why  are  roads  becoming narrow now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7086600" cy="1046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INDIVIDUEL  WORK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78486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 What  are  the  main reasons  of Traffic  jam ?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6629400" cy="1046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PAIR WORK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73152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    Write   three   sentences  about Traffic  jam with  your  partner.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477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HOME    WORK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3058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Write a  paragraph   about ‘ My Birthday  Party’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6400800" cy="1046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NO  MORE </a:t>
            </a:r>
            <a:r>
              <a:rPr lang="en-US" sz="4400" smtClean="0"/>
              <a:t>TO DAY.</a:t>
            </a:r>
            <a:endParaRPr lang="en-US" sz="4400" dirty="0" smtClean="0"/>
          </a:p>
          <a:p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133600"/>
            <a:ext cx="5029200" cy="4322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157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M Z C</cp:lastModifiedBy>
  <cp:revision>74</cp:revision>
  <dcterms:created xsi:type="dcterms:W3CDTF">2020-01-24T23:11:23Z</dcterms:created>
  <dcterms:modified xsi:type="dcterms:W3CDTF">2020-10-11T09:30:49Z</dcterms:modified>
</cp:coreProperties>
</file>