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84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BA239-F80B-416B-B0E4-D88BEC7C53A2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BCF8-3588-415D-B3D1-761163421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Welcome to every body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4" name="Picture 3" descr="hhh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057400"/>
            <a:ext cx="3962400" cy="43653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4267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</a:rPr>
              <a:t>IDENTITY</a:t>
            </a:r>
            <a:endParaRPr lang="en-US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505200"/>
            <a:ext cx="4724400" cy="224676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Md.Moniruzzaman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Chowdhury</a:t>
            </a:r>
            <a:endParaRPr lang="en-US" sz="2800" i="1" dirty="0" smtClean="0"/>
          </a:p>
          <a:p>
            <a:r>
              <a:rPr lang="en-US" sz="2800" i="1" smtClean="0"/>
              <a:t>Asst.  </a:t>
            </a:r>
            <a:r>
              <a:rPr lang="en-US" sz="2800" i="1" dirty="0" smtClean="0"/>
              <a:t>Teacher </a:t>
            </a:r>
          </a:p>
          <a:p>
            <a:r>
              <a:rPr lang="en-US" sz="2800" i="1" dirty="0" err="1" smtClean="0"/>
              <a:t>Dr.Abdul</a:t>
            </a:r>
            <a:r>
              <a:rPr lang="en-US" sz="2800" i="1" dirty="0" smtClean="0"/>
              <a:t> Aziz High school</a:t>
            </a:r>
          </a:p>
          <a:p>
            <a:r>
              <a:rPr lang="en-US" sz="2800" i="1" dirty="0" err="1" smtClean="0"/>
              <a:t>Nawabganj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Dinajpur</a:t>
            </a:r>
            <a:endParaRPr lang="en-US" sz="2800" i="1" dirty="0" smtClean="0"/>
          </a:p>
          <a:p>
            <a:r>
              <a:rPr lang="en-US" sz="2800" i="1" dirty="0" smtClean="0"/>
              <a:t>E-</a:t>
            </a:r>
            <a:r>
              <a:rPr lang="en-US" sz="2800" i="1" dirty="0" err="1" smtClean="0"/>
              <a:t>mail:mdmnzc@gmail.com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3581400"/>
            <a:ext cx="3886200" cy="224676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unit:18</a:t>
            </a:r>
          </a:p>
          <a:p>
            <a:r>
              <a:rPr lang="en-US" sz="2800" i="1" dirty="0" err="1" smtClean="0"/>
              <a:t>Lesson:six</a:t>
            </a:r>
            <a:endParaRPr lang="en-US" sz="2800" i="1" dirty="0" smtClean="0"/>
          </a:p>
          <a:p>
            <a:r>
              <a:rPr lang="en-US" sz="2800" i="1" dirty="0" err="1" smtClean="0"/>
              <a:t>E,F,T:seven</a:t>
            </a:r>
            <a:endParaRPr lang="en-US" sz="2800" i="1" dirty="0" smtClean="0"/>
          </a:p>
          <a:p>
            <a:r>
              <a:rPr lang="en-US" sz="2800" i="1" dirty="0" err="1" smtClean="0"/>
              <a:t>Topic:Garden</a:t>
            </a:r>
            <a:endParaRPr lang="en-US" sz="2800" i="1" dirty="0" smtClean="0"/>
          </a:p>
          <a:p>
            <a:r>
              <a:rPr lang="en-US" sz="2800" i="1" dirty="0" smtClean="0"/>
              <a:t>Date:10-10-2020</a:t>
            </a:r>
            <a:endParaRPr lang="en-US" sz="2800" i="1" dirty="0"/>
          </a:p>
        </p:txBody>
      </p:sp>
      <p:pic>
        <p:nvPicPr>
          <p:cNvPr id="6" name="Picture 5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18288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533400"/>
            <a:ext cx="5943600" cy="9233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Lesson </a:t>
            </a:r>
            <a:r>
              <a:rPr lang="en-US" sz="5400" dirty="0" err="1" smtClean="0"/>
              <a:t>Diclaration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68580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  our today’s topic</a:t>
            </a:r>
          </a:p>
          <a:p>
            <a:r>
              <a:rPr lang="en-US" sz="4000" dirty="0" smtClean="0"/>
              <a:t>Gardens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09600"/>
            <a:ext cx="66294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Learning  out comes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7696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After  completing  this lesson </a:t>
            </a:r>
            <a:r>
              <a:rPr lang="en-US" sz="4000" dirty="0" err="1" smtClean="0"/>
              <a:t>studets</a:t>
            </a:r>
            <a:r>
              <a:rPr lang="en-US" sz="4000" dirty="0" smtClean="0"/>
              <a:t> will be able   to  learn about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495800"/>
            <a:ext cx="6553200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1.Talk  about  a picture</a:t>
            </a:r>
          </a:p>
          <a:p>
            <a:r>
              <a:rPr lang="en-US" sz="4000" dirty="0" smtClean="0"/>
              <a:t>2.Write  a  paragraph “on  your  Garden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65532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Individual work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391400" cy="144655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1.Write  two  sentences about  your garden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647700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Group work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495800"/>
            <a:ext cx="4191000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  -A</a:t>
            </a:r>
          </a:p>
          <a:p>
            <a:endParaRPr lang="en-US" sz="3200" dirty="0" smtClean="0"/>
          </a:p>
          <a:p>
            <a:r>
              <a:rPr lang="en-US" sz="3200" dirty="0" smtClean="0"/>
              <a:t>Write three sentences   about  your  Garden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4457343"/>
            <a:ext cx="4648200" cy="240065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 -B</a:t>
            </a:r>
          </a:p>
          <a:p>
            <a:r>
              <a:rPr lang="en-US" sz="3200" dirty="0" smtClean="0"/>
              <a:t>Write three sentences   about  your  Garden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"/>
            <a:ext cx="5943600" cy="14465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Pair work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4676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Talk about the  picture with your  partner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60960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Home work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038600"/>
            <a:ext cx="9144000" cy="1938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1.Write a  Paragraph  about  “your  Reading Room”</a:t>
            </a:r>
            <a:endParaRPr lang="en-US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6324600" cy="14465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THANK</a:t>
            </a:r>
            <a:endParaRPr lang="en-US" sz="8800" dirty="0"/>
          </a:p>
        </p:txBody>
      </p:sp>
      <p:pic>
        <p:nvPicPr>
          <p:cNvPr id="1026" name="Picture 2" descr="C:\Users\MOTHIN\Desktop\New folder\Image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6553200" cy="4764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MOTHIN</dc:creator>
  <cp:lastModifiedBy>M Z C</cp:lastModifiedBy>
  <cp:revision>57</cp:revision>
  <dcterms:created xsi:type="dcterms:W3CDTF">2020-01-22T16:47:58Z</dcterms:created>
  <dcterms:modified xsi:type="dcterms:W3CDTF">2020-10-10T12:57:04Z</dcterms:modified>
</cp:coreProperties>
</file>