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60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E977B-9690-4D95-BB11-2F136669DAA6}" type="datetimeFigureOut">
              <a:rPr lang="en-US" smtClean="0"/>
              <a:t>25/02/2020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F0454-22D7-416D-8DF2-996106E9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2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F0454-22D7-416D-8DF2-996106E9CB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63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F0454-22D7-416D-8DF2-996106E9CB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95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9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9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7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2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8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8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9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5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0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2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6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smtClean="0"/>
              <a:t>স্বাগতম</a:t>
            </a:r>
            <a:endParaRPr lang="en-US" sz="9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08" y="1905000"/>
            <a:ext cx="7772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04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9600"/>
            <a:ext cx="8610599" cy="4495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0" y="5486400"/>
            <a:ext cx="7239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সবাইকে</a:t>
            </a:r>
            <a:r>
              <a:rPr lang="en-US" sz="6600" dirty="0" smtClean="0"/>
              <a:t>     </a:t>
            </a:r>
            <a:r>
              <a:rPr lang="en-US" sz="6600" dirty="0" err="1" smtClean="0"/>
              <a:t>ধন্যবাদ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0136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পরিচিতি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err="1" smtClean="0">
                <a:solidFill>
                  <a:srgbClr val="00B050"/>
                </a:solidFill>
              </a:rPr>
              <a:t>নাম</a:t>
            </a:r>
            <a:r>
              <a:rPr lang="en-US" sz="4800" dirty="0" smtClean="0">
                <a:solidFill>
                  <a:srgbClr val="00B050"/>
                </a:solidFill>
              </a:rPr>
              <a:t>: </a:t>
            </a:r>
            <a:r>
              <a:rPr lang="en-US" sz="4800" dirty="0" err="1" smtClean="0">
                <a:solidFill>
                  <a:srgbClr val="00B050"/>
                </a:solidFill>
              </a:rPr>
              <a:t>মারজাহান</a:t>
            </a:r>
            <a:r>
              <a:rPr lang="en-US" sz="4800" dirty="0" smtClean="0">
                <a:solidFill>
                  <a:srgbClr val="00B050"/>
                </a:solidFill>
              </a:rPr>
              <a:t>  </a:t>
            </a:r>
            <a:r>
              <a:rPr lang="en-US" sz="4800" dirty="0" err="1" smtClean="0">
                <a:solidFill>
                  <a:srgbClr val="00B050"/>
                </a:solidFill>
              </a:rPr>
              <a:t>আক্তার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smtClean="0"/>
              <a:t>।</a:t>
            </a:r>
          </a:p>
          <a:p>
            <a:r>
              <a:rPr lang="en-US" sz="4800" dirty="0" err="1" smtClean="0">
                <a:solidFill>
                  <a:srgbClr val="FF0000"/>
                </a:solidFill>
              </a:rPr>
              <a:t>মোহাম্মদপুর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আনোয়ার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আলী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ইসলামিয়া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আলিম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মাদ্রাসা</a:t>
            </a:r>
            <a:r>
              <a:rPr lang="en-US" sz="4800" dirty="0" smtClean="0">
                <a:solidFill>
                  <a:srgbClr val="FF0000"/>
                </a:solidFill>
              </a:rPr>
              <a:t>।</a:t>
            </a:r>
          </a:p>
          <a:p>
            <a:r>
              <a:rPr lang="en-US" sz="4800" dirty="0" err="1" smtClean="0">
                <a:solidFill>
                  <a:srgbClr val="7030A0"/>
                </a:solidFill>
              </a:rPr>
              <a:t>সহকারী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শিক্ষক</a:t>
            </a:r>
            <a:r>
              <a:rPr lang="en-US" sz="4800" dirty="0" smtClean="0">
                <a:solidFill>
                  <a:srgbClr val="7030A0"/>
                </a:solidFill>
              </a:rPr>
              <a:t> (</a:t>
            </a:r>
            <a:r>
              <a:rPr lang="en-US" sz="4800" dirty="0" err="1" smtClean="0">
                <a:solidFill>
                  <a:srgbClr val="7030A0"/>
                </a:solidFill>
              </a:rPr>
              <a:t>কম্পিউটার</a:t>
            </a:r>
            <a:r>
              <a:rPr lang="en-US" sz="4800" dirty="0" smtClean="0">
                <a:solidFill>
                  <a:srgbClr val="7030A0"/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পাঠ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পরিচিতি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শ্রেণি</a:t>
            </a:r>
            <a:r>
              <a:rPr lang="en-US" sz="6600" dirty="0" smtClean="0"/>
              <a:t> :</a:t>
            </a:r>
            <a:r>
              <a:rPr lang="en-US" sz="6600" dirty="0" err="1" smtClean="0"/>
              <a:t>অষ্টম</a:t>
            </a:r>
            <a:r>
              <a:rPr lang="en-US" sz="6600" dirty="0" smtClean="0"/>
              <a:t>।</a:t>
            </a:r>
          </a:p>
          <a:p>
            <a:r>
              <a:rPr lang="en-US" sz="6600" dirty="0" err="1" smtClean="0"/>
              <a:t>বিষয়</a:t>
            </a:r>
            <a:r>
              <a:rPr lang="en-US" sz="6600" dirty="0" smtClean="0"/>
              <a:t>: </a:t>
            </a:r>
            <a:r>
              <a:rPr lang="en-US" sz="6600" dirty="0" err="1" smtClean="0"/>
              <a:t>তথ্য</a:t>
            </a:r>
            <a:r>
              <a:rPr lang="en-US" sz="6600" dirty="0" smtClean="0"/>
              <a:t> </a:t>
            </a:r>
            <a:r>
              <a:rPr lang="en-US" sz="6600" dirty="0" err="1" smtClean="0"/>
              <a:t>যোগাযোগ</a:t>
            </a:r>
            <a:r>
              <a:rPr lang="en-US" sz="6600" dirty="0" smtClean="0"/>
              <a:t> </a:t>
            </a:r>
            <a:r>
              <a:rPr lang="en-US" sz="6600" dirty="0" err="1" smtClean="0"/>
              <a:t>ওপ্রযুক্তি</a:t>
            </a:r>
            <a:r>
              <a:rPr lang="en-US" sz="6600" dirty="0" smtClean="0"/>
              <a:t>।</a:t>
            </a:r>
          </a:p>
          <a:p>
            <a:r>
              <a:rPr lang="en-US" sz="6600" dirty="0" err="1" smtClean="0"/>
              <a:t>অধ্যায়</a:t>
            </a:r>
            <a:r>
              <a:rPr lang="en-US" sz="6600" dirty="0" smtClean="0"/>
              <a:t>: </a:t>
            </a:r>
            <a:r>
              <a:rPr lang="en-US" sz="6600" dirty="0" err="1" smtClean="0"/>
              <a:t>প্রথম</a:t>
            </a:r>
            <a:r>
              <a:rPr lang="en-US" sz="6600" dirty="0" smtClean="0"/>
              <a:t>।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6691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প্রযুক্তির</a:t>
            </a:r>
            <a:r>
              <a:rPr lang="en-US" dirty="0" smtClean="0"/>
              <a:t> </a:t>
            </a:r>
            <a:r>
              <a:rPr lang="en-US" dirty="0" err="1" smtClean="0"/>
              <a:t>ব্যাবহার</a:t>
            </a:r>
            <a:r>
              <a:rPr lang="en-US" dirty="0" smtClean="0"/>
              <a:t> </a:t>
            </a:r>
            <a:r>
              <a:rPr lang="en-US" dirty="0" err="1" smtClean="0"/>
              <a:t>ওশিক্ষা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81200"/>
            <a:ext cx="7010400" cy="4267200"/>
          </a:xfrm>
        </p:spPr>
      </p:pic>
    </p:spTree>
    <p:extLst>
      <p:ext uri="{BB962C8B-B14F-4D97-AF65-F5344CB8AC3E}">
        <p14:creationId xmlns:p14="http://schemas.microsoft.com/office/powerpoint/2010/main" val="207404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যোগাযোগ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8153400" cy="4876800"/>
          </a:xfrm>
        </p:spPr>
      </p:pic>
    </p:spTree>
    <p:extLst>
      <p:ext uri="{BB962C8B-B14F-4D97-AF65-F5344CB8AC3E}">
        <p14:creationId xmlns:p14="http://schemas.microsoft.com/office/powerpoint/2010/main" val="410831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দারিদ্র</a:t>
            </a:r>
            <a:r>
              <a:rPr lang="en-US" dirty="0" smtClean="0"/>
              <a:t> </a:t>
            </a:r>
            <a:r>
              <a:rPr lang="en-US" dirty="0" err="1" smtClean="0"/>
              <a:t>বিমোচন</a:t>
            </a:r>
            <a:r>
              <a:rPr lang="en-US" dirty="0" smtClean="0"/>
              <a:t> ও </a:t>
            </a:r>
            <a:r>
              <a:rPr lang="en-US" dirty="0" err="1"/>
              <a:t>তথ্য</a:t>
            </a:r>
            <a:r>
              <a:rPr lang="en-US" dirty="0"/>
              <a:t> </a:t>
            </a:r>
            <a:r>
              <a:rPr lang="en-US" dirty="0" err="1"/>
              <a:t>যোগাযোগ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7543800" cy="4876800"/>
          </a:xfrm>
        </p:spPr>
      </p:pic>
    </p:spTree>
    <p:extLst>
      <p:ext uri="{BB962C8B-B14F-4D97-AF65-F5344CB8AC3E}">
        <p14:creationId xmlns:p14="http://schemas.microsoft.com/office/powerpoint/2010/main" val="157120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err="1" smtClean="0">
                <a:solidFill>
                  <a:srgbClr val="7030A0"/>
                </a:solidFill>
              </a:rPr>
              <a:t>একক</a:t>
            </a:r>
            <a:r>
              <a:rPr lang="en-US" sz="5400" u="sng" dirty="0" smtClean="0">
                <a:solidFill>
                  <a:srgbClr val="7030A0"/>
                </a:solidFill>
              </a:rPr>
              <a:t> </a:t>
            </a:r>
            <a:r>
              <a:rPr lang="en-US" sz="5400" u="sng" dirty="0" err="1" smtClean="0">
                <a:solidFill>
                  <a:srgbClr val="7030A0"/>
                </a:solidFill>
              </a:rPr>
              <a:t>কাজ</a:t>
            </a:r>
            <a:endParaRPr lang="en-US" sz="5400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১।তথ্য ও </a:t>
            </a:r>
            <a:r>
              <a:rPr lang="en-US" sz="5400" dirty="0" err="1" smtClean="0">
                <a:solidFill>
                  <a:srgbClr val="FF0000"/>
                </a:solidFill>
              </a:rPr>
              <a:t>যোগাযোগ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প্রযুক্তি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বলতে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কি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বুঝ</a:t>
            </a:r>
            <a:r>
              <a:rPr lang="en-US" sz="54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sz="5400" dirty="0">
                <a:solidFill>
                  <a:srgbClr val="00B050"/>
                </a:solidFill>
              </a:rPr>
              <a:t>২ </a:t>
            </a:r>
            <a:r>
              <a:rPr lang="en-US" sz="5400" dirty="0" err="1">
                <a:solidFill>
                  <a:srgbClr val="00B050"/>
                </a:solidFill>
              </a:rPr>
              <a:t>তথ্য</a:t>
            </a:r>
            <a:r>
              <a:rPr lang="en-US" sz="5400" dirty="0">
                <a:solidFill>
                  <a:srgbClr val="00B050"/>
                </a:solidFill>
              </a:rPr>
              <a:t> ও </a:t>
            </a:r>
            <a:r>
              <a:rPr lang="en-US" sz="5400" dirty="0" err="1">
                <a:solidFill>
                  <a:srgbClr val="00B050"/>
                </a:solidFill>
              </a:rPr>
              <a:t>যোগাযোগ</a:t>
            </a:r>
            <a:r>
              <a:rPr lang="en-US" sz="5400" dirty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প্রযুক্তির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মাধ্যম্যে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আমরা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/>
              <a:t>কি</a:t>
            </a:r>
            <a:r>
              <a:rPr lang="en-US" sz="5400" dirty="0" smtClean="0"/>
              <a:t> </a:t>
            </a:r>
            <a:r>
              <a:rPr lang="en-US" sz="5400" dirty="0" err="1" smtClean="0"/>
              <a:t>কি</a:t>
            </a:r>
            <a:r>
              <a:rPr lang="en-US" sz="5400" dirty="0" smtClean="0"/>
              <a:t> </a:t>
            </a:r>
            <a:r>
              <a:rPr lang="en-US" sz="5400" dirty="0" err="1" smtClean="0"/>
              <a:t>সুবিধা</a:t>
            </a:r>
            <a:r>
              <a:rPr lang="en-US" sz="5400" dirty="0" smtClean="0"/>
              <a:t> </a:t>
            </a:r>
            <a:r>
              <a:rPr lang="en-US" sz="5400" dirty="0" err="1" smtClean="0"/>
              <a:t>পেতে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পারি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8868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মুল্যায়ন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solidFill>
              <a:srgbClr val="FFFFCC"/>
            </a:solidFill>
          </a:ln>
        </p:spPr>
        <p:txBody>
          <a:bodyPr>
            <a:normAutofit/>
          </a:bodyPr>
          <a:lstStyle/>
          <a:p>
            <a:r>
              <a:rPr lang="en-US" sz="7200" dirty="0" smtClean="0"/>
              <a:t>১।কম্পিউটার </a:t>
            </a:r>
            <a:r>
              <a:rPr lang="en-US" sz="7200" dirty="0" err="1" smtClean="0"/>
              <a:t>কি</a:t>
            </a:r>
            <a:r>
              <a:rPr lang="en-US" sz="7200" dirty="0" smtClean="0"/>
              <a:t> ?</a:t>
            </a:r>
          </a:p>
          <a:p>
            <a:r>
              <a:rPr lang="en-US" sz="7200" dirty="0" smtClean="0"/>
              <a:t>২।</a:t>
            </a:r>
            <a:r>
              <a:rPr lang="en-US" sz="7200" dirty="0"/>
              <a:t> </a:t>
            </a:r>
            <a:r>
              <a:rPr lang="en-US" sz="7200" dirty="0" err="1" smtClean="0"/>
              <a:t>কম্পিউটার</a:t>
            </a:r>
            <a:r>
              <a:rPr lang="en-US" sz="7200" dirty="0" smtClean="0"/>
              <a:t> </a:t>
            </a:r>
            <a:r>
              <a:rPr lang="en-US" sz="7200" dirty="0" err="1" smtClean="0"/>
              <a:t>সুবিধা</a:t>
            </a:r>
            <a:r>
              <a:rPr lang="en-US" sz="7200" dirty="0" smtClean="0"/>
              <a:t> </a:t>
            </a:r>
            <a:r>
              <a:rPr lang="en-US" sz="7200" dirty="0" err="1" smtClean="0"/>
              <a:t>কি</a:t>
            </a:r>
            <a:r>
              <a:rPr lang="en-US" sz="7200" dirty="0" smtClean="0"/>
              <a:t> 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4655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বাড়ীর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7200" dirty="0" smtClean="0"/>
              <a:t>১। </a:t>
            </a:r>
            <a:r>
              <a:rPr lang="en-US" sz="7200" dirty="0" err="1" smtClean="0"/>
              <a:t>কি</a:t>
            </a:r>
            <a:r>
              <a:rPr lang="en-US" sz="7200" dirty="0" smtClean="0"/>
              <a:t> </a:t>
            </a:r>
            <a:r>
              <a:rPr lang="en-US" sz="7200" dirty="0" err="1" smtClean="0"/>
              <a:t>কি</a:t>
            </a:r>
            <a:r>
              <a:rPr lang="en-US" sz="7200" dirty="0" smtClean="0"/>
              <a:t> </a:t>
            </a:r>
            <a:r>
              <a:rPr lang="en-US" sz="7200" dirty="0" err="1" smtClean="0"/>
              <a:t>কাজে</a:t>
            </a:r>
            <a:r>
              <a:rPr lang="en-US" sz="7200" dirty="0" smtClean="0"/>
              <a:t> </a:t>
            </a:r>
            <a:r>
              <a:rPr lang="en-US" sz="7200" dirty="0" err="1" smtClean="0">
                <a:solidFill>
                  <a:srgbClr val="C00000"/>
                </a:solidFill>
              </a:rPr>
              <a:t>কম্পিউটারের</a:t>
            </a:r>
            <a:r>
              <a:rPr lang="en-US" sz="7200" dirty="0" smtClean="0"/>
              <a:t> </a:t>
            </a:r>
            <a:r>
              <a:rPr lang="en-US" sz="7200" dirty="0" err="1" smtClean="0"/>
              <a:t>ব্যাবহার</a:t>
            </a:r>
            <a:r>
              <a:rPr lang="en-US" sz="7200" dirty="0" smtClean="0"/>
              <a:t> </a:t>
            </a:r>
            <a:r>
              <a:rPr lang="en-US" sz="7200" dirty="0" err="1" smtClean="0"/>
              <a:t>করা</a:t>
            </a:r>
            <a:r>
              <a:rPr lang="en-US" sz="7200" dirty="0" smtClean="0"/>
              <a:t> </a:t>
            </a:r>
            <a:r>
              <a:rPr lang="en-US" sz="7200" dirty="0" err="1" smtClean="0"/>
              <a:t>হয়</a:t>
            </a:r>
            <a:r>
              <a:rPr lang="en-US" sz="7200" dirty="0" smtClean="0"/>
              <a:t> </a:t>
            </a:r>
            <a:r>
              <a:rPr lang="en-US" sz="7200" dirty="0" err="1" smtClean="0"/>
              <a:t>তা</a:t>
            </a:r>
            <a:r>
              <a:rPr lang="en-US" sz="7200" dirty="0" smtClean="0"/>
              <a:t> </a:t>
            </a:r>
            <a:r>
              <a:rPr lang="en-US" sz="7200" dirty="0" err="1" smtClean="0"/>
              <a:t>শিখে</a:t>
            </a:r>
            <a:r>
              <a:rPr lang="en-US" sz="7200" dirty="0" smtClean="0"/>
              <a:t> </a:t>
            </a:r>
            <a:r>
              <a:rPr lang="en-US" sz="7200" dirty="0" err="1" smtClean="0"/>
              <a:t>আসবা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1292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101</Words>
  <Application>Microsoft Office PowerPoint</Application>
  <PresentationFormat>On-screen Show (4:3)</PresentationFormat>
  <Paragraphs>23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স্বাগতম</vt:lpstr>
      <vt:lpstr>পরিচিতি</vt:lpstr>
      <vt:lpstr>পাঠ পরিচিতি</vt:lpstr>
      <vt:lpstr>তথ্য প্রযুক্তির ব্যাবহার ওশিক্ষা</vt:lpstr>
      <vt:lpstr>তথ্য যোগাযোগ</vt:lpstr>
      <vt:lpstr>দারিদ্র বিমোচন ও তথ্য যোগাযোগ</vt:lpstr>
      <vt:lpstr>একক কাজ</vt:lpstr>
      <vt:lpstr>মুল্যায়ন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User</cp:lastModifiedBy>
  <cp:revision>30</cp:revision>
  <dcterms:created xsi:type="dcterms:W3CDTF">2006-08-16T00:00:00Z</dcterms:created>
  <dcterms:modified xsi:type="dcterms:W3CDTF">2020-02-25T06:50:09Z</dcterms:modified>
</cp:coreProperties>
</file>