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291" r:id="rId3"/>
    <p:sldId id="292" r:id="rId4"/>
    <p:sldId id="326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23" r:id="rId15"/>
    <p:sldId id="324" r:id="rId16"/>
    <p:sldId id="306" r:id="rId17"/>
    <p:sldId id="309" r:id="rId18"/>
    <p:sldId id="311" r:id="rId19"/>
    <p:sldId id="316" r:id="rId20"/>
    <p:sldId id="312" r:id="rId21"/>
    <p:sldId id="315" r:id="rId22"/>
    <p:sldId id="313" r:id="rId23"/>
    <p:sldId id="325" r:id="rId24"/>
    <p:sldId id="314" r:id="rId25"/>
    <p:sldId id="317" r:id="rId26"/>
    <p:sldId id="318" r:id="rId27"/>
    <p:sldId id="319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0D3E9-8D58-4DA7-B041-A37ED3FFDCB2}" type="doc">
      <dgm:prSet loTypeId="urn:diagrams.loki3.com/VaryingWidthList+Icon" loCatId="list" qsTypeId="urn:microsoft.com/office/officeart/2005/8/quickstyle/simple4" qsCatId="simple" csTypeId="urn:microsoft.com/office/officeart/2005/8/colors/accent5_3" csCatId="accent5" phldr="1"/>
      <dgm:spPr/>
    </dgm:pt>
    <dgm:pt modelId="{385A5109-B8BE-4388-9C3B-2C6770A2390C}">
      <dgm:prSet phldrT="[Text]"/>
      <dgm:spPr/>
      <dgm:t>
        <a:bodyPr/>
        <a:lstStyle/>
        <a:p>
          <a:pPr algn="ctr"/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তথ্যব্যবস্থা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AE1E23F-4C44-4DFA-9EF4-A8114473FF56}" type="parTrans" cxnId="{C616E593-CD11-4578-919E-D1451E1D2DD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60F7577-CE65-4198-A1D2-C59EED71EFA0}" type="sibTrans" cxnId="{C616E593-CD11-4578-919E-D1451E1D2DD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2065076-789D-49F4-B8DC-056D7179D4B3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ব্যক্তি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প্রতিষ্ঠান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B3AA1580-9BE4-4C52-B312-7CDAD68EF7A4}" type="parTrans" cxnId="{2B14EE91-98C5-4306-B5FE-FA4103CBC95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B1EFF17-A7EF-4530-B11E-39FB4FB17094}" type="sibTrans" cxnId="{2B14EE91-98C5-4306-B5FE-FA4103CBC95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0F125BC-B7BA-484C-A49B-0C3F2CD16351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চিহ্নিতকরণ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‌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F3133DB5-DE79-4C3C-94AF-E3C2758F789E}" type="parTrans" cxnId="{2D884198-E33C-4915-9A28-7AA99B766AA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892022C-043D-4D4B-9480-79466EB76EEC}" type="sibTrans" cxnId="{2D884198-E33C-4915-9A28-7AA99B766AA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EA028C1-D999-4B00-9A8C-C2F1B3170298}">
      <dgm:prSet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কার্যাবলী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ঘটনা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7537CB4-09C2-471C-9542-2614C207DEC6}" type="parTrans" cxnId="{7F2F9242-3B82-4FF7-8D6E-F025ABDFE1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DE9E742-228F-4605-A5C6-3B030C3221D0}" type="sibTrans" cxnId="{7F2F9242-3B82-4FF7-8D6E-F025ABDFE1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7EC45FC-9208-438F-8A28-A071D55CDFE1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প্রাসঙ্গিক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গুরুত্বপূর্ণ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হিসাব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তথ্য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7C47B9A8-8096-4F42-B520-314F58C49AAF}" type="parTrans" cxnId="{42B2E882-8B35-447B-A65C-D77B691752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94888E4-28FB-4151-8BA0-81D15156AA52}" type="sibTrans" cxnId="{42B2E882-8B35-447B-A65C-D77B691752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E021F98-D7C0-4275-8791-6F5FE2D65A53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লিপিবদ্ধকরণ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F3437CEB-95F9-46FA-8450-AC8B6923E529}" type="parTrans" cxnId="{E022AF15-CF85-4CA9-85A9-229F094D7D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F5CDD61-48C4-4C1E-A363-00E82AB4DFB8}" type="sibTrans" cxnId="{E022AF15-CF85-4CA9-85A9-229F094D7D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EBC3C6D-7409-4DE0-B7B9-708F17375887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নির্দিষ্ট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সময়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শেষে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ফলাফল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অবস্থা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নির্ণয়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1D45CB37-3852-4703-8F5B-5373368623A2}" type="parTrans" cxnId="{4A7B3400-57B7-42FB-BD34-BD24469B531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52310B4-B407-4F2C-9F80-AAF5BDC0ECEA}" type="sibTrans" cxnId="{4A7B3400-57B7-42FB-BD34-BD24469B531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68A77CA-072A-4BDD-BEC3-AE96F6271007}">
      <dgm:prSet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সংশ্লিষ্ট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পক্ষসমূহকে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সরবরাহ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করে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EDBAF85-BBAD-409F-A2C5-011056BF61A5}" type="parTrans" cxnId="{CE482E48-7F55-4AAD-9724-0E87EC907A6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5638F43-A0C7-44D4-9745-0F0A58FB57BE}" type="sibTrans" cxnId="{CE482E48-7F55-4AAD-9724-0E87EC907A6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8BA1D81-93A6-4259-9378-310A641D5070}">
      <dgm:prSet/>
      <dgm:spPr/>
      <dgm:t>
        <a:bodyPr/>
        <a:lstStyle/>
        <a:p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সঠিক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পরিকল্পনা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প্রনয়ন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গ্রহনে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সহায়ক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D9C27924-8F83-4924-9A4B-A53397FBBB77}" type="parTrans" cxnId="{1EE7BCD0-E813-4922-A0BA-F98A5FCFE0D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DDB87A9-ACE7-46C5-B474-2E173677EF1A}" type="sibTrans" cxnId="{1EE7BCD0-E813-4922-A0BA-F98A5FCFE0D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2B721F1-260B-48BB-B148-C488AF4BCDD5}" type="pres">
      <dgm:prSet presAssocID="{FB60D3E9-8D58-4DA7-B041-A37ED3FFDCB2}" presName="Name0" presStyleCnt="0">
        <dgm:presLayoutVars>
          <dgm:resizeHandles/>
        </dgm:presLayoutVars>
      </dgm:prSet>
      <dgm:spPr/>
    </dgm:pt>
    <dgm:pt modelId="{234C5F72-B169-453E-A9FD-8B188C8A5306}" type="pres">
      <dgm:prSet presAssocID="{385A5109-B8BE-4388-9C3B-2C6770A2390C}" presName="text" presStyleLbl="node1" presStyleIdx="0" presStyleCnt="9" custScaleX="508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F2916-417B-4A90-A22C-95C59648E589}" type="pres">
      <dgm:prSet presAssocID="{E60F7577-CE65-4198-A1D2-C59EED71EFA0}" presName="space" presStyleCnt="0"/>
      <dgm:spPr/>
    </dgm:pt>
    <dgm:pt modelId="{D54F7DAF-0777-4248-A57A-5BC5D79F3CDB}" type="pres">
      <dgm:prSet presAssocID="{52065076-789D-49F4-B8DC-056D7179D4B3}" presName="text" presStyleLbl="node1" presStyleIdx="1" presStyleCnt="9" custScaleX="345057" custLinFactY="-5255" custLinFactNeighborX="-61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CF2E1-FBC8-4FD5-91A8-0BB696D688C4}" type="pres">
      <dgm:prSet presAssocID="{8B1EFF17-A7EF-4530-B11E-39FB4FB17094}" presName="space" presStyleCnt="0"/>
      <dgm:spPr/>
    </dgm:pt>
    <dgm:pt modelId="{D9974E4D-B83A-4E23-96DF-257948B612F1}" type="pres">
      <dgm:prSet presAssocID="{DEA028C1-D999-4B00-9A8C-C2F1B3170298}" presName="text" presStyleLbl="node1" presStyleIdx="2" presStyleCnt="9" custScaleX="182880" custLinFactNeighborX="-572" custLinFactNeighborY="70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7D502-8867-4182-AAA1-9BF0330F2364}" type="pres">
      <dgm:prSet presAssocID="{7DE9E742-228F-4605-A5C6-3B030C3221D0}" presName="space" presStyleCnt="0"/>
      <dgm:spPr/>
    </dgm:pt>
    <dgm:pt modelId="{3E22D241-898E-4AA4-921E-9856F48F887A}" type="pres">
      <dgm:prSet presAssocID="{90F125BC-B7BA-484C-A49B-0C3F2CD16351}" presName="text" presStyleLbl="node1" presStyleIdx="3" presStyleCnt="9" custScaleX="45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251F2-E5C1-486A-8690-701DCD51F831}" type="pres">
      <dgm:prSet presAssocID="{1892022C-043D-4D4B-9480-79466EB76EEC}" presName="space" presStyleCnt="0"/>
      <dgm:spPr/>
    </dgm:pt>
    <dgm:pt modelId="{003E5C24-F6D2-40C0-B8CF-71B3E36F1F59}" type="pres">
      <dgm:prSet presAssocID="{FE021F98-D7C0-4275-8791-6F5FE2D65A53}" presName="text" presStyleLbl="node1" presStyleIdx="4" presStyleCnt="9" custScaleX="389106" custLinFactY="2692" custLinFactNeighborX="16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9DA07-4BFC-404B-9BA0-0129997DDF1B}" type="pres">
      <dgm:prSet presAssocID="{7F5CDD61-48C4-4C1E-A363-00E82AB4DFB8}" presName="space" presStyleCnt="0"/>
      <dgm:spPr/>
    </dgm:pt>
    <dgm:pt modelId="{40CAC280-C198-4363-89E4-EBCD27840D7A}" type="pres">
      <dgm:prSet presAssocID="{5EBC3C6D-7409-4DE0-B7B9-708F17375887}" presName="text" presStyleLbl="node1" presStyleIdx="5" presStyleCnt="9" custScaleX="14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36A5F-36E6-4EB2-BB55-EA7482462954}" type="pres">
      <dgm:prSet presAssocID="{252310B4-B407-4F2C-9F80-AAF5BDC0ECEA}" presName="space" presStyleCnt="0"/>
      <dgm:spPr/>
    </dgm:pt>
    <dgm:pt modelId="{4EF1A82F-4026-442D-A13D-7D0DB8A5EFBB}" type="pres">
      <dgm:prSet presAssocID="{27EC45FC-9208-438F-8A28-A071D55CDFE1}" presName="text" presStyleLbl="node1" presStyleIdx="6" presStyleCnt="9" custScaleX="172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1955D-3ED8-4586-B817-135FC47C823E}" type="pres">
      <dgm:prSet presAssocID="{894888E4-28FB-4151-8BA0-81D15156AA52}" presName="space" presStyleCnt="0"/>
      <dgm:spPr/>
    </dgm:pt>
    <dgm:pt modelId="{B093CD01-6CA6-4BB2-90CA-D1C0F2BC339B}" type="pres">
      <dgm:prSet presAssocID="{E68A77CA-072A-4BDD-BEC3-AE96F6271007}" presName="text" presStyleLbl="node1" presStyleIdx="7" presStyleCnt="9" custScaleX="170460" custLinFactNeighborX="-1787" custLinFactNeighborY="83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C16F0-0E8F-4E62-812C-497131045768}" type="pres">
      <dgm:prSet presAssocID="{B5638F43-A0C7-44D4-9745-0F0A58FB57BE}" presName="space" presStyleCnt="0"/>
      <dgm:spPr/>
    </dgm:pt>
    <dgm:pt modelId="{221D5451-4E92-4728-BC79-F648A9D87EB3}" type="pres">
      <dgm:prSet presAssocID="{A8BA1D81-93A6-4259-9378-310A641D5070}" presName="text" presStyleLbl="node1" presStyleIdx="8" presStyleCnt="9" custScaleX="142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2AF15-CF85-4CA9-85A9-229F094D7D0C}" srcId="{FB60D3E9-8D58-4DA7-B041-A37ED3FFDCB2}" destId="{FE021F98-D7C0-4275-8791-6F5FE2D65A53}" srcOrd="4" destOrd="0" parTransId="{F3437CEB-95F9-46FA-8450-AC8B6923E529}" sibTransId="{7F5CDD61-48C4-4C1E-A363-00E82AB4DFB8}"/>
    <dgm:cxn modelId="{2D884198-E33C-4915-9A28-7AA99B766AAA}" srcId="{FB60D3E9-8D58-4DA7-B041-A37ED3FFDCB2}" destId="{90F125BC-B7BA-484C-A49B-0C3F2CD16351}" srcOrd="3" destOrd="0" parTransId="{F3133DB5-DE79-4C3C-94AF-E3C2758F789E}" sibTransId="{1892022C-043D-4D4B-9480-79466EB76EEC}"/>
    <dgm:cxn modelId="{19982B2E-9FCC-4FA5-AAA0-FE4F7BBBB593}" type="presOf" srcId="{385A5109-B8BE-4388-9C3B-2C6770A2390C}" destId="{234C5F72-B169-453E-A9FD-8B188C8A5306}" srcOrd="0" destOrd="0" presId="urn:diagrams.loki3.com/VaryingWidthList+Icon"/>
    <dgm:cxn modelId="{9039E77E-C8B7-44CC-AEB2-8433D68FC06E}" type="presOf" srcId="{FB60D3E9-8D58-4DA7-B041-A37ED3FFDCB2}" destId="{A2B721F1-260B-48BB-B148-C488AF4BCDD5}" srcOrd="0" destOrd="0" presId="urn:diagrams.loki3.com/VaryingWidthList+Icon"/>
    <dgm:cxn modelId="{1EE7BCD0-E813-4922-A0BA-F98A5FCFE0D3}" srcId="{FB60D3E9-8D58-4DA7-B041-A37ED3FFDCB2}" destId="{A8BA1D81-93A6-4259-9378-310A641D5070}" srcOrd="8" destOrd="0" parTransId="{D9C27924-8F83-4924-9A4B-A53397FBBB77}" sibTransId="{FDDB87A9-ACE7-46C5-B474-2E173677EF1A}"/>
    <dgm:cxn modelId="{42B2E882-8B35-447B-A65C-D77B691752EB}" srcId="{FB60D3E9-8D58-4DA7-B041-A37ED3FFDCB2}" destId="{27EC45FC-9208-438F-8A28-A071D55CDFE1}" srcOrd="6" destOrd="0" parTransId="{7C47B9A8-8096-4F42-B520-314F58C49AAF}" sibTransId="{894888E4-28FB-4151-8BA0-81D15156AA52}"/>
    <dgm:cxn modelId="{B694311E-39B0-4993-8C3D-C58F212E42BA}" type="presOf" srcId="{5EBC3C6D-7409-4DE0-B7B9-708F17375887}" destId="{40CAC280-C198-4363-89E4-EBCD27840D7A}" srcOrd="0" destOrd="0" presId="urn:diagrams.loki3.com/VaryingWidthList+Icon"/>
    <dgm:cxn modelId="{DC4A9A9F-61B9-4D7E-BBC7-9E11674BFC9F}" type="presOf" srcId="{DEA028C1-D999-4B00-9A8C-C2F1B3170298}" destId="{D9974E4D-B83A-4E23-96DF-257948B612F1}" srcOrd="0" destOrd="0" presId="urn:diagrams.loki3.com/VaryingWidthList+Icon"/>
    <dgm:cxn modelId="{7F2F9242-3B82-4FF7-8D6E-F025ABDFE177}" srcId="{FB60D3E9-8D58-4DA7-B041-A37ED3FFDCB2}" destId="{DEA028C1-D999-4B00-9A8C-C2F1B3170298}" srcOrd="2" destOrd="0" parTransId="{C7537CB4-09C2-471C-9542-2614C207DEC6}" sibTransId="{7DE9E742-228F-4605-A5C6-3B030C3221D0}"/>
    <dgm:cxn modelId="{C616E593-CD11-4578-919E-D1451E1D2DDC}" srcId="{FB60D3E9-8D58-4DA7-B041-A37ED3FFDCB2}" destId="{385A5109-B8BE-4388-9C3B-2C6770A2390C}" srcOrd="0" destOrd="0" parTransId="{CAE1E23F-4C44-4DFA-9EF4-A8114473FF56}" sibTransId="{E60F7577-CE65-4198-A1D2-C59EED71EFA0}"/>
    <dgm:cxn modelId="{C8773251-1304-418B-9DD0-7E170C436BB4}" type="presOf" srcId="{27EC45FC-9208-438F-8A28-A071D55CDFE1}" destId="{4EF1A82F-4026-442D-A13D-7D0DB8A5EFBB}" srcOrd="0" destOrd="0" presId="urn:diagrams.loki3.com/VaryingWidthList+Icon"/>
    <dgm:cxn modelId="{4A7B3400-57B7-42FB-BD34-BD24469B531B}" srcId="{FB60D3E9-8D58-4DA7-B041-A37ED3FFDCB2}" destId="{5EBC3C6D-7409-4DE0-B7B9-708F17375887}" srcOrd="5" destOrd="0" parTransId="{1D45CB37-3852-4703-8F5B-5373368623A2}" sibTransId="{252310B4-B407-4F2C-9F80-AAF5BDC0ECEA}"/>
    <dgm:cxn modelId="{CE482E48-7F55-4AAD-9724-0E87EC907A64}" srcId="{FB60D3E9-8D58-4DA7-B041-A37ED3FFDCB2}" destId="{E68A77CA-072A-4BDD-BEC3-AE96F6271007}" srcOrd="7" destOrd="0" parTransId="{2EDBAF85-BBAD-409F-A2C5-011056BF61A5}" sibTransId="{B5638F43-A0C7-44D4-9745-0F0A58FB57BE}"/>
    <dgm:cxn modelId="{1C12C373-B97C-4381-B61B-25AD8B499E44}" type="presOf" srcId="{52065076-789D-49F4-B8DC-056D7179D4B3}" destId="{D54F7DAF-0777-4248-A57A-5BC5D79F3CDB}" srcOrd="0" destOrd="0" presId="urn:diagrams.loki3.com/VaryingWidthList+Icon"/>
    <dgm:cxn modelId="{D8BD3F66-9EFC-4D1C-8312-E2BA1556D6D6}" type="presOf" srcId="{90F125BC-B7BA-484C-A49B-0C3F2CD16351}" destId="{3E22D241-898E-4AA4-921E-9856F48F887A}" srcOrd="0" destOrd="0" presId="urn:diagrams.loki3.com/VaryingWidthList+Icon"/>
    <dgm:cxn modelId="{2B14EE91-98C5-4306-B5FE-FA4103CBC954}" srcId="{FB60D3E9-8D58-4DA7-B041-A37ED3FFDCB2}" destId="{52065076-789D-49F4-B8DC-056D7179D4B3}" srcOrd="1" destOrd="0" parTransId="{B3AA1580-9BE4-4C52-B312-7CDAD68EF7A4}" sibTransId="{8B1EFF17-A7EF-4530-B11E-39FB4FB17094}"/>
    <dgm:cxn modelId="{5D12BBA6-9FFC-4A1C-BFE7-1A5A3CCDABF8}" type="presOf" srcId="{E68A77CA-072A-4BDD-BEC3-AE96F6271007}" destId="{B093CD01-6CA6-4BB2-90CA-D1C0F2BC339B}" srcOrd="0" destOrd="0" presId="urn:diagrams.loki3.com/VaryingWidthList+Icon"/>
    <dgm:cxn modelId="{DA906BD9-D7E3-47FE-83C0-7C10179B50D2}" type="presOf" srcId="{A8BA1D81-93A6-4259-9378-310A641D5070}" destId="{221D5451-4E92-4728-BC79-F648A9D87EB3}" srcOrd="0" destOrd="0" presId="urn:diagrams.loki3.com/VaryingWidthList+Icon"/>
    <dgm:cxn modelId="{6B90A01D-E24B-4A27-B777-FD71E70A23C0}" type="presOf" srcId="{FE021F98-D7C0-4275-8791-6F5FE2D65A53}" destId="{003E5C24-F6D2-40C0-B8CF-71B3E36F1F59}" srcOrd="0" destOrd="0" presId="urn:diagrams.loki3.com/VaryingWidthList+Icon"/>
    <dgm:cxn modelId="{97CC5329-7B43-473E-9A19-B9104182496A}" type="presParOf" srcId="{A2B721F1-260B-48BB-B148-C488AF4BCDD5}" destId="{234C5F72-B169-453E-A9FD-8B188C8A5306}" srcOrd="0" destOrd="0" presId="urn:diagrams.loki3.com/VaryingWidthList+Icon"/>
    <dgm:cxn modelId="{1DE9D9A9-B0F9-400A-9002-23C646DEB1AC}" type="presParOf" srcId="{A2B721F1-260B-48BB-B148-C488AF4BCDD5}" destId="{00EF2916-417B-4A90-A22C-95C59648E589}" srcOrd="1" destOrd="0" presId="urn:diagrams.loki3.com/VaryingWidthList+Icon"/>
    <dgm:cxn modelId="{50A553E0-7712-4C3B-9A70-456C8B22412A}" type="presParOf" srcId="{A2B721F1-260B-48BB-B148-C488AF4BCDD5}" destId="{D54F7DAF-0777-4248-A57A-5BC5D79F3CDB}" srcOrd="2" destOrd="0" presId="urn:diagrams.loki3.com/VaryingWidthList+Icon"/>
    <dgm:cxn modelId="{86B52AB2-D836-4BD6-87DE-5738D083A976}" type="presParOf" srcId="{A2B721F1-260B-48BB-B148-C488AF4BCDD5}" destId="{876CF2E1-FBC8-4FD5-91A8-0BB696D688C4}" srcOrd="3" destOrd="0" presId="urn:diagrams.loki3.com/VaryingWidthList+Icon"/>
    <dgm:cxn modelId="{2CC5E038-77C7-408D-A537-D15F30D9E617}" type="presParOf" srcId="{A2B721F1-260B-48BB-B148-C488AF4BCDD5}" destId="{D9974E4D-B83A-4E23-96DF-257948B612F1}" srcOrd="4" destOrd="0" presId="urn:diagrams.loki3.com/VaryingWidthList+Icon"/>
    <dgm:cxn modelId="{4AEAB666-6FDB-4D94-994B-7A84677BADFA}" type="presParOf" srcId="{A2B721F1-260B-48BB-B148-C488AF4BCDD5}" destId="{57E7D502-8867-4182-AAA1-9BF0330F2364}" srcOrd="5" destOrd="0" presId="urn:diagrams.loki3.com/VaryingWidthList+Icon"/>
    <dgm:cxn modelId="{C1A6DFC5-737B-4922-B4AA-1E3A08BD68BF}" type="presParOf" srcId="{A2B721F1-260B-48BB-B148-C488AF4BCDD5}" destId="{3E22D241-898E-4AA4-921E-9856F48F887A}" srcOrd="6" destOrd="0" presId="urn:diagrams.loki3.com/VaryingWidthList+Icon"/>
    <dgm:cxn modelId="{1534A81D-4CD1-4FC3-B295-C7F65DB2FF4E}" type="presParOf" srcId="{A2B721F1-260B-48BB-B148-C488AF4BCDD5}" destId="{114251F2-E5C1-486A-8690-701DCD51F831}" srcOrd="7" destOrd="0" presId="urn:diagrams.loki3.com/VaryingWidthList+Icon"/>
    <dgm:cxn modelId="{23B0010B-8F87-4505-B7DC-BEF7DFBD48F4}" type="presParOf" srcId="{A2B721F1-260B-48BB-B148-C488AF4BCDD5}" destId="{003E5C24-F6D2-40C0-B8CF-71B3E36F1F59}" srcOrd="8" destOrd="0" presId="urn:diagrams.loki3.com/VaryingWidthList+Icon"/>
    <dgm:cxn modelId="{AEEDBFA8-682A-4C76-8956-62024C316745}" type="presParOf" srcId="{A2B721F1-260B-48BB-B148-C488AF4BCDD5}" destId="{8579DA07-4BFC-404B-9BA0-0129997DDF1B}" srcOrd="9" destOrd="0" presId="urn:diagrams.loki3.com/VaryingWidthList+Icon"/>
    <dgm:cxn modelId="{765D70F6-B3EB-4368-9CA1-50C82418C763}" type="presParOf" srcId="{A2B721F1-260B-48BB-B148-C488AF4BCDD5}" destId="{40CAC280-C198-4363-89E4-EBCD27840D7A}" srcOrd="10" destOrd="0" presId="urn:diagrams.loki3.com/VaryingWidthList+Icon"/>
    <dgm:cxn modelId="{C5861061-6901-492D-9204-2FF1BF353091}" type="presParOf" srcId="{A2B721F1-260B-48BB-B148-C488AF4BCDD5}" destId="{31536A5F-36E6-4EB2-BB55-EA7482462954}" srcOrd="11" destOrd="0" presId="urn:diagrams.loki3.com/VaryingWidthList+Icon"/>
    <dgm:cxn modelId="{2E6C9676-5182-4838-BA33-5C45CD1F663F}" type="presParOf" srcId="{A2B721F1-260B-48BB-B148-C488AF4BCDD5}" destId="{4EF1A82F-4026-442D-A13D-7D0DB8A5EFBB}" srcOrd="12" destOrd="0" presId="urn:diagrams.loki3.com/VaryingWidthList+Icon"/>
    <dgm:cxn modelId="{EAC71769-F0A5-46B0-820B-0FD0BE37E53B}" type="presParOf" srcId="{A2B721F1-260B-48BB-B148-C488AF4BCDD5}" destId="{3441955D-3ED8-4586-B817-135FC47C823E}" srcOrd="13" destOrd="0" presId="urn:diagrams.loki3.com/VaryingWidthList+Icon"/>
    <dgm:cxn modelId="{D957EA3A-18B0-4245-8BD3-94259A73DDBD}" type="presParOf" srcId="{A2B721F1-260B-48BB-B148-C488AF4BCDD5}" destId="{B093CD01-6CA6-4BB2-90CA-D1C0F2BC339B}" srcOrd="14" destOrd="0" presId="urn:diagrams.loki3.com/VaryingWidthList+Icon"/>
    <dgm:cxn modelId="{FFE55E11-AD40-452F-9C11-C70D0E2349E9}" type="presParOf" srcId="{A2B721F1-260B-48BB-B148-C488AF4BCDD5}" destId="{942C16F0-0E8F-4E62-812C-497131045768}" srcOrd="15" destOrd="0" presId="urn:diagrams.loki3.com/VaryingWidthList+Icon"/>
    <dgm:cxn modelId="{F4A32AAB-1A40-48F3-967F-11A41F065204}" type="presParOf" srcId="{A2B721F1-260B-48BB-B148-C488AF4BCDD5}" destId="{221D5451-4E92-4728-BC79-F648A9D87EB3}" srcOrd="16" destOrd="0" presId="urn:diagrams.loki3.com/VaryingWidthList+Icon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B4AFC-C68B-4752-8909-44CF8D916EE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64953-A8A7-4959-B217-C7596C913F8E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ইনপুট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4E270-C83C-4FD9-B98B-75653449FC55}" type="parTrans" cxnId="{CDE867A9-9DB3-4FE7-82B2-E35A212FB5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2EBD01-AC9E-4BFB-BFB5-758FDD8CDED3}" type="sibTrans" cxnId="{CDE867A9-9DB3-4FE7-82B2-E35A212FB5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0056FC-BAEA-4166-8135-CF599AABBE77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প্রক্রিয়াজাতকরণ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936A52-800E-4FE1-A02B-165663FDAFF1}" type="parTrans" cxnId="{BA0A949B-1888-4BE0-B232-15552BC99A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6CB6D-52B2-4DB3-B69C-4E874BD3DA32}" type="sibTrans" cxnId="{BA0A949B-1888-4BE0-B232-15552BC99A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E744E4-EE84-4A06-9AF1-B76E6C2BB37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তথ্য</a:t>
          </a:r>
          <a:endParaRPr lang="en-US" sz="2000" b="1" dirty="0">
            <a:effectLst/>
          </a:endParaRPr>
        </a:p>
      </dgm:t>
    </dgm:pt>
    <dgm:pt modelId="{9D730229-2FFA-4F59-95C2-F690A957F40A}" type="parTrans" cxnId="{2B603CD4-D176-4BAB-90EF-66C2BC08C62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28E90A-A97D-49AB-A174-826051BDF5F4}" type="sibTrans" cxnId="{2B603CD4-D176-4BAB-90EF-66C2BC08C62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46953-3C7C-426A-8373-21DD588132FB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অউটপুট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A3721-AB33-49D3-B96B-447839066EC0}" type="parTrans" cxnId="{15CC1DB3-B8A1-4984-8948-87BDB6CCCF1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8325F-3D16-44AF-A13D-EA82133D6A24}" type="sibTrans" cxnId="{15CC1DB3-B8A1-4984-8948-87BDB6CCCF1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F2FEF-FFC1-4DCB-81D7-0D437498EC8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উপাত্ত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ডাটা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978C81-5996-41C3-9BDC-354EA4368A5C}" type="sibTrans" cxnId="{74BD04C0-83A1-46C7-97B7-2E68D103643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FE84E-6FC0-4943-8050-97105AEE8AAD}" type="parTrans" cxnId="{74BD04C0-83A1-46C7-97B7-2E68D103643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C88FC-F790-4BBC-B421-4C900B5D1E52}" type="pres">
      <dgm:prSet presAssocID="{ECCB4AFC-C68B-4752-8909-44CF8D916EE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F3A183-4144-471A-A3D4-F20FBF7C4C21}" type="pres">
      <dgm:prSet presAssocID="{8A764953-A8A7-4959-B217-C7596C913F8E}" presName="composite" presStyleCnt="0"/>
      <dgm:spPr/>
    </dgm:pt>
    <dgm:pt modelId="{609A06C7-B98C-4603-9999-449E7BA59BEB}" type="pres">
      <dgm:prSet presAssocID="{8A764953-A8A7-4959-B217-C7596C913F8E}" presName="bentUpArrow1" presStyleLbl="alignImgPlace1" presStyleIdx="0" presStyleCnt="2" custScaleX="61771" custLinFactNeighborX="-35970" custLinFactNeighborY="-17308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73F11C09-BF55-408C-9A09-37C221C42703}" type="pres">
      <dgm:prSet presAssocID="{8A764953-A8A7-4959-B217-C7596C913F8E}" presName="ParentText" presStyleLbl="node1" presStyleIdx="0" presStyleCnt="3" custScaleX="113103" custLinFactNeighborX="-225" custLinFactNeighborY="-17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5D100-7ECB-4E67-AB77-6C2A6F472DAA}" type="pres">
      <dgm:prSet presAssocID="{8A764953-A8A7-4959-B217-C7596C913F8E}" presName="ChildText" presStyleLbl="revTx" presStyleIdx="0" presStyleCnt="2" custScaleX="144800" custLinFactX="9268" custLinFactNeighborX="100000" custLinFactNeighborY="-24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ACDF1-EBB7-469F-8051-47C6CD149EE5}" type="pres">
      <dgm:prSet presAssocID="{7C2EBD01-AC9E-4BFB-BFB5-758FDD8CDED3}" presName="sibTrans" presStyleCnt="0"/>
      <dgm:spPr/>
    </dgm:pt>
    <dgm:pt modelId="{1BA19FED-6983-41A2-BA1A-3A7109D9FFAB}" type="pres">
      <dgm:prSet presAssocID="{180056FC-BAEA-4166-8135-CF599AABBE77}" presName="composite" presStyleCnt="0"/>
      <dgm:spPr/>
    </dgm:pt>
    <dgm:pt modelId="{E0BAE7BC-4FAD-4D85-B4A7-790E9E57E02D}" type="pres">
      <dgm:prSet presAssocID="{180056FC-BAEA-4166-8135-CF599AABBE77}" presName="bentUpArrow1" presStyleLbl="alignImgPlace1" presStyleIdx="1" presStyleCnt="2" custScaleX="60298" custLinFactX="-35363" custLinFactNeighborX="-100000" custLinFactNeighborY="-2677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69FFEC54-45B6-458C-BB31-F19A52E52A81}" type="pres">
      <dgm:prSet presAssocID="{180056FC-BAEA-4166-8135-CF599AABBE77}" presName="ParentText" presStyleLbl="node1" presStyleIdx="1" presStyleCnt="3" custScaleX="157037" custLinFactNeighborX="-50382" custLinFactNeighborY="-20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9ABD0-B3AD-40A7-8973-AB6C8D182A8F}" type="pres">
      <dgm:prSet presAssocID="{180056FC-BAEA-4166-8135-CF599AABBE77}" presName="ChildText" presStyleLbl="revTx" presStyleIdx="1" presStyleCnt="2" custScaleX="93925" custScaleY="120221" custLinFactY="19743" custLinFactNeighborX="-65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44DAE-544D-4155-A141-C02A83A03BA8}" type="pres">
      <dgm:prSet presAssocID="{7186CB6D-52B2-4DB3-B69C-4E874BD3DA32}" presName="sibTrans" presStyleCnt="0"/>
      <dgm:spPr/>
    </dgm:pt>
    <dgm:pt modelId="{33D59900-FE3C-49BC-9169-BA43F7500B14}" type="pres">
      <dgm:prSet presAssocID="{B1946953-3C7C-426A-8373-21DD588132FB}" presName="composite" presStyleCnt="0"/>
      <dgm:spPr/>
    </dgm:pt>
    <dgm:pt modelId="{F397CF12-177E-4F22-BDC2-FBBDA116EDEE}" type="pres">
      <dgm:prSet presAssocID="{B1946953-3C7C-426A-8373-21DD588132FB}" presName="ParentText" presStyleLbl="node1" presStyleIdx="2" presStyleCnt="3" custScaleX="99761" custLinFactNeighborX="-99473" custLinFactNeighborY="-16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A949B-1888-4BE0-B232-15552BC99A89}" srcId="{ECCB4AFC-C68B-4752-8909-44CF8D916EED}" destId="{180056FC-BAEA-4166-8135-CF599AABBE77}" srcOrd="1" destOrd="0" parTransId="{CF936A52-800E-4FE1-A02B-165663FDAFF1}" sibTransId="{7186CB6D-52B2-4DB3-B69C-4E874BD3DA32}"/>
    <dgm:cxn modelId="{2B603CD4-D176-4BAB-90EF-66C2BC08C627}" srcId="{180056FC-BAEA-4166-8135-CF599AABBE77}" destId="{6CE744E4-EE84-4A06-9AF1-B76E6C2BB37F}" srcOrd="0" destOrd="0" parTransId="{9D730229-2FFA-4F59-95C2-F690A957F40A}" sibTransId="{C528E90A-A97D-49AB-A174-826051BDF5F4}"/>
    <dgm:cxn modelId="{93C5570A-B572-41B5-9140-6216FB95C4A7}" type="presOf" srcId="{B1946953-3C7C-426A-8373-21DD588132FB}" destId="{F397CF12-177E-4F22-BDC2-FBBDA116EDEE}" srcOrd="0" destOrd="0" presId="urn:microsoft.com/office/officeart/2005/8/layout/StepDownProcess"/>
    <dgm:cxn modelId="{D6656814-EF8B-4921-B673-43729D48A1AC}" type="presOf" srcId="{6CE744E4-EE84-4A06-9AF1-B76E6C2BB37F}" destId="{FDD9ABD0-B3AD-40A7-8973-AB6C8D182A8F}" srcOrd="0" destOrd="0" presId="urn:microsoft.com/office/officeart/2005/8/layout/StepDownProcess"/>
    <dgm:cxn modelId="{666E8304-721B-40EA-BDA0-A6D9F3A37C95}" type="presOf" srcId="{8A764953-A8A7-4959-B217-C7596C913F8E}" destId="{73F11C09-BF55-408C-9A09-37C221C42703}" srcOrd="0" destOrd="0" presId="urn:microsoft.com/office/officeart/2005/8/layout/StepDownProcess"/>
    <dgm:cxn modelId="{74BD04C0-83A1-46C7-97B7-2E68D1036435}" srcId="{8A764953-A8A7-4959-B217-C7596C913F8E}" destId="{AC5F2FEF-FFC1-4DCB-81D7-0D437498EC82}" srcOrd="0" destOrd="0" parTransId="{656FE84E-6FC0-4943-8050-97105AEE8AAD}" sibTransId="{CB978C81-5996-41C3-9BDC-354EA4368A5C}"/>
    <dgm:cxn modelId="{037A3659-7675-4074-AF86-5B798C7779A6}" type="presOf" srcId="{180056FC-BAEA-4166-8135-CF599AABBE77}" destId="{69FFEC54-45B6-458C-BB31-F19A52E52A81}" srcOrd="0" destOrd="0" presId="urn:microsoft.com/office/officeart/2005/8/layout/StepDownProcess"/>
    <dgm:cxn modelId="{AC1BAF86-A2B4-42A9-AB52-30AFAE1C2B66}" type="presOf" srcId="{ECCB4AFC-C68B-4752-8909-44CF8D916EED}" destId="{3A8C88FC-F790-4BBC-B421-4C900B5D1E52}" srcOrd="0" destOrd="0" presId="urn:microsoft.com/office/officeart/2005/8/layout/StepDownProcess"/>
    <dgm:cxn modelId="{C4989CDB-2CD2-4530-81B6-FDE4E6E4D138}" type="presOf" srcId="{AC5F2FEF-FFC1-4DCB-81D7-0D437498EC82}" destId="{B0A5D100-7ECB-4E67-AB77-6C2A6F472DAA}" srcOrd="0" destOrd="0" presId="urn:microsoft.com/office/officeart/2005/8/layout/StepDownProcess"/>
    <dgm:cxn modelId="{CDE867A9-9DB3-4FE7-82B2-E35A212FB55B}" srcId="{ECCB4AFC-C68B-4752-8909-44CF8D916EED}" destId="{8A764953-A8A7-4959-B217-C7596C913F8E}" srcOrd="0" destOrd="0" parTransId="{29E4E270-C83C-4FD9-B98B-75653449FC55}" sibTransId="{7C2EBD01-AC9E-4BFB-BFB5-758FDD8CDED3}"/>
    <dgm:cxn modelId="{15CC1DB3-B8A1-4984-8948-87BDB6CCCF10}" srcId="{ECCB4AFC-C68B-4752-8909-44CF8D916EED}" destId="{B1946953-3C7C-426A-8373-21DD588132FB}" srcOrd="2" destOrd="0" parTransId="{425A3721-AB33-49D3-B96B-447839066EC0}" sibTransId="{6418325F-3D16-44AF-A13D-EA82133D6A24}"/>
    <dgm:cxn modelId="{4B735C5E-CB1F-44AF-A838-7C89FD30E6E3}" type="presParOf" srcId="{3A8C88FC-F790-4BBC-B421-4C900B5D1E52}" destId="{64F3A183-4144-471A-A3D4-F20FBF7C4C21}" srcOrd="0" destOrd="0" presId="urn:microsoft.com/office/officeart/2005/8/layout/StepDownProcess"/>
    <dgm:cxn modelId="{B08BA106-FF6D-47A9-9ADE-EF75D42D7FEE}" type="presParOf" srcId="{64F3A183-4144-471A-A3D4-F20FBF7C4C21}" destId="{609A06C7-B98C-4603-9999-449E7BA59BEB}" srcOrd="0" destOrd="0" presId="urn:microsoft.com/office/officeart/2005/8/layout/StepDownProcess"/>
    <dgm:cxn modelId="{EE83FD03-2A1A-49D7-8F4A-B710D2A467A7}" type="presParOf" srcId="{64F3A183-4144-471A-A3D4-F20FBF7C4C21}" destId="{73F11C09-BF55-408C-9A09-37C221C42703}" srcOrd="1" destOrd="0" presId="urn:microsoft.com/office/officeart/2005/8/layout/StepDownProcess"/>
    <dgm:cxn modelId="{188EA2F2-59FB-41FC-81E2-E551101AC579}" type="presParOf" srcId="{64F3A183-4144-471A-A3D4-F20FBF7C4C21}" destId="{B0A5D100-7ECB-4E67-AB77-6C2A6F472DAA}" srcOrd="2" destOrd="0" presId="urn:microsoft.com/office/officeart/2005/8/layout/StepDownProcess"/>
    <dgm:cxn modelId="{1D0933DB-D1A0-4C64-89E9-8260367E6FF8}" type="presParOf" srcId="{3A8C88FC-F790-4BBC-B421-4C900B5D1E52}" destId="{185ACDF1-EBB7-469F-8051-47C6CD149EE5}" srcOrd="1" destOrd="0" presId="urn:microsoft.com/office/officeart/2005/8/layout/StepDownProcess"/>
    <dgm:cxn modelId="{27DC9644-81FE-4F23-9A3D-4AAA908E30DB}" type="presParOf" srcId="{3A8C88FC-F790-4BBC-B421-4C900B5D1E52}" destId="{1BA19FED-6983-41A2-BA1A-3A7109D9FFAB}" srcOrd="2" destOrd="0" presId="urn:microsoft.com/office/officeart/2005/8/layout/StepDownProcess"/>
    <dgm:cxn modelId="{1FA2E112-CA0A-464E-9751-012006420629}" type="presParOf" srcId="{1BA19FED-6983-41A2-BA1A-3A7109D9FFAB}" destId="{E0BAE7BC-4FAD-4D85-B4A7-790E9E57E02D}" srcOrd="0" destOrd="0" presId="urn:microsoft.com/office/officeart/2005/8/layout/StepDownProcess"/>
    <dgm:cxn modelId="{9E42CF33-B485-49A6-8316-1AD0A12A4984}" type="presParOf" srcId="{1BA19FED-6983-41A2-BA1A-3A7109D9FFAB}" destId="{69FFEC54-45B6-458C-BB31-F19A52E52A81}" srcOrd="1" destOrd="0" presId="urn:microsoft.com/office/officeart/2005/8/layout/StepDownProcess"/>
    <dgm:cxn modelId="{F38374BA-60AF-4F85-97D6-AB0FA0D38B83}" type="presParOf" srcId="{1BA19FED-6983-41A2-BA1A-3A7109D9FFAB}" destId="{FDD9ABD0-B3AD-40A7-8973-AB6C8D182A8F}" srcOrd="2" destOrd="0" presId="urn:microsoft.com/office/officeart/2005/8/layout/StepDownProcess"/>
    <dgm:cxn modelId="{2BE7F2B6-430C-4A12-94FD-35D5F6C093A3}" type="presParOf" srcId="{3A8C88FC-F790-4BBC-B421-4C900B5D1E52}" destId="{9AA44DAE-544D-4155-A141-C02A83A03BA8}" srcOrd="3" destOrd="0" presId="urn:microsoft.com/office/officeart/2005/8/layout/StepDownProcess"/>
    <dgm:cxn modelId="{0C501B5D-3DD2-4B7F-97B0-053687DC1F83}" type="presParOf" srcId="{3A8C88FC-F790-4BBC-B421-4C900B5D1E52}" destId="{33D59900-FE3C-49BC-9169-BA43F7500B14}" srcOrd="4" destOrd="0" presId="urn:microsoft.com/office/officeart/2005/8/layout/StepDownProcess"/>
    <dgm:cxn modelId="{0D707C85-3E1D-4F32-9697-85EF0D583B72}" type="presParOf" srcId="{33D59900-FE3C-49BC-9169-BA43F7500B14}" destId="{F397CF12-177E-4F22-BDC2-FBBDA116EDEE}" srcOrd="0" destOrd="0" presId="urn:microsoft.com/office/officeart/2005/8/layout/StepDownProcess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67A6F-49EF-4CC1-9161-29D50CF481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94A74-9AE0-4051-9205-6EA6A39AD1CF}">
      <dgm:prSet phldrT="[Text]"/>
      <dgm:spPr/>
      <dgm:t>
        <a:bodyPr/>
        <a:lstStyle/>
        <a:p>
          <a:r>
            <a:rPr lang="en-US" dirty="0" err="1" smtClean="0"/>
            <a:t>এক</a:t>
          </a:r>
          <a:r>
            <a:rPr lang="en-US" dirty="0" smtClean="0"/>
            <a:t> </a:t>
          </a:r>
          <a:r>
            <a:rPr lang="en-US" dirty="0" err="1" smtClean="0"/>
            <a:t>মালিকানা</a:t>
          </a:r>
          <a:r>
            <a:rPr lang="en-US" dirty="0" smtClean="0"/>
            <a:t> </a:t>
          </a:r>
          <a:r>
            <a:rPr lang="en-US" dirty="0" err="1" smtClean="0"/>
            <a:t>ব্যবসায়</a:t>
          </a:r>
          <a:r>
            <a:rPr lang="en-US" dirty="0" smtClean="0"/>
            <a:t> </a:t>
          </a:r>
          <a:endParaRPr lang="en-US" dirty="0"/>
        </a:p>
      </dgm:t>
    </dgm:pt>
    <dgm:pt modelId="{E367C980-4665-45BD-8F1F-FD19F610B800}" type="parTrans" cxnId="{643FAEF7-410C-4916-A568-D54825D6901F}">
      <dgm:prSet/>
      <dgm:spPr/>
      <dgm:t>
        <a:bodyPr/>
        <a:lstStyle/>
        <a:p>
          <a:endParaRPr lang="en-US"/>
        </a:p>
      </dgm:t>
    </dgm:pt>
    <dgm:pt modelId="{FDA612C3-6909-4E5A-B294-10EB375AEC38}" type="sibTrans" cxnId="{643FAEF7-410C-4916-A568-D54825D6901F}">
      <dgm:prSet/>
      <dgm:spPr/>
      <dgm:t>
        <a:bodyPr/>
        <a:lstStyle/>
        <a:p>
          <a:endParaRPr lang="en-US"/>
        </a:p>
      </dgm:t>
    </dgm:pt>
    <dgm:pt modelId="{1D8BCBF2-6362-434B-A375-CFBC9DBF3E52}">
      <dgm:prSet phldrT="[Text]"/>
      <dgm:spPr/>
      <dgm:t>
        <a:bodyPr/>
        <a:lstStyle/>
        <a:p>
          <a:r>
            <a:rPr lang="en-US" dirty="0" err="1" smtClean="0"/>
            <a:t>অংশীদারী</a:t>
          </a:r>
          <a:r>
            <a:rPr lang="en-US" dirty="0" smtClean="0"/>
            <a:t> </a:t>
          </a:r>
          <a:r>
            <a:rPr lang="en-US" dirty="0" err="1" smtClean="0"/>
            <a:t>ব্যবসায়</a:t>
          </a:r>
          <a:r>
            <a:rPr lang="en-US" dirty="0" smtClean="0"/>
            <a:t> </a:t>
          </a:r>
          <a:endParaRPr lang="en-US" dirty="0"/>
        </a:p>
      </dgm:t>
    </dgm:pt>
    <dgm:pt modelId="{13078C8B-7DCC-4C8B-BA21-9A97D24B1A32}" type="parTrans" cxnId="{E4222558-9A35-4A7F-ADAC-F35C2EE23A51}">
      <dgm:prSet/>
      <dgm:spPr/>
      <dgm:t>
        <a:bodyPr/>
        <a:lstStyle/>
        <a:p>
          <a:endParaRPr lang="en-US"/>
        </a:p>
      </dgm:t>
    </dgm:pt>
    <dgm:pt modelId="{C899D024-299E-4BF8-9BF0-BE51D77BF212}" type="sibTrans" cxnId="{E4222558-9A35-4A7F-ADAC-F35C2EE23A51}">
      <dgm:prSet/>
      <dgm:spPr/>
      <dgm:t>
        <a:bodyPr/>
        <a:lstStyle/>
        <a:p>
          <a:endParaRPr lang="en-US"/>
        </a:p>
      </dgm:t>
    </dgm:pt>
    <dgm:pt modelId="{F2A0CA2F-951D-4105-BB7E-27968676E76C}">
      <dgm:prSet phldrT="[Text]"/>
      <dgm:spPr/>
      <dgm:t>
        <a:bodyPr/>
        <a:lstStyle/>
        <a:p>
          <a:r>
            <a:rPr lang="en-US" dirty="0" err="1" smtClean="0"/>
            <a:t>যৌথ</a:t>
          </a:r>
          <a:r>
            <a:rPr lang="en-US" dirty="0" smtClean="0"/>
            <a:t> </a:t>
          </a:r>
          <a:r>
            <a:rPr lang="en-US" dirty="0" err="1" smtClean="0"/>
            <a:t>মূল্ধনী</a:t>
          </a:r>
          <a:r>
            <a:rPr lang="en-US" dirty="0" smtClean="0"/>
            <a:t> </a:t>
          </a:r>
          <a:r>
            <a:rPr lang="en-US" dirty="0" err="1" smtClean="0"/>
            <a:t>কোম্পানি</a:t>
          </a:r>
          <a:endParaRPr lang="en-US" dirty="0"/>
        </a:p>
      </dgm:t>
    </dgm:pt>
    <dgm:pt modelId="{35341EBE-FBE3-4551-ACCC-7C9A3A8D12D0}" type="parTrans" cxnId="{62099176-3206-498B-BB68-F62D785CE863}">
      <dgm:prSet/>
      <dgm:spPr/>
      <dgm:t>
        <a:bodyPr/>
        <a:lstStyle/>
        <a:p>
          <a:endParaRPr lang="en-US"/>
        </a:p>
      </dgm:t>
    </dgm:pt>
    <dgm:pt modelId="{C7A2B0E0-E124-4039-853C-F79D9FAAA61A}" type="sibTrans" cxnId="{62099176-3206-498B-BB68-F62D785CE863}">
      <dgm:prSet/>
      <dgm:spPr/>
      <dgm:t>
        <a:bodyPr/>
        <a:lstStyle/>
        <a:p>
          <a:endParaRPr lang="en-US"/>
        </a:p>
      </dgm:t>
    </dgm:pt>
    <dgm:pt modelId="{D239AB17-A618-48F6-9F37-21A6B67A6F37}">
      <dgm:prSet phldrT="[Text]"/>
      <dgm:spPr/>
      <dgm:t>
        <a:bodyPr/>
        <a:lstStyle/>
        <a:p>
          <a:r>
            <a:rPr lang="en-US" dirty="0" err="1" smtClean="0"/>
            <a:t>সমবায়</a:t>
          </a:r>
          <a:r>
            <a:rPr lang="en-US" dirty="0" smtClean="0"/>
            <a:t> </a:t>
          </a:r>
          <a:r>
            <a:rPr lang="en-US" dirty="0" err="1" smtClean="0"/>
            <a:t>সমিতি</a:t>
          </a:r>
          <a:endParaRPr lang="en-US" dirty="0"/>
        </a:p>
      </dgm:t>
    </dgm:pt>
    <dgm:pt modelId="{58CFE436-D0CD-4018-AF6A-35171B52AA76}" type="parTrans" cxnId="{89B5A7DC-5C68-4B91-AECD-4B7FE123222C}">
      <dgm:prSet/>
      <dgm:spPr/>
      <dgm:t>
        <a:bodyPr/>
        <a:lstStyle/>
        <a:p>
          <a:endParaRPr lang="en-US"/>
        </a:p>
      </dgm:t>
    </dgm:pt>
    <dgm:pt modelId="{F4504889-7A47-4531-A5BD-F4F5793FCCE8}" type="sibTrans" cxnId="{89B5A7DC-5C68-4B91-AECD-4B7FE123222C}">
      <dgm:prSet/>
      <dgm:spPr/>
      <dgm:t>
        <a:bodyPr/>
        <a:lstStyle/>
        <a:p>
          <a:endParaRPr lang="en-US"/>
        </a:p>
      </dgm:t>
    </dgm:pt>
    <dgm:pt modelId="{BD179523-38AA-4F1A-9A75-730F7333DF2F}">
      <dgm:prSet phldrT="[Text]"/>
      <dgm:spPr/>
      <dgm:t>
        <a:bodyPr/>
        <a:lstStyle/>
        <a:p>
          <a:r>
            <a:rPr lang="en-US" dirty="0" err="1" smtClean="0"/>
            <a:t>পারিবারিক</a:t>
          </a:r>
          <a:r>
            <a:rPr lang="en-US" dirty="0" smtClean="0"/>
            <a:t> </a:t>
          </a:r>
          <a:r>
            <a:rPr lang="en-US" dirty="0" err="1" smtClean="0"/>
            <a:t>হিসাব</a:t>
          </a:r>
          <a:r>
            <a:rPr lang="en-US" dirty="0" smtClean="0"/>
            <a:t> </a:t>
          </a:r>
          <a:endParaRPr lang="en-US" dirty="0"/>
        </a:p>
      </dgm:t>
    </dgm:pt>
    <dgm:pt modelId="{1C5394A7-9FE7-457C-BBF3-5F63FBD8591A}" type="parTrans" cxnId="{F98E4CF2-D8E5-461E-8B27-683C0BE660B1}">
      <dgm:prSet/>
      <dgm:spPr/>
      <dgm:t>
        <a:bodyPr/>
        <a:lstStyle/>
        <a:p>
          <a:endParaRPr lang="en-US"/>
        </a:p>
      </dgm:t>
    </dgm:pt>
    <dgm:pt modelId="{2D53672C-91A1-4515-AB0C-10D94D331EBF}" type="sibTrans" cxnId="{F98E4CF2-D8E5-461E-8B27-683C0BE660B1}">
      <dgm:prSet/>
      <dgm:spPr/>
      <dgm:t>
        <a:bodyPr/>
        <a:lstStyle/>
        <a:p>
          <a:endParaRPr lang="en-US"/>
        </a:p>
      </dgm:t>
    </dgm:pt>
    <dgm:pt modelId="{75D53635-E4C1-4E2E-BF1A-2202C2275641}">
      <dgm:prSet phldrT="[Text]"/>
      <dgm:spPr/>
      <dgm:t>
        <a:bodyPr/>
        <a:lstStyle/>
        <a:p>
          <a:r>
            <a:rPr lang="en-US" dirty="0" err="1" smtClean="0"/>
            <a:t>অব্যবসায়ী</a:t>
          </a:r>
          <a:r>
            <a:rPr lang="en-US" dirty="0" smtClean="0"/>
            <a:t> </a:t>
          </a:r>
          <a:r>
            <a:rPr lang="en-US" dirty="0" err="1" smtClean="0"/>
            <a:t>প্রতিষ্ঠান</a:t>
          </a:r>
          <a:endParaRPr lang="en-US" dirty="0"/>
        </a:p>
      </dgm:t>
    </dgm:pt>
    <dgm:pt modelId="{3B6C29D5-C928-4AF7-A5D6-C9E93EF8CB8B}" type="parTrans" cxnId="{3641D782-9220-4A74-ABF8-BAFCBDE2AECD}">
      <dgm:prSet/>
      <dgm:spPr/>
      <dgm:t>
        <a:bodyPr/>
        <a:lstStyle/>
        <a:p>
          <a:endParaRPr lang="en-US"/>
        </a:p>
      </dgm:t>
    </dgm:pt>
    <dgm:pt modelId="{2ACA2C41-7AC5-4027-AD8D-66408860A678}" type="sibTrans" cxnId="{3641D782-9220-4A74-ABF8-BAFCBDE2AECD}">
      <dgm:prSet/>
      <dgm:spPr/>
      <dgm:t>
        <a:bodyPr/>
        <a:lstStyle/>
        <a:p>
          <a:endParaRPr lang="en-US"/>
        </a:p>
      </dgm:t>
    </dgm:pt>
    <dgm:pt modelId="{6C80A5EA-82A2-4283-942D-0A11C504A832}">
      <dgm:prSet phldrT="[Text]"/>
      <dgm:spPr/>
      <dgm:t>
        <a:bodyPr/>
        <a:lstStyle/>
        <a:p>
          <a:r>
            <a:rPr lang="en-US" dirty="0" err="1" smtClean="0"/>
            <a:t>সরকারি</a:t>
          </a:r>
          <a:r>
            <a:rPr lang="en-US" dirty="0" smtClean="0"/>
            <a:t> </a:t>
          </a:r>
          <a:r>
            <a:rPr lang="en-US" dirty="0" err="1" smtClean="0"/>
            <a:t>প্রতিষ্ঠান</a:t>
          </a:r>
          <a:endParaRPr lang="en-US" dirty="0"/>
        </a:p>
      </dgm:t>
    </dgm:pt>
    <dgm:pt modelId="{15661BEC-C63F-4159-8ADA-BF1C5EADC510}" type="parTrans" cxnId="{6B949998-22AB-4D00-82EC-E68E3C947634}">
      <dgm:prSet/>
      <dgm:spPr/>
    </dgm:pt>
    <dgm:pt modelId="{0474DB00-97A5-4E0E-8E46-AC0CE07C2697}" type="sibTrans" cxnId="{6B949998-22AB-4D00-82EC-E68E3C947634}">
      <dgm:prSet/>
      <dgm:spPr/>
    </dgm:pt>
    <dgm:pt modelId="{9506B565-8A18-4C2E-BE99-2C0891A322F3}" type="pres">
      <dgm:prSet presAssocID="{98F67A6F-49EF-4CC1-9161-29D50CF481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74BD2-B750-4BC1-B0D2-658FF6C3487B}" type="pres">
      <dgm:prSet presAssocID="{6D994A74-9AE0-4051-9205-6EA6A39AD1CF}" presName="parentText" presStyleLbl="node1" presStyleIdx="0" presStyleCnt="7" custLinFactY="14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F940F-B101-410E-9BD2-C6F317CCE1C8}" type="pres">
      <dgm:prSet presAssocID="{FDA612C3-6909-4E5A-B294-10EB375AEC38}" presName="spacer" presStyleCnt="0"/>
      <dgm:spPr/>
    </dgm:pt>
    <dgm:pt modelId="{D00329BA-D933-4BE8-8700-AA0FB770AD44}" type="pres">
      <dgm:prSet presAssocID="{1D8BCBF2-6362-434B-A375-CFBC9DBF3E5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067C7-6D03-458C-B6EB-309529F4355F}" type="pres">
      <dgm:prSet presAssocID="{C899D024-299E-4BF8-9BF0-BE51D77BF212}" presName="spacer" presStyleCnt="0"/>
      <dgm:spPr/>
    </dgm:pt>
    <dgm:pt modelId="{761F9F8C-D0F1-4510-85CE-A38B61594FD9}" type="pres">
      <dgm:prSet presAssocID="{F2A0CA2F-951D-4105-BB7E-27968676E76C}" presName="parentText" presStyleLbl="node1" presStyleIdx="2" presStyleCnt="7" custScaleX="991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4729-0274-4BCD-86F6-682BA77228E8}" type="pres">
      <dgm:prSet presAssocID="{C7A2B0E0-E124-4039-853C-F79D9FAAA61A}" presName="spacer" presStyleCnt="0"/>
      <dgm:spPr/>
    </dgm:pt>
    <dgm:pt modelId="{75EB0873-78C2-4935-A844-9C1F054DDC74}" type="pres">
      <dgm:prSet presAssocID="{D239AB17-A618-48F6-9F37-21A6B67A6F3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7C8A4-C7E5-45AF-9A59-430E09C01F73}" type="pres">
      <dgm:prSet presAssocID="{F4504889-7A47-4531-A5BD-F4F5793FCCE8}" presName="spacer" presStyleCnt="0"/>
      <dgm:spPr/>
    </dgm:pt>
    <dgm:pt modelId="{78E4919C-3618-49AA-A9D9-7486FD7980E7}" type="pres">
      <dgm:prSet presAssocID="{6C80A5EA-82A2-4283-942D-0A11C504A83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A50A2-5444-40B4-8E06-156EC7B73072}" type="pres">
      <dgm:prSet presAssocID="{0474DB00-97A5-4E0E-8E46-AC0CE07C2697}" presName="spacer" presStyleCnt="0"/>
      <dgm:spPr/>
    </dgm:pt>
    <dgm:pt modelId="{E8375277-AF45-41B6-A0FA-46BE80B6545B}" type="pres">
      <dgm:prSet presAssocID="{75D53635-E4C1-4E2E-BF1A-2202C227564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AF79A-061B-44F0-AFD0-DE0CE5F10D95}" type="pres">
      <dgm:prSet presAssocID="{2ACA2C41-7AC5-4027-AD8D-66408860A678}" presName="spacer" presStyleCnt="0"/>
      <dgm:spPr/>
    </dgm:pt>
    <dgm:pt modelId="{26B128FB-2412-404C-A2D1-028469C578D3}" type="pres">
      <dgm:prSet presAssocID="{BD179523-38AA-4F1A-9A75-730F7333DF2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41D782-9220-4A74-ABF8-BAFCBDE2AECD}" srcId="{98F67A6F-49EF-4CC1-9161-29D50CF48191}" destId="{75D53635-E4C1-4E2E-BF1A-2202C2275641}" srcOrd="5" destOrd="0" parTransId="{3B6C29D5-C928-4AF7-A5D6-C9E93EF8CB8B}" sibTransId="{2ACA2C41-7AC5-4027-AD8D-66408860A678}"/>
    <dgm:cxn modelId="{7CCE5B5E-E3E4-4B20-A7BD-ED8A01649110}" type="presOf" srcId="{6C80A5EA-82A2-4283-942D-0A11C504A832}" destId="{78E4919C-3618-49AA-A9D9-7486FD7980E7}" srcOrd="0" destOrd="0" presId="urn:microsoft.com/office/officeart/2005/8/layout/vList2"/>
    <dgm:cxn modelId="{E4222558-9A35-4A7F-ADAC-F35C2EE23A51}" srcId="{98F67A6F-49EF-4CC1-9161-29D50CF48191}" destId="{1D8BCBF2-6362-434B-A375-CFBC9DBF3E52}" srcOrd="1" destOrd="0" parTransId="{13078C8B-7DCC-4C8B-BA21-9A97D24B1A32}" sibTransId="{C899D024-299E-4BF8-9BF0-BE51D77BF212}"/>
    <dgm:cxn modelId="{18883845-01DB-4E0C-A5E8-F9D93662B695}" type="presOf" srcId="{BD179523-38AA-4F1A-9A75-730F7333DF2F}" destId="{26B128FB-2412-404C-A2D1-028469C578D3}" srcOrd="0" destOrd="0" presId="urn:microsoft.com/office/officeart/2005/8/layout/vList2"/>
    <dgm:cxn modelId="{6B949998-22AB-4D00-82EC-E68E3C947634}" srcId="{98F67A6F-49EF-4CC1-9161-29D50CF48191}" destId="{6C80A5EA-82A2-4283-942D-0A11C504A832}" srcOrd="4" destOrd="0" parTransId="{15661BEC-C63F-4159-8ADA-BF1C5EADC510}" sibTransId="{0474DB00-97A5-4E0E-8E46-AC0CE07C2697}"/>
    <dgm:cxn modelId="{6EA130DA-DA57-4F1B-AF75-FD06EEBA265F}" type="presOf" srcId="{1D8BCBF2-6362-434B-A375-CFBC9DBF3E52}" destId="{D00329BA-D933-4BE8-8700-AA0FB770AD44}" srcOrd="0" destOrd="0" presId="urn:microsoft.com/office/officeart/2005/8/layout/vList2"/>
    <dgm:cxn modelId="{A3A72FBC-7714-445C-992F-28333AD066CD}" type="presOf" srcId="{F2A0CA2F-951D-4105-BB7E-27968676E76C}" destId="{761F9F8C-D0F1-4510-85CE-A38B61594FD9}" srcOrd="0" destOrd="0" presId="urn:microsoft.com/office/officeart/2005/8/layout/vList2"/>
    <dgm:cxn modelId="{A9945963-A066-4252-ABB4-4317C908D0E7}" type="presOf" srcId="{75D53635-E4C1-4E2E-BF1A-2202C2275641}" destId="{E8375277-AF45-41B6-A0FA-46BE80B6545B}" srcOrd="0" destOrd="0" presId="urn:microsoft.com/office/officeart/2005/8/layout/vList2"/>
    <dgm:cxn modelId="{3AB1E8F5-77B0-43D1-8A03-DEDBF0ECD0A4}" type="presOf" srcId="{D239AB17-A618-48F6-9F37-21A6B67A6F37}" destId="{75EB0873-78C2-4935-A844-9C1F054DDC74}" srcOrd="0" destOrd="0" presId="urn:microsoft.com/office/officeart/2005/8/layout/vList2"/>
    <dgm:cxn modelId="{7A1E9160-050E-47E0-869D-2D57C458D7BC}" type="presOf" srcId="{98F67A6F-49EF-4CC1-9161-29D50CF48191}" destId="{9506B565-8A18-4C2E-BE99-2C0891A322F3}" srcOrd="0" destOrd="0" presId="urn:microsoft.com/office/officeart/2005/8/layout/vList2"/>
    <dgm:cxn modelId="{62099176-3206-498B-BB68-F62D785CE863}" srcId="{98F67A6F-49EF-4CC1-9161-29D50CF48191}" destId="{F2A0CA2F-951D-4105-BB7E-27968676E76C}" srcOrd="2" destOrd="0" parTransId="{35341EBE-FBE3-4551-ACCC-7C9A3A8D12D0}" sibTransId="{C7A2B0E0-E124-4039-853C-F79D9FAAA61A}"/>
    <dgm:cxn modelId="{89B5A7DC-5C68-4B91-AECD-4B7FE123222C}" srcId="{98F67A6F-49EF-4CC1-9161-29D50CF48191}" destId="{D239AB17-A618-48F6-9F37-21A6B67A6F37}" srcOrd="3" destOrd="0" parTransId="{58CFE436-D0CD-4018-AF6A-35171B52AA76}" sibTransId="{F4504889-7A47-4531-A5BD-F4F5793FCCE8}"/>
    <dgm:cxn modelId="{7964C7B6-91E7-49CA-BE0A-B06B229822B2}" type="presOf" srcId="{6D994A74-9AE0-4051-9205-6EA6A39AD1CF}" destId="{AC774BD2-B750-4BC1-B0D2-658FF6C3487B}" srcOrd="0" destOrd="0" presId="urn:microsoft.com/office/officeart/2005/8/layout/vList2"/>
    <dgm:cxn modelId="{643FAEF7-410C-4916-A568-D54825D6901F}" srcId="{98F67A6F-49EF-4CC1-9161-29D50CF48191}" destId="{6D994A74-9AE0-4051-9205-6EA6A39AD1CF}" srcOrd="0" destOrd="0" parTransId="{E367C980-4665-45BD-8F1F-FD19F610B800}" sibTransId="{FDA612C3-6909-4E5A-B294-10EB375AEC38}"/>
    <dgm:cxn modelId="{F98E4CF2-D8E5-461E-8B27-683C0BE660B1}" srcId="{98F67A6F-49EF-4CC1-9161-29D50CF48191}" destId="{BD179523-38AA-4F1A-9A75-730F7333DF2F}" srcOrd="6" destOrd="0" parTransId="{1C5394A7-9FE7-457C-BBF3-5F63FBD8591A}" sibTransId="{2D53672C-91A1-4515-AB0C-10D94D331EBF}"/>
    <dgm:cxn modelId="{9E7991AA-F45E-4B75-AB87-0048FB515E86}" type="presParOf" srcId="{9506B565-8A18-4C2E-BE99-2C0891A322F3}" destId="{AC774BD2-B750-4BC1-B0D2-658FF6C3487B}" srcOrd="0" destOrd="0" presId="urn:microsoft.com/office/officeart/2005/8/layout/vList2"/>
    <dgm:cxn modelId="{2580A11A-42AF-4EC6-8685-70E175A5F4B3}" type="presParOf" srcId="{9506B565-8A18-4C2E-BE99-2C0891A322F3}" destId="{4A0F940F-B101-410E-9BD2-C6F317CCE1C8}" srcOrd="1" destOrd="0" presId="urn:microsoft.com/office/officeart/2005/8/layout/vList2"/>
    <dgm:cxn modelId="{4BEBDE58-7034-4776-81CF-543715E82A18}" type="presParOf" srcId="{9506B565-8A18-4C2E-BE99-2C0891A322F3}" destId="{D00329BA-D933-4BE8-8700-AA0FB770AD44}" srcOrd="2" destOrd="0" presId="urn:microsoft.com/office/officeart/2005/8/layout/vList2"/>
    <dgm:cxn modelId="{32E6CDBE-4C9A-4F91-9175-D012A880AD29}" type="presParOf" srcId="{9506B565-8A18-4C2E-BE99-2C0891A322F3}" destId="{1B3067C7-6D03-458C-B6EB-309529F4355F}" srcOrd="3" destOrd="0" presId="urn:microsoft.com/office/officeart/2005/8/layout/vList2"/>
    <dgm:cxn modelId="{84B69554-BB0F-45BA-B8CB-FD83900475E0}" type="presParOf" srcId="{9506B565-8A18-4C2E-BE99-2C0891A322F3}" destId="{761F9F8C-D0F1-4510-85CE-A38B61594FD9}" srcOrd="4" destOrd="0" presId="urn:microsoft.com/office/officeart/2005/8/layout/vList2"/>
    <dgm:cxn modelId="{A6A49BBC-22C7-4B3B-B77E-39655CC6399C}" type="presParOf" srcId="{9506B565-8A18-4C2E-BE99-2C0891A322F3}" destId="{AA594729-0274-4BCD-86F6-682BA77228E8}" srcOrd="5" destOrd="0" presId="urn:microsoft.com/office/officeart/2005/8/layout/vList2"/>
    <dgm:cxn modelId="{369C9E7E-FBE9-468C-85AF-7D1FB6286504}" type="presParOf" srcId="{9506B565-8A18-4C2E-BE99-2C0891A322F3}" destId="{75EB0873-78C2-4935-A844-9C1F054DDC74}" srcOrd="6" destOrd="0" presId="urn:microsoft.com/office/officeart/2005/8/layout/vList2"/>
    <dgm:cxn modelId="{C1DF05AB-045C-453D-BD09-E17884124A38}" type="presParOf" srcId="{9506B565-8A18-4C2E-BE99-2C0891A322F3}" destId="{3507C8A4-C7E5-45AF-9A59-430E09C01F73}" srcOrd="7" destOrd="0" presId="urn:microsoft.com/office/officeart/2005/8/layout/vList2"/>
    <dgm:cxn modelId="{9C51E93D-2372-41E1-9609-595A19AC5456}" type="presParOf" srcId="{9506B565-8A18-4C2E-BE99-2C0891A322F3}" destId="{78E4919C-3618-49AA-A9D9-7486FD7980E7}" srcOrd="8" destOrd="0" presId="urn:microsoft.com/office/officeart/2005/8/layout/vList2"/>
    <dgm:cxn modelId="{E472AD19-0D87-470B-B0DD-03BB353B39C6}" type="presParOf" srcId="{9506B565-8A18-4C2E-BE99-2C0891A322F3}" destId="{E9DA50A2-5444-40B4-8E06-156EC7B73072}" srcOrd="9" destOrd="0" presId="urn:microsoft.com/office/officeart/2005/8/layout/vList2"/>
    <dgm:cxn modelId="{62466EE6-2E6F-495F-9A13-91D8F1B75A84}" type="presParOf" srcId="{9506B565-8A18-4C2E-BE99-2C0891A322F3}" destId="{E8375277-AF45-41B6-A0FA-46BE80B6545B}" srcOrd="10" destOrd="0" presId="urn:microsoft.com/office/officeart/2005/8/layout/vList2"/>
    <dgm:cxn modelId="{2B74372E-957E-4490-B365-FDD09430E18B}" type="presParOf" srcId="{9506B565-8A18-4C2E-BE99-2C0891A322F3}" destId="{9F0AF79A-061B-44F0-AFD0-DE0CE5F10D95}" srcOrd="11" destOrd="0" presId="urn:microsoft.com/office/officeart/2005/8/layout/vList2"/>
    <dgm:cxn modelId="{5DB9F6D4-8CDF-42DB-98FA-EAB5A3867BC8}" type="presParOf" srcId="{9506B565-8A18-4C2E-BE99-2C0891A322F3}" destId="{26B128FB-2412-404C-A2D1-028469C578D3}" srcOrd="12" destOrd="0" presId="urn:microsoft.com/office/officeart/2005/8/layout/vList2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28CAD-FEB0-4907-AFA0-F0A5BE39C51D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B6F28AC4-204D-405B-B29B-2DB9BBC27A2F}">
      <dgm:prSet phldrT="[Text]"/>
      <dgm:spPr/>
      <dgm:t>
        <a:bodyPr/>
        <a:lstStyle/>
        <a:p>
          <a:r>
            <a:rPr lang="en-GB" alt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অভ্যন্তরীণ</a:t>
          </a:r>
          <a:r>
            <a: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alt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ব্যবহারকারী</a:t>
          </a:r>
          <a:endParaRPr lang="en-US" dirty="0"/>
        </a:p>
      </dgm:t>
    </dgm:pt>
    <dgm:pt modelId="{7A0386F0-FE29-4874-9973-AE06C1A3A70D}" type="parTrans" cxnId="{5C136657-EF3C-4911-9D0D-0A87C2AB13C0}">
      <dgm:prSet/>
      <dgm:spPr/>
      <dgm:t>
        <a:bodyPr/>
        <a:lstStyle/>
        <a:p>
          <a:endParaRPr lang="en-US"/>
        </a:p>
      </dgm:t>
    </dgm:pt>
    <dgm:pt modelId="{6032BD11-5F84-409C-A542-072D40A092D5}" type="sibTrans" cxnId="{5C136657-EF3C-4911-9D0D-0A87C2AB13C0}">
      <dgm:prSet/>
      <dgm:spPr/>
      <dgm:t>
        <a:bodyPr/>
        <a:lstStyle/>
        <a:p>
          <a:endParaRPr lang="en-US"/>
        </a:p>
      </dgm:t>
    </dgm:pt>
    <dgm:pt modelId="{8CF7A335-9136-49E6-AB04-FC54CA498B06}">
      <dgm:prSet phldrT="[Text]"/>
      <dgm:spPr/>
      <dgm:t>
        <a:bodyPr/>
        <a:lstStyle/>
        <a:p>
          <a:r>
            <a:rPr lang="en-US" alt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বাহ্যিক</a:t>
          </a:r>
          <a:r>
            <a: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alt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ব্যবহারকারী</a:t>
          </a:r>
          <a:endParaRPr lang="en-US" dirty="0"/>
        </a:p>
      </dgm:t>
    </dgm:pt>
    <dgm:pt modelId="{085E11D5-C1D9-4EA5-B1FF-FA7F6739A6AA}" type="parTrans" cxnId="{7CF24151-FD9A-4275-9D2A-392B036C3B1C}">
      <dgm:prSet/>
      <dgm:spPr/>
      <dgm:t>
        <a:bodyPr/>
        <a:lstStyle/>
        <a:p>
          <a:endParaRPr lang="en-US"/>
        </a:p>
      </dgm:t>
    </dgm:pt>
    <dgm:pt modelId="{84A6FFF4-3E8A-4147-B18A-4445CA2829D8}" type="sibTrans" cxnId="{7CF24151-FD9A-4275-9D2A-392B036C3B1C}">
      <dgm:prSet/>
      <dgm:spPr/>
      <dgm:t>
        <a:bodyPr/>
        <a:lstStyle/>
        <a:p>
          <a:endParaRPr lang="en-US"/>
        </a:p>
      </dgm:t>
    </dgm:pt>
    <dgm:pt modelId="{822E36F5-18F7-43AB-9761-89CE3218210C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হিসাব তথ্যের ব্যবহারকারী </a:t>
          </a:r>
          <a:endParaRPr lang="en-US" dirty="0"/>
        </a:p>
      </dgm:t>
    </dgm:pt>
    <dgm:pt modelId="{9977820D-3D60-4826-AC61-C86D8B79D7CB}" type="parTrans" cxnId="{F5899807-F804-452C-995F-683D59D667D1}">
      <dgm:prSet/>
      <dgm:spPr/>
      <dgm:t>
        <a:bodyPr/>
        <a:lstStyle/>
        <a:p>
          <a:endParaRPr lang="en-US"/>
        </a:p>
      </dgm:t>
    </dgm:pt>
    <dgm:pt modelId="{9F1F65A0-AB85-4DE3-9737-413826D77434}" type="sibTrans" cxnId="{F5899807-F804-452C-995F-683D59D667D1}">
      <dgm:prSet/>
      <dgm:spPr/>
      <dgm:t>
        <a:bodyPr/>
        <a:lstStyle/>
        <a:p>
          <a:endParaRPr lang="en-US"/>
        </a:p>
      </dgm:t>
    </dgm:pt>
    <dgm:pt modelId="{5F1588BC-B4DE-4D0F-B979-BB1D271A3100}" type="pres">
      <dgm:prSet presAssocID="{50A28CAD-FEB0-4907-AFA0-F0A5BE39C51D}" presName="Name0" presStyleCnt="0">
        <dgm:presLayoutVars>
          <dgm:dir/>
          <dgm:resizeHandles val="exact"/>
        </dgm:presLayoutVars>
      </dgm:prSet>
      <dgm:spPr/>
    </dgm:pt>
    <dgm:pt modelId="{C26C0550-BDD3-4B51-8461-0B032F98F62B}" type="pres">
      <dgm:prSet presAssocID="{50A28CAD-FEB0-4907-AFA0-F0A5BE39C51D}" presName="vNodes" presStyleCnt="0"/>
      <dgm:spPr/>
    </dgm:pt>
    <dgm:pt modelId="{D5143220-28A7-4598-B1D5-F9323B1746B9}" type="pres">
      <dgm:prSet presAssocID="{B6F28AC4-204D-405B-B29B-2DB9BBC27A2F}" presName="node" presStyleLbl="node1" presStyleIdx="0" presStyleCnt="3" custScaleX="13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91C31-0E39-421B-B1D2-2FE5BDC57B57}" type="pres">
      <dgm:prSet presAssocID="{6032BD11-5F84-409C-A542-072D40A092D5}" presName="spacerT" presStyleCnt="0"/>
      <dgm:spPr/>
    </dgm:pt>
    <dgm:pt modelId="{F6E456C3-C638-4F69-907C-EA8C10792524}" type="pres">
      <dgm:prSet presAssocID="{6032BD11-5F84-409C-A542-072D40A092D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A844AD4-11EE-4008-9D88-43AE388CF22F}" type="pres">
      <dgm:prSet presAssocID="{6032BD11-5F84-409C-A542-072D40A092D5}" presName="spacerB" presStyleCnt="0"/>
      <dgm:spPr/>
    </dgm:pt>
    <dgm:pt modelId="{D6BACE61-E334-406A-A598-6FF983BAC909}" type="pres">
      <dgm:prSet presAssocID="{8CF7A335-9136-49E6-AB04-FC54CA498B06}" presName="node" presStyleLbl="node1" presStyleIdx="1" presStyleCnt="3" custScaleX="126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DDBB-AAE0-4609-9171-A22C8203D61A}" type="pres">
      <dgm:prSet presAssocID="{50A28CAD-FEB0-4907-AFA0-F0A5BE39C51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47343E9-321D-48F7-888A-5D03C78FDE59}" type="pres">
      <dgm:prSet presAssocID="{50A28CAD-FEB0-4907-AFA0-F0A5BE39C51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4CE8AEC-5639-4E99-8ACC-14A18328DB3C}" type="pres">
      <dgm:prSet presAssocID="{50A28CAD-FEB0-4907-AFA0-F0A5BE39C51D}" presName="lastNode" presStyleLbl="node1" presStyleIdx="2" presStyleCnt="3" custLinFactNeighborX="84817" custLinFactNeighborY="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576D9-1CB8-4ABE-BDEE-5B1BA1E4D9D4}" type="presOf" srcId="{8CF7A335-9136-49E6-AB04-FC54CA498B06}" destId="{D6BACE61-E334-406A-A598-6FF983BAC909}" srcOrd="0" destOrd="0" presId="urn:microsoft.com/office/officeart/2005/8/layout/equation2"/>
    <dgm:cxn modelId="{042571F5-2193-48B9-BD95-574AF4DD1F14}" type="presOf" srcId="{84A6FFF4-3E8A-4147-B18A-4445CA2829D8}" destId="{8D00DDBB-AAE0-4609-9171-A22C8203D61A}" srcOrd="0" destOrd="0" presId="urn:microsoft.com/office/officeart/2005/8/layout/equation2"/>
    <dgm:cxn modelId="{B4F37CFB-D7A3-4F9E-A999-DA9E7DFC509D}" type="presOf" srcId="{B6F28AC4-204D-405B-B29B-2DB9BBC27A2F}" destId="{D5143220-28A7-4598-B1D5-F9323B1746B9}" srcOrd="0" destOrd="0" presId="urn:microsoft.com/office/officeart/2005/8/layout/equation2"/>
    <dgm:cxn modelId="{066FA51E-B651-4233-96A5-ED38B5AD373A}" type="presOf" srcId="{822E36F5-18F7-43AB-9761-89CE3218210C}" destId="{84CE8AEC-5639-4E99-8ACC-14A18328DB3C}" srcOrd="0" destOrd="0" presId="urn:microsoft.com/office/officeart/2005/8/layout/equation2"/>
    <dgm:cxn modelId="{F5899807-F804-452C-995F-683D59D667D1}" srcId="{50A28CAD-FEB0-4907-AFA0-F0A5BE39C51D}" destId="{822E36F5-18F7-43AB-9761-89CE3218210C}" srcOrd="2" destOrd="0" parTransId="{9977820D-3D60-4826-AC61-C86D8B79D7CB}" sibTransId="{9F1F65A0-AB85-4DE3-9737-413826D77434}"/>
    <dgm:cxn modelId="{7CF24151-FD9A-4275-9D2A-392B036C3B1C}" srcId="{50A28CAD-FEB0-4907-AFA0-F0A5BE39C51D}" destId="{8CF7A335-9136-49E6-AB04-FC54CA498B06}" srcOrd="1" destOrd="0" parTransId="{085E11D5-C1D9-4EA5-B1FF-FA7F6739A6AA}" sibTransId="{84A6FFF4-3E8A-4147-B18A-4445CA2829D8}"/>
    <dgm:cxn modelId="{72D18796-067F-429C-82C2-808D47B24DC1}" type="presOf" srcId="{6032BD11-5F84-409C-A542-072D40A092D5}" destId="{F6E456C3-C638-4F69-907C-EA8C10792524}" srcOrd="0" destOrd="0" presId="urn:microsoft.com/office/officeart/2005/8/layout/equation2"/>
    <dgm:cxn modelId="{CB2738C6-CE6D-43BB-A8FA-935EF29705D8}" type="presOf" srcId="{50A28CAD-FEB0-4907-AFA0-F0A5BE39C51D}" destId="{5F1588BC-B4DE-4D0F-B979-BB1D271A3100}" srcOrd="0" destOrd="0" presId="urn:microsoft.com/office/officeart/2005/8/layout/equation2"/>
    <dgm:cxn modelId="{5C136657-EF3C-4911-9D0D-0A87C2AB13C0}" srcId="{50A28CAD-FEB0-4907-AFA0-F0A5BE39C51D}" destId="{B6F28AC4-204D-405B-B29B-2DB9BBC27A2F}" srcOrd="0" destOrd="0" parTransId="{7A0386F0-FE29-4874-9973-AE06C1A3A70D}" sibTransId="{6032BD11-5F84-409C-A542-072D40A092D5}"/>
    <dgm:cxn modelId="{B7A734D2-9FE8-4EE0-96FF-013CF31FBB14}" type="presOf" srcId="{84A6FFF4-3E8A-4147-B18A-4445CA2829D8}" destId="{547343E9-321D-48F7-888A-5D03C78FDE59}" srcOrd="1" destOrd="0" presId="urn:microsoft.com/office/officeart/2005/8/layout/equation2"/>
    <dgm:cxn modelId="{02D9EB00-2F3E-4939-9711-E3A576C2D407}" type="presParOf" srcId="{5F1588BC-B4DE-4D0F-B979-BB1D271A3100}" destId="{C26C0550-BDD3-4B51-8461-0B032F98F62B}" srcOrd="0" destOrd="0" presId="urn:microsoft.com/office/officeart/2005/8/layout/equation2"/>
    <dgm:cxn modelId="{26EE9CBA-5D05-4B0B-9722-84C5A15D7A09}" type="presParOf" srcId="{C26C0550-BDD3-4B51-8461-0B032F98F62B}" destId="{D5143220-28A7-4598-B1D5-F9323B1746B9}" srcOrd="0" destOrd="0" presId="urn:microsoft.com/office/officeart/2005/8/layout/equation2"/>
    <dgm:cxn modelId="{6B5116CC-0512-433D-8809-1ED3F48FD940}" type="presParOf" srcId="{C26C0550-BDD3-4B51-8461-0B032F98F62B}" destId="{BA291C31-0E39-421B-B1D2-2FE5BDC57B57}" srcOrd="1" destOrd="0" presId="urn:microsoft.com/office/officeart/2005/8/layout/equation2"/>
    <dgm:cxn modelId="{1425F038-2110-4279-AB1A-8E0F1D1F6B12}" type="presParOf" srcId="{C26C0550-BDD3-4B51-8461-0B032F98F62B}" destId="{F6E456C3-C638-4F69-907C-EA8C10792524}" srcOrd="2" destOrd="0" presId="urn:microsoft.com/office/officeart/2005/8/layout/equation2"/>
    <dgm:cxn modelId="{9C47416B-7255-4756-8FCF-021EDC57D127}" type="presParOf" srcId="{C26C0550-BDD3-4B51-8461-0B032F98F62B}" destId="{FA844AD4-11EE-4008-9D88-43AE388CF22F}" srcOrd="3" destOrd="0" presId="urn:microsoft.com/office/officeart/2005/8/layout/equation2"/>
    <dgm:cxn modelId="{AE49D4AA-8203-45E5-8983-C5B53B6392B2}" type="presParOf" srcId="{C26C0550-BDD3-4B51-8461-0B032F98F62B}" destId="{D6BACE61-E334-406A-A598-6FF983BAC909}" srcOrd="4" destOrd="0" presId="urn:microsoft.com/office/officeart/2005/8/layout/equation2"/>
    <dgm:cxn modelId="{886CEBE4-2409-4A3E-9D23-122790E25AF2}" type="presParOf" srcId="{5F1588BC-B4DE-4D0F-B979-BB1D271A3100}" destId="{8D00DDBB-AAE0-4609-9171-A22C8203D61A}" srcOrd="1" destOrd="0" presId="urn:microsoft.com/office/officeart/2005/8/layout/equation2"/>
    <dgm:cxn modelId="{F5EE0D88-1A90-4262-9401-DE6543C8F9BB}" type="presParOf" srcId="{8D00DDBB-AAE0-4609-9171-A22C8203D61A}" destId="{547343E9-321D-48F7-888A-5D03C78FDE59}" srcOrd="0" destOrd="0" presId="urn:microsoft.com/office/officeart/2005/8/layout/equation2"/>
    <dgm:cxn modelId="{1CF1F5F1-3809-483A-B81C-3EA5E2766B21}" type="presParOf" srcId="{5F1588BC-B4DE-4D0F-B979-BB1D271A3100}" destId="{84CE8AEC-5639-4E99-8ACC-14A18328DB3C}" srcOrd="2" destOrd="0" presId="urn:microsoft.com/office/officeart/2005/8/layout/equation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047E8D-9CDC-4BF0-9B38-99648368EB1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8C15559-C657-4673-AB67-C4837BD2507E}">
      <dgm:prSet phldrT="[Text]"/>
      <dgm:spPr/>
      <dgm:t>
        <a:bodyPr/>
        <a:lstStyle/>
        <a:p>
          <a:r>
            <a:rPr lang="en-US" dirty="0" err="1" smtClean="0"/>
            <a:t>মালিক</a:t>
          </a:r>
          <a:endParaRPr lang="en-US" dirty="0"/>
        </a:p>
      </dgm:t>
    </dgm:pt>
    <dgm:pt modelId="{6F894CE6-AA31-4940-8914-75397DB15218}" type="parTrans" cxnId="{537DE823-08CD-407A-ABD6-4A1FCDE37BCC}">
      <dgm:prSet/>
      <dgm:spPr/>
      <dgm:t>
        <a:bodyPr/>
        <a:lstStyle/>
        <a:p>
          <a:endParaRPr lang="en-US"/>
        </a:p>
      </dgm:t>
    </dgm:pt>
    <dgm:pt modelId="{EEDE5D81-D645-4E18-BB4A-9C0C402A1E1A}" type="sibTrans" cxnId="{537DE823-08CD-407A-ABD6-4A1FCDE37BCC}">
      <dgm:prSet/>
      <dgm:spPr/>
      <dgm:t>
        <a:bodyPr/>
        <a:lstStyle/>
        <a:p>
          <a:endParaRPr lang="en-US"/>
        </a:p>
      </dgm:t>
    </dgm:pt>
    <dgm:pt modelId="{845BB599-81CB-4752-8F24-DFC103C3B0CF}">
      <dgm:prSet phldrT="[Text]"/>
      <dgm:spPr/>
      <dgm:t>
        <a:bodyPr/>
        <a:lstStyle/>
        <a:p>
          <a:r>
            <a:rPr lang="en-US" dirty="0" err="1" smtClean="0"/>
            <a:t>ব্যবস্থাপক</a:t>
          </a:r>
          <a:endParaRPr lang="en-US" dirty="0"/>
        </a:p>
      </dgm:t>
    </dgm:pt>
    <dgm:pt modelId="{B90DB7D4-4A2B-410E-9331-51947491FC4F}" type="parTrans" cxnId="{C971249E-B180-4648-AF37-01839FC9BC5B}">
      <dgm:prSet/>
      <dgm:spPr/>
      <dgm:t>
        <a:bodyPr/>
        <a:lstStyle/>
        <a:p>
          <a:endParaRPr lang="en-US"/>
        </a:p>
      </dgm:t>
    </dgm:pt>
    <dgm:pt modelId="{C9201E83-454E-4B1D-9869-2B87F08F4755}" type="sibTrans" cxnId="{C971249E-B180-4648-AF37-01839FC9BC5B}">
      <dgm:prSet/>
      <dgm:spPr/>
      <dgm:t>
        <a:bodyPr/>
        <a:lstStyle/>
        <a:p>
          <a:endParaRPr lang="en-US"/>
        </a:p>
      </dgm:t>
    </dgm:pt>
    <dgm:pt modelId="{D0CAE362-975C-4A0F-A8FD-41402D1EA7A0}">
      <dgm:prSet phldrT="[Text]"/>
      <dgm:spPr/>
      <dgm:t>
        <a:bodyPr/>
        <a:lstStyle/>
        <a:p>
          <a:r>
            <a:rPr lang="en-GB" alt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অভ্যন্তরীণ</a:t>
          </a:r>
          <a:r>
            <a:rPr lang="en-GB" alt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altLang="en-US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নিরীক্ষক</a:t>
          </a:r>
          <a:endParaRPr lang="en-US" dirty="0"/>
        </a:p>
      </dgm:t>
    </dgm:pt>
    <dgm:pt modelId="{E42CA0FF-7CB3-4D6D-9846-F7233E07AD49}" type="parTrans" cxnId="{98FB5C89-2860-4C9B-893F-C6A8D576DF79}">
      <dgm:prSet/>
      <dgm:spPr/>
      <dgm:t>
        <a:bodyPr/>
        <a:lstStyle/>
        <a:p>
          <a:endParaRPr lang="en-US"/>
        </a:p>
      </dgm:t>
    </dgm:pt>
    <dgm:pt modelId="{C09C84B6-8653-4A3F-97A3-9779AE29A463}" type="sibTrans" cxnId="{98FB5C89-2860-4C9B-893F-C6A8D576DF79}">
      <dgm:prSet/>
      <dgm:spPr/>
      <dgm:t>
        <a:bodyPr/>
        <a:lstStyle/>
        <a:p>
          <a:endParaRPr lang="en-US"/>
        </a:p>
      </dgm:t>
    </dgm:pt>
    <dgm:pt modelId="{67757C9B-A7C2-474D-BC12-370912D9EC87}" type="pres">
      <dgm:prSet presAssocID="{5F047E8D-9CDC-4BF0-9B38-99648368EB19}" presName="CompostProcess" presStyleCnt="0">
        <dgm:presLayoutVars>
          <dgm:dir/>
          <dgm:resizeHandles val="exact"/>
        </dgm:presLayoutVars>
      </dgm:prSet>
      <dgm:spPr/>
    </dgm:pt>
    <dgm:pt modelId="{90D1B193-E394-4CD0-ADC1-9FCD7804F7E3}" type="pres">
      <dgm:prSet presAssocID="{5F047E8D-9CDC-4BF0-9B38-99648368EB19}" presName="arrow" presStyleLbl="bgShp" presStyleIdx="0" presStyleCnt="1"/>
      <dgm:spPr/>
    </dgm:pt>
    <dgm:pt modelId="{6B5B6673-06E4-4A6A-A640-BADB0CC2CB11}" type="pres">
      <dgm:prSet presAssocID="{5F047E8D-9CDC-4BF0-9B38-99648368EB19}" presName="linearProcess" presStyleCnt="0"/>
      <dgm:spPr/>
    </dgm:pt>
    <dgm:pt modelId="{7D6A6026-A2AD-44F9-8391-10B7674617D0}" type="pres">
      <dgm:prSet presAssocID="{78C15559-C657-4673-AB67-C4837BD2507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250C-0D0B-41E7-A4A6-9BE4F94054B8}" type="pres">
      <dgm:prSet presAssocID="{EEDE5D81-D645-4E18-BB4A-9C0C402A1E1A}" presName="sibTrans" presStyleCnt="0"/>
      <dgm:spPr/>
    </dgm:pt>
    <dgm:pt modelId="{68815CB5-3238-4FAF-99D0-F34FE1C28564}" type="pres">
      <dgm:prSet presAssocID="{845BB599-81CB-4752-8F24-DFC103C3B0C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CCEE1-04CC-49F0-8F52-CE4718C9794A}" type="pres">
      <dgm:prSet presAssocID="{C9201E83-454E-4B1D-9869-2B87F08F4755}" presName="sibTrans" presStyleCnt="0"/>
      <dgm:spPr/>
    </dgm:pt>
    <dgm:pt modelId="{D2C83B47-6FF1-47EE-B866-E2154A452D2A}" type="pres">
      <dgm:prSet presAssocID="{D0CAE362-975C-4A0F-A8FD-41402D1EA7A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B5C89-2860-4C9B-893F-C6A8D576DF79}" srcId="{5F047E8D-9CDC-4BF0-9B38-99648368EB19}" destId="{D0CAE362-975C-4A0F-A8FD-41402D1EA7A0}" srcOrd="2" destOrd="0" parTransId="{E42CA0FF-7CB3-4D6D-9846-F7233E07AD49}" sibTransId="{C09C84B6-8653-4A3F-97A3-9779AE29A463}"/>
    <dgm:cxn modelId="{537DE823-08CD-407A-ABD6-4A1FCDE37BCC}" srcId="{5F047E8D-9CDC-4BF0-9B38-99648368EB19}" destId="{78C15559-C657-4673-AB67-C4837BD2507E}" srcOrd="0" destOrd="0" parTransId="{6F894CE6-AA31-4940-8914-75397DB15218}" sibTransId="{EEDE5D81-D645-4E18-BB4A-9C0C402A1E1A}"/>
    <dgm:cxn modelId="{C971249E-B180-4648-AF37-01839FC9BC5B}" srcId="{5F047E8D-9CDC-4BF0-9B38-99648368EB19}" destId="{845BB599-81CB-4752-8F24-DFC103C3B0CF}" srcOrd="1" destOrd="0" parTransId="{B90DB7D4-4A2B-410E-9331-51947491FC4F}" sibTransId="{C9201E83-454E-4B1D-9869-2B87F08F4755}"/>
    <dgm:cxn modelId="{ECD52611-5CEA-4B86-8D06-9D24EE285E0E}" type="presOf" srcId="{78C15559-C657-4673-AB67-C4837BD2507E}" destId="{7D6A6026-A2AD-44F9-8391-10B7674617D0}" srcOrd="0" destOrd="0" presId="urn:microsoft.com/office/officeart/2005/8/layout/hProcess9"/>
    <dgm:cxn modelId="{AED12107-E155-42F7-AAB2-850C664638C0}" type="presOf" srcId="{845BB599-81CB-4752-8F24-DFC103C3B0CF}" destId="{68815CB5-3238-4FAF-99D0-F34FE1C28564}" srcOrd="0" destOrd="0" presId="urn:microsoft.com/office/officeart/2005/8/layout/hProcess9"/>
    <dgm:cxn modelId="{3E356105-98BB-4515-813D-6C0297EE0A43}" type="presOf" srcId="{5F047E8D-9CDC-4BF0-9B38-99648368EB19}" destId="{67757C9B-A7C2-474D-BC12-370912D9EC87}" srcOrd="0" destOrd="0" presId="urn:microsoft.com/office/officeart/2005/8/layout/hProcess9"/>
    <dgm:cxn modelId="{9FA3A522-99DA-4F61-8BF1-5B3D9D0FC480}" type="presOf" srcId="{D0CAE362-975C-4A0F-A8FD-41402D1EA7A0}" destId="{D2C83B47-6FF1-47EE-B866-E2154A452D2A}" srcOrd="0" destOrd="0" presId="urn:microsoft.com/office/officeart/2005/8/layout/hProcess9"/>
    <dgm:cxn modelId="{A47594A4-EADF-43EE-BB47-0F02B035ABD1}" type="presParOf" srcId="{67757C9B-A7C2-474D-BC12-370912D9EC87}" destId="{90D1B193-E394-4CD0-ADC1-9FCD7804F7E3}" srcOrd="0" destOrd="0" presId="urn:microsoft.com/office/officeart/2005/8/layout/hProcess9"/>
    <dgm:cxn modelId="{EDA0AA16-4B7A-459C-A325-F3547CB30727}" type="presParOf" srcId="{67757C9B-A7C2-474D-BC12-370912D9EC87}" destId="{6B5B6673-06E4-4A6A-A640-BADB0CC2CB11}" srcOrd="1" destOrd="0" presId="urn:microsoft.com/office/officeart/2005/8/layout/hProcess9"/>
    <dgm:cxn modelId="{35ECEC5C-2F19-44E3-90A6-CCD74FEBA988}" type="presParOf" srcId="{6B5B6673-06E4-4A6A-A640-BADB0CC2CB11}" destId="{7D6A6026-A2AD-44F9-8391-10B7674617D0}" srcOrd="0" destOrd="0" presId="urn:microsoft.com/office/officeart/2005/8/layout/hProcess9"/>
    <dgm:cxn modelId="{61D6AC27-C6DB-45B8-A5D2-789417B503DC}" type="presParOf" srcId="{6B5B6673-06E4-4A6A-A640-BADB0CC2CB11}" destId="{BCDE250C-0D0B-41E7-A4A6-9BE4F94054B8}" srcOrd="1" destOrd="0" presId="urn:microsoft.com/office/officeart/2005/8/layout/hProcess9"/>
    <dgm:cxn modelId="{7CE3D1F4-250A-4D23-B83A-162F7B5949F3}" type="presParOf" srcId="{6B5B6673-06E4-4A6A-A640-BADB0CC2CB11}" destId="{68815CB5-3238-4FAF-99D0-F34FE1C28564}" srcOrd="2" destOrd="0" presId="urn:microsoft.com/office/officeart/2005/8/layout/hProcess9"/>
    <dgm:cxn modelId="{2C43354D-6979-4439-8718-98CA1F35D571}" type="presParOf" srcId="{6B5B6673-06E4-4A6A-A640-BADB0CC2CB11}" destId="{53ACCEE1-04CC-49F0-8F52-CE4718C9794A}" srcOrd="3" destOrd="0" presId="urn:microsoft.com/office/officeart/2005/8/layout/hProcess9"/>
    <dgm:cxn modelId="{E427418E-B774-4691-8288-D1A2357B57AA}" type="presParOf" srcId="{6B5B6673-06E4-4A6A-A640-BADB0CC2CB11}" destId="{D2C83B47-6FF1-47EE-B866-E2154A452D2A}" srcOrd="4" destOrd="0" presId="urn:microsoft.com/office/officeart/2005/8/layout/hProcess9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C5F72-B169-453E-A9FD-8B188C8A5306}">
      <dsp:nvSpPr>
        <dsp:cNvPr id="0" name=""/>
        <dsp:cNvSpPr/>
      </dsp:nvSpPr>
      <dsp:spPr>
        <a:xfrm>
          <a:off x="0" y="1463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shade val="8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তথ্যব্যবস্থা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463"/>
        <a:ext cx="8229600" cy="554131"/>
      </dsp:txXfrm>
    </dsp:sp>
    <dsp:sp modelId="{D54F7DAF-0777-4248-A57A-5BC5D79F3CDB}">
      <dsp:nvSpPr>
        <dsp:cNvPr id="0" name=""/>
        <dsp:cNvSpPr/>
      </dsp:nvSpPr>
      <dsp:spPr>
        <a:xfrm>
          <a:off x="0" y="526475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25653"/>
                <a:satOff val="-280"/>
                <a:lumOff val="3197"/>
                <a:alphaOff val="0"/>
                <a:tint val="74000"/>
              </a:schemeClr>
            </a:gs>
            <a:gs pos="49000">
              <a:schemeClr val="accent5">
                <a:shade val="80000"/>
                <a:hueOff val="25653"/>
                <a:satOff val="-280"/>
                <a:lumOff val="3197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25653"/>
                <a:satOff val="-280"/>
                <a:lumOff val="3197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25653"/>
                <a:satOff val="-280"/>
                <a:lumOff val="319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25653"/>
                <a:satOff val="-280"/>
                <a:lumOff val="319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25653"/>
              <a:satOff val="-280"/>
              <a:lumOff val="3197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ব্যক্তি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প্রতিষ্ঠান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526475"/>
        <a:ext cx="8229600" cy="554131"/>
      </dsp:txXfrm>
    </dsp:sp>
    <dsp:sp modelId="{D9974E4D-B83A-4E23-96DF-257948B612F1}">
      <dsp:nvSpPr>
        <dsp:cNvPr id="0" name=""/>
        <dsp:cNvSpPr/>
      </dsp:nvSpPr>
      <dsp:spPr>
        <a:xfrm>
          <a:off x="0" y="1184745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51306"/>
                <a:satOff val="-559"/>
                <a:lumOff val="6395"/>
                <a:alphaOff val="0"/>
                <a:tint val="74000"/>
              </a:schemeClr>
            </a:gs>
            <a:gs pos="49000">
              <a:schemeClr val="accent5">
                <a:shade val="80000"/>
                <a:hueOff val="51306"/>
                <a:satOff val="-559"/>
                <a:lumOff val="6395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51306"/>
                <a:satOff val="-559"/>
                <a:lumOff val="6395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51306"/>
                <a:satOff val="-559"/>
                <a:lumOff val="639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51306"/>
                <a:satOff val="-559"/>
                <a:lumOff val="639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51306"/>
              <a:satOff val="-559"/>
              <a:lumOff val="6395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কার্যাবলী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ঘটনা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184745"/>
        <a:ext cx="8229600" cy="554131"/>
      </dsp:txXfrm>
    </dsp:sp>
    <dsp:sp modelId="{3E22D241-898E-4AA4-921E-9856F48F887A}">
      <dsp:nvSpPr>
        <dsp:cNvPr id="0" name=""/>
        <dsp:cNvSpPr/>
      </dsp:nvSpPr>
      <dsp:spPr>
        <a:xfrm>
          <a:off x="0" y="1746977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76959"/>
                <a:satOff val="-839"/>
                <a:lumOff val="9592"/>
                <a:alphaOff val="0"/>
                <a:tint val="74000"/>
              </a:schemeClr>
            </a:gs>
            <a:gs pos="49000">
              <a:schemeClr val="accent5">
                <a:shade val="80000"/>
                <a:hueOff val="76959"/>
                <a:satOff val="-839"/>
                <a:lumOff val="9592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76959"/>
                <a:satOff val="-839"/>
                <a:lumOff val="9592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76959"/>
                <a:satOff val="-839"/>
                <a:lumOff val="959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76959"/>
                <a:satOff val="-839"/>
                <a:lumOff val="959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76959"/>
              <a:satOff val="-839"/>
              <a:lumOff val="9592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চিহ্নিতকরণ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‌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746977"/>
        <a:ext cx="8229600" cy="554131"/>
      </dsp:txXfrm>
    </dsp:sp>
    <dsp:sp modelId="{003E5C24-F6D2-40C0-B8CF-71B3E36F1F59}">
      <dsp:nvSpPr>
        <dsp:cNvPr id="0" name=""/>
        <dsp:cNvSpPr/>
      </dsp:nvSpPr>
      <dsp:spPr>
        <a:xfrm>
          <a:off x="8" y="2371439"/>
          <a:ext cx="8229591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02612"/>
                <a:satOff val="-1119"/>
                <a:lumOff val="12789"/>
                <a:alphaOff val="0"/>
                <a:tint val="74000"/>
              </a:schemeClr>
            </a:gs>
            <a:gs pos="49000">
              <a:schemeClr val="accent5">
                <a:shade val="80000"/>
                <a:hueOff val="102612"/>
                <a:satOff val="-1119"/>
                <a:lumOff val="12789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102612"/>
                <a:satOff val="-1119"/>
                <a:lumOff val="12789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102612"/>
                <a:satOff val="-1119"/>
                <a:lumOff val="1278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102612"/>
                <a:satOff val="-1119"/>
                <a:lumOff val="1278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102612"/>
              <a:satOff val="-1119"/>
              <a:lumOff val="12789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লিপিবদ্ধকরণ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" y="2371439"/>
        <a:ext cx="8229591" cy="554131"/>
      </dsp:txXfrm>
    </dsp:sp>
    <dsp:sp modelId="{40CAC280-C198-4363-89E4-EBCD27840D7A}">
      <dsp:nvSpPr>
        <dsp:cNvPr id="0" name=""/>
        <dsp:cNvSpPr/>
      </dsp:nvSpPr>
      <dsp:spPr>
        <a:xfrm>
          <a:off x="0" y="2910653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28265"/>
                <a:satOff val="-1399"/>
                <a:lumOff val="15987"/>
                <a:alphaOff val="0"/>
                <a:tint val="74000"/>
              </a:schemeClr>
            </a:gs>
            <a:gs pos="49000">
              <a:schemeClr val="accent5">
                <a:shade val="80000"/>
                <a:hueOff val="128265"/>
                <a:satOff val="-1399"/>
                <a:lumOff val="15987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128265"/>
                <a:satOff val="-1399"/>
                <a:lumOff val="15987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128265"/>
                <a:satOff val="-1399"/>
                <a:lumOff val="1598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128265"/>
                <a:satOff val="-1399"/>
                <a:lumOff val="1598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128265"/>
              <a:satOff val="-1399"/>
              <a:lumOff val="15987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নির্দিষ্ট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সময়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শেষে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ফলাফল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আর্থিক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অবস্থা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নির্ণয়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2910653"/>
        <a:ext cx="8229600" cy="554131"/>
      </dsp:txXfrm>
    </dsp:sp>
    <dsp:sp modelId="{4EF1A82F-4026-442D-A13D-7D0DB8A5EFBB}">
      <dsp:nvSpPr>
        <dsp:cNvPr id="0" name=""/>
        <dsp:cNvSpPr/>
      </dsp:nvSpPr>
      <dsp:spPr>
        <a:xfrm>
          <a:off x="0" y="3492491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53918"/>
                <a:satOff val="-1678"/>
                <a:lumOff val="19184"/>
                <a:alphaOff val="0"/>
                <a:tint val="74000"/>
              </a:schemeClr>
            </a:gs>
            <a:gs pos="49000">
              <a:schemeClr val="accent5">
                <a:shade val="80000"/>
                <a:hueOff val="153918"/>
                <a:satOff val="-1678"/>
                <a:lumOff val="19184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153918"/>
                <a:satOff val="-1678"/>
                <a:lumOff val="19184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153918"/>
                <a:satOff val="-1678"/>
                <a:lumOff val="19184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153918"/>
                <a:satOff val="-1678"/>
                <a:lumOff val="19184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153918"/>
              <a:satOff val="-1678"/>
              <a:lumOff val="19184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প্রাসঙ্গিক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গুরুত্বপূর্ণ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হিসাব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তথ্য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3492491"/>
        <a:ext cx="8229600" cy="554131"/>
      </dsp:txXfrm>
    </dsp:sp>
    <dsp:sp modelId="{B093CD01-6CA6-4BB2-90CA-D1C0F2BC339B}">
      <dsp:nvSpPr>
        <dsp:cNvPr id="0" name=""/>
        <dsp:cNvSpPr/>
      </dsp:nvSpPr>
      <dsp:spPr>
        <a:xfrm>
          <a:off x="0" y="4097581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79571"/>
                <a:satOff val="-1958"/>
                <a:lumOff val="22382"/>
                <a:alphaOff val="0"/>
                <a:tint val="74000"/>
              </a:schemeClr>
            </a:gs>
            <a:gs pos="49000">
              <a:schemeClr val="accent5">
                <a:shade val="80000"/>
                <a:hueOff val="179571"/>
                <a:satOff val="-1958"/>
                <a:lumOff val="22382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179571"/>
                <a:satOff val="-1958"/>
                <a:lumOff val="22382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179571"/>
                <a:satOff val="-1958"/>
                <a:lumOff val="2238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179571"/>
                <a:satOff val="-1958"/>
                <a:lumOff val="2238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179571"/>
              <a:satOff val="-1958"/>
              <a:lumOff val="22382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সংশ্লিষ্ট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পক্ষসমূহকে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সরবরাহ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করে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4097581"/>
        <a:ext cx="8229600" cy="554131"/>
      </dsp:txXfrm>
    </dsp:sp>
    <dsp:sp modelId="{221D5451-4E92-4728-BC79-F648A9D87EB3}">
      <dsp:nvSpPr>
        <dsp:cNvPr id="0" name=""/>
        <dsp:cNvSpPr/>
      </dsp:nvSpPr>
      <dsp:spPr>
        <a:xfrm>
          <a:off x="0" y="4656168"/>
          <a:ext cx="8229600" cy="554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tint val="74000"/>
              </a:schemeClr>
            </a:gs>
            <a:gs pos="49000">
              <a:schemeClr val="accent5">
                <a:shade val="80000"/>
                <a:hueOff val="205224"/>
                <a:satOff val="-2238"/>
                <a:lumOff val="25579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205224"/>
                <a:satOff val="-2238"/>
                <a:lumOff val="25579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205224"/>
                <a:satOff val="-2238"/>
                <a:lumOff val="2557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205224"/>
              <a:satOff val="-2238"/>
              <a:lumOff val="25579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সঠিক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পরিকল্পনা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প্রনয়ন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গ্রহনে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সহায়ক</a:t>
          </a:r>
          <a:endParaRPr lang="en-US" sz="2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4656168"/>
        <a:ext cx="8229600" cy="554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06C7-B98C-4603-9999-449E7BA59BEB}">
      <dsp:nvSpPr>
        <dsp:cNvPr id="0" name=""/>
        <dsp:cNvSpPr/>
      </dsp:nvSpPr>
      <dsp:spPr>
        <a:xfrm rot="5400000">
          <a:off x="-34024" y="1467075"/>
          <a:ext cx="997412" cy="7014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3F11C09-BF55-408C-9A09-37C221C42703}">
      <dsp:nvSpPr>
        <dsp:cNvPr id="0" name=""/>
        <dsp:cNvSpPr/>
      </dsp:nvSpPr>
      <dsp:spPr>
        <a:xfrm>
          <a:off x="0" y="108028"/>
          <a:ext cx="1899063" cy="11752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ইনপুট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83" y="165411"/>
        <a:ext cx="1784297" cy="1060518"/>
      </dsp:txXfrm>
    </dsp:sp>
    <dsp:sp modelId="{B0A5D100-7ECB-4E67-AB77-6C2A6F472DAA}">
      <dsp:nvSpPr>
        <dsp:cNvPr id="0" name=""/>
        <dsp:cNvSpPr/>
      </dsp:nvSpPr>
      <dsp:spPr>
        <a:xfrm>
          <a:off x="2850043" y="196984"/>
          <a:ext cx="1768276" cy="949917"/>
        </a:xfrm>
        <a:prstGeom prst="rect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উপাত্ত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ডাটা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0043" y="196984"/>
        <a:ext cx="1768276" cy="949917"/>
      </dsp:txXfrm>
    </dsp:sp>
    <dsp:sp modelId="{E0BAE7BC-4FAD-4D85-B4A7-790E9E57E02D}">
      <dsp:nvSpPr>
        <dsp:cNvPr id="0" name=""/>
        <dsp:cNvSpPr/>
      </dsp:nvSpPr>
      <dsp:spPr>
        <a:xfrm rot="5400000">
          <a:off x="782406" y="2701285"/>
          <a:ext cx="997412" cy="6846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9FFEC54-45B6-458C-BB31-F19A52E52A81}">
      <dsp:nvSpPr>
        <dsp:cNvPr id="0" name=""/>
        <dsp:cNvSpPr/>
      </dsp:nvSpPr>
      <dsp:spPr>
        <a:xfrm>
          <a:off x="730441" y="1394060"/>
          <a:ext cx="2636739" cy="11752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প্রক্রিয়াজাতকরণ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7824" y="1451443"/>
        <a:ext cx="2521973" cy="1060518"/>
      </dsp:txXfrm>
    </dsp:sp>
    <dsp:sp modelId="{FDD9ABD0-B3AD-40A7-8973-AB6C8D182A8F}">
      <dsp:nvSpPr>
        <dsp:cNvPr id="0" name=""/>
        <dsp:cNvSpPr/>
      </dsp:nvSpPr>
      <dsp:spPr>
        <a:xfrm>
          <a:off x="3763352" y="2790747"/>
          <a:ext cx="1146998" cy="1141999"/>
        </a:xfrm>
        <a:prstGeom prst="rect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</a:rPr>
            <a:t>তথ্য</a:t>
          </a:r>
          <a:endParaRPr lang="en-US" sz="2000" b="1" kern="1200" dirty="0">
            <a:effectLst/>
          </a:endParaRPr>
        </a:p>
      </dsp:txBody>
      <dsp:txXfrm>
        <a:off x="3763352" y="2790747"/>
        <a:ext cx="1146998" cy="1141999"/>
      </dsp:txXfrm>
    </dsp:sp>
    <dsp:sp modelId="{F397CF12-177E-4F22-BDC2-FBBDA116EDEE}">
      <dsp:nvSpPr>
        <dsp:cNvPr id="0" name=""/>
        <dsp:cNvSpPr/>
      </dsp:nvSpPr>
      <dsp:spPr>
        <a:xfrm>
          <a:off x="1482395" y="2761022"/>
          <a:ext cx="1675043" cy="11752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অউটপুট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9778" y="2818405"/>
        <a:ext cx="1560277" cy="1060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74BD2-B750-4BC1-B0D2-658FF6C3487B}">
      <dsp:nvSpPr>
        <dsp:cNvPr id="0" name=""/>
        <dsp:cNvSpPr/>
      </dsp:nvSpPr>
      <dsp:spPr>
        <a:xfrm>
          <a:off x="0" y="333292"/>
          <a:ext cx="3414549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এক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মালিকানা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ব্যবসায়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2670" y="365962"/>
        <a:ext cx="3349209" cy="603900"/>
      </dsp:txXfrm>
    </dsp:sp>
    <dsp:sp modelId="{D00329BA-D933-4BE8-8700-AA0FB770AD44}">
      <dsp:nvSpPr>
        <dsp:cNvPr id="0" name=""/>
        <dsp:cNvSpPr/>
      </dsp:nvSpPr>
      <dsp:spPr>
        <a:xfrm>
          <a:off x="0" y="993076"/>
          <a:ext cx="3414549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অংশীদারী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ব্যবসায়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2670" y="1025746"/>
        <a:ext cx="3349209" cy="603900"/>
      </dsp:txXfrm>
    </dsp:sp>
    <dsp:sp modelId="{761F9F8C-D0F1-4510-85CE-A38B61594FD9}">
      <dsp:nvSpPr>
        <dsp:cNvPr id="0" name=""/>
        <dsp:cNvSpPr/>
      </dsp:nvSpPr>
      <dsp:spPr>
        <a:xfrm>
          <a:off x="14392" y="1737196"/>
          <a:ext cx="3385764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যৌথ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মূল্ধনী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কোম্পানি</a:t>
          </a:r>
          <a:endParaRPr lang="en-US" sz="2600" kern="1200" dirty="0"/>
        </a:p>
      </dsp:txBody>
      <dsp:txXfrm>
        <a:off x="47062" y="1769866"/>
        <a:ext cx="3320424" cy="603900"/>
      </dsp:txXfrm>
    </dsp:sp>
    <dsp:sp modelId="{75EB0873-78C2-4935-A844-9C1F054DDC74}">
      <dsp:nvSpPr>
        <dsp:cNvPr id="0" name=""/>
        <dsp:cNvSpPr/>
      </dsp:nvSpPr>
      <dsp:spPr>
        <a:xfrm>
          <a:off x="0" y="2481316"/>
          <a:ext cx="3414549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সমবায়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সমিতি</a:t>
          </a:r>
          <a:endParaRPr lang="en-US" sz="2600" kern="1200" dirty="0"/>
        </a:p>
      </dsp:txBody>
      <dsp:txXfrm>
        <a:off x="32670" y="2513986"/>
        <a:ext cx="3349209" cy="603900"/>
      </dsp:txXfrm>
    </dsp:sp>
    <dsp:sp modelId="{78E4919C-3618-49AA-A9D9-7486FD7980E7}">
      <dsp:nvSpPr>
        <dsp:cNvPr id="0" name=""/>
        <dsp:cNvSpPr/>
      </dsp:nvSpPr>
      <dsp:spPr>
        <a:xfrm>
          <a:off x="0" y="3225436"/>
          <a:ext cx="3414549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সরকারি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প্রতিষ্ঠান</a:t>
          </a:r>
          <a:endParaRPr lang="en-US" sz="2600" kern="1200" dirty="0"/>
        </a:p>
      </dsp:txBody>
      <dsp:txXfrm>
        <a:off x="32670" y="3258106"/>
        <a:ext cx="3349209" cy="603900"/>
      </dsp:txXfrm>
    </dsp:sp>
    <dsp:sp modelId="{E8375277-AF45-41B6-A0FA-46BE80B6545B}">
      <dsp:nvSpPr>
        <dsp:cNvPr id="0" name=""/>
        <dsp:cNvSpPr/>
      </dsp:nvSpPr>
      <dsp:spPr>
        <a:xfrm>
          <a:off x="0" y="3969556"/>
          <a:ext cx="3414549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অব্যবসায়ী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প্রতিষ্ঠান</a:t>
          </a:r>
          <a:endParaRPr lang="en-US" sz="2600" kern="1200" dirty="0"/>
        </a:p>
      </dsp:txBody>
      <dsp:txXfrm>
        <a:off x="32670" y="4002226"/>
        <a:ext cx="3349209" cy="603900"/>
      </dsp:txXfrm>
    </dsp:sp>
    <dsp:sp modelId="{26B128FB-2412-404C-A2D1-028469C578D3}">
      <dsp:nvSpPr>
        <dsp:cNvPr id="0" name=""/>
        <dsp:cNvSpPr/>
      </dsp:nvSpPr>
      <dsp:spPr>
        <a:xfrm>
          <a:off x="0" y="4713676"/>
          <a:ext cx="3414549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পারিবারিক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হিসাব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2670" y="4746346"/>
        <a:ext cx="3349209" cy="603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4ACCC-13AC-4D90-8BF5-6C7D25DE8EB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72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2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D6EC-F596-44B9-91A5-770CF2CB5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D6EC-F596-44B9-91A5-770CF2CB55D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D6EC-F596-44B9-91A5-770CF2CB55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D6EC-F596-44B9-91A5-770CF2CB55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60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5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12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9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0.jpeg"/><Relationship Id="rId9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1"/>
          <p:cNvSpPr txBox="1"/>
          <p:nvPr/>
        </p:nvSpPr>
        <p:spPr>
          <a:xfrm>
            <a:off x="0" y="0"/>
            <a:ext cx="9150927" cy="7694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softEdge rad="12700"/>
          </a:effectLst>
          <a:scene3d>
            <a:camera prst="obliqueTop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</a:rPr>
              <a:t>বিস্‌মিল্লাহির</a:t>
            </a:r>
            <a:r>
              <a:rPr lang="en-US" sz="4400" b="1" dirty="0" smtClean="0">
                <a:solidFill>
                  <a:schemeClr val="tx2"/>
                </a:solidFill>
              </a:rPr>
              <a:t>  </a:t>
            </a:r>
            <a:r>
              <a:rPr lang="en-US" sz="4400" b="1" dirty="0" err="1" smtClean="0">
                <a:solidFill>
                  <a:schemeClr val="tx2"/>
                </a:solidFill>
              </a:rPr>
              <a:t>রাহ্‌মানির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রাহীম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" y="879764"/>
            <a:ext cx="9105900" cy="594359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extBox 1"/>
          <p:cNvSpPr txBox="1"/>
          <p:nvPr/>
        </p:nvSpPr>
        <p:spPr>
          <a:xfrm>
            <a:off x="172849" y="76200"/>
            <a:ext cx="8919029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লেনদেন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সমূহের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গননা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বুঝায়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just"/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বিজ্ঞান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সম্মন্ধে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ব্যবহারিক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বাস্তবিক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জ্ঞানকে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বুঝায়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2561"/>
            <a:ext cx="4343400" cy="2975439"/>
          </a:xfrm>
          <a:prstGeom prst="rect">
            <a:avLst/>
          </a:prstGeom>
        </p:spPr>
      </p:pic>
      <p:pic>
        <p:nvPicPr>
          <p:cNvPr id="2097173" name="Picture 209717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22" y="3882561"/>
            <a:ext cx="4682377" cy="297543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2"/>
          <p:cNvSpPr txBox="1"/>
          <p:nvPr/>
        </p:nvSpPr>
        <p:spPr>
          <a:xfrm>
            <a:off x="138545" y="374073"/>
            <a:ext cx="9005454" cy="26060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বিজ্ঞান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প্রতিষ্ঠানের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যাবতীয়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কার্যাবলী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ঘটনা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চিহ্নিতকরণ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লিপিবদ্ধকরণ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</a:t>
            </a:r>
            <a:r>
              <a:rPr lang="en-GB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নির্দিষ্ট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ফলাফল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প্রাসঙ্গিক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গুরুত্বপূর্ণ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পরিকল্পনা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প্রনয়ন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সহায়ক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সংশ্লিষ্ট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সমূহের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নিকট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সরবরাহ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TextBox 1"/>
          <p:cNvSpPr txBox="1"/>
          <p:nvPr/>
        </p:nvSpPr>
        <p:spPr>
          <a:xfrm>
            <a:off x="138545" y="3595424"/>
            <a:ext cx="9005453" cy="2923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“Accounting is an information systems that identifies ,records and communicates the economic events of an organization to the interested users’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Kieso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kimmel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61174"/>
              </p:ext>
            </p:extLst>
          </p:nvPr>
        </p:nvGraphicFramePr>
        <p:xfrm>
          <a:off x="609600" y="1219200"/>
          <a:ext cx="8229600" cy="521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17" name="TextBox 6"/>
          <p:cNvSpPr txBox="1"/>
          <p:nvPr/>
        </p:nvSpPr>
        <p:spPr>
          <a:xfrm>
            <a:off x="609600" y="304800"/>
            <a:ext cx="46482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হিসাব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হচ্ছে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endParaRPr lang="en-US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916" y="0"/>
            <a:ext cx="9144000" cy="8775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বিজ্ঞান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ব্যবস্থা</a:t>
            </a:r>
            <a:endParaRPr lang="en-US" dirty="0"/>
          </a:p>
        </p:txBody>
      </p:sp>
      <p:sp>
        <p:nvSpPr>
          <p:cNvPr id="1048607" name="Text Placeholder 2"/>
          <p:cNvSpPr>
            <a:spLocks noGrp="1"/>
          </p:cNvSpPr>
          <p:nvPr>
            <p:ph type="body" idx="1"/>
          </p:nvPr>
        </p:nvSpPr>
        <p:spPr>
          <a:xfrm>
            <a:off x="19664" y="1143000"/>
            <a:ext cx="4552335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ব্যবস্থা</a:t>
            </a:r>
            <a:endParaRPr lang="en-US" sz="3200" dirty="0"/>
          </a:p>
        </p:txBody>
      </p:sp>
      <p:graphicFrame>
        <p:nvGraphicFramePr>
          <p:cNvPr id="4194306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787790"/>
              </p:ext>
            </p:extLst>
          </p:nvPr>
        </p:nvGraphicFramePr>
        <p:xfrm>
          <a:off x="34462" y="2200853"/>
          <a:ext cx="4918538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143000"/>
            <a:ext cx="4041775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যেমন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;-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609" name="Content Placeholder 5"/>
          <p:cNvSpPr>
            <a:spLocks noGrp="1"/>
          </p:cNvSpPr>
          <p:nvPr>
            <p:ph sz="quarter" idx="4"/>
          </p:nvPr>
        </p:nvSpPr>
        <p:spPr>
          <a:xfrm>
            <a:off x="5186516" y="2209800"/>
            <a:ext cx="3962400" cy="43783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8333" lnSpcReduction="10000"/>
          </a:bodyPr>
          <a:lstStyle/>
          <a:p>
            <a:r>
              <a:rPr lang="en-US" dirty="0" err="1" smtClean="0"/>
              <a:t>ভাড়া</a:t>
            </a:r>
            <a:r>
              <a:rPr lang="en-US" dirty="0" smtClean="0"/>
              <a:t> ১০০০ </a:t>
            </a:r>
            <a:r>
              <a:rPr lang="en-US" dirty="0" err="1" smtClean="0"/>
              <a:t>টাকা,বেতন</a:t>
            </a:r>
            <a:r>
              <a:rPr lang="en-US" dirty="0" smtClean="0"/>
              <a:t> ৩০০০ </a:t>
            </a:r>
            <a:r>
              <a:rPr lang="en-US" dirty="0" err="1" smtClean="0"/>
              <a:t>টাকা,বিক্রয়</a:t>
            </a:r>
            <a:r>
              <a:rPr lang="en-US" dirty="0" smtClean="0"/>
              <a:t> ১৫০০০ </a:t>
            </a:r>
            <a:r>
              <a:rPr lang="en-US" dirty="0" err="1" smtClean="0"/>
              <a:t>টাকা,ক্রয়</a:t>
            </a:r>
            <a:r>
              <a:rPr lang="en-US" dirty="0" smtClean="0"/>
              <a:t> ৭০০০  </a:t>
            </a:r>
            <a:r>
              <a:rPr lang="en-US" dirty="0" err="1" smtClean="0"/>
              <a:t>টাকা</a:t>
            </a:r>
            <a:r>
              <a:rPr lang="en-US" dirty="0" smtClean="0"/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মোট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১৫০০০ </a:t>
            </a:r>
            <a:r>
              <a:rPr lang="en-US" dirty="0" err="1" smtClean="0"/>
              <a:t>টাকা</a:t>
            </a:r>
            <a:r>
              <a:rPr lang="en-US" dirty="0" smtClean="0"/>
              <a:t>*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মোট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en-US" dirty="0" smtClean="0"/>
              <a:t> ১১০০০ </a:t>
            </a:r>
            <a:r>
              <a:rPr lang="en-US" dirty="0" err="1" smtClean="0"/>
              <a:t>টাকা</a:t>
            </a:r>
            <a:r>
              <a:rPr lang="en-US" dirty="0" smtClean="0"/>
              <a:t>**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মোট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৪০০০ </a:t>
            </a:r>
            <a:r>
              <a:rPr lang="en-US" dirty="0" err="1" smtClean="0"/>
              <a:t>টাকা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নোট</a:t>
            </a:r>
            <a:r>
              <a:rPr lang="en-US" dirty="0" err="1"/>
              <a:t>ঃ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= বিক্রয়১৫০০০ </a:t>
            </a:r>
            <a:r>
              <a:rPr lang="en-US" dirty="0" err="1"/>
              <a:t>টাকা</a:t>
            </a:r>
            <a:r>
              <a:rPr lang="en-US" dirty="0" smtClean="0"/>
              <a:t>*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**</a:t>
            </a:r>
            <a:r>
              <a:rPr lang="en-US" dirty="0" err="1" smtClean="0"/>
              <a:t>মোট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r>
              <a:rPr lang="en-US" dirty="0" smtClean="0"/>
              <a:t> =(</a:t>
            </a:r>
            <a:r>
              <a:rPr lang="en-US" dirty="0" err="1" smtClean="0"/>
              <a:t>ক্রয়</a:t>
            </a:r>
            <a:r>
              <a:rPr lang="en-US" dirty="0" smtClean="0"/>
              <a:t> ৭০০০টাকা+</a:t>
            </a:r>
            <a:r>
              <a:rPr lang="en-US" dirty="0"/>
              <a:t> </a:t>
            </a:r>
            <a:r>
              <a:rPr lang="en-US" dirty="0" err="1"/>
              <a:t>ভাড়া</a:t>
            </a:r>
            <a:r>
              <a:rPr lang="en-US" dirty="0"/>
              <a:t> ১০০০ </a:t>
            </a:r>
            <a:r>
              <a:rPr lang="en-US" dirty="0" err="1" smtClean="0"/>
              <a:t>টাকা+বেতন</a:t>
            </a:r>
            <a:r>
              <a:rPr lang="en-US" dirty="0" smtClean="0"/>
              <a:t> </a:t>
            </a:r>
            <a:r>
              <a:rPr lang="en-US" dirty="0"/>
              <a:t>৩০০০ </a:t>
            </a:r>
            <a:r>
              <a:rPr lang="en-US" dirty="0" err="1" smtClean="0"/>
              <a:t>টাকা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48610" name="Right Arrow 7"/>
          <p:cNvSpPr/>
          <p:nvPr/>
        </p:nvSpPr>
        <p:spPr>
          <a:xfrm rot="10800000">
            <a:off x="1912374" y="26239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1" name="Right Arrow 8"/>
          <p:cNvSpPr/>
          <p:nvPr/>
        </p:nvSpPr>
        <p:spPr>
          <a:xfrm>
            <a:off x="3200400" y="5334000"/>
            <a:ext cx="59740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6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6" grpId="0">
        <p:bldAsOne/>
      </p:bldGraphic>
      <p:bldP spid="104860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প্রতিষ্ঠান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41548"/>
              </p:ext>
            </p:extLst>
          </p:nvPr>
        </p:nvGraphicFramePr>
        <p:xfrm>
          <a:off x="0" y="1156854"/>
          <a:ext cx="3414549" cy="56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207434" y="1198418"/>
            <a:ext cx="2839256" cy="209416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428403" y="4953000"/>
            <a:ext cx="2751322" cy="1905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428403" y="3292578"/>
            <a:ext cx="2736870" cy="166042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434" y="3313360"/>
            <a:ext cx="2971799" cy="1639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58" y="1198418"/>
            <a:ext cx="2737467" cy="20941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200619" y="4953000"/>
            <a:ext cx="294338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85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81"/>
            <a:ext cx="9144000" cy="9660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কার্যাবলী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ঘটনা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চিহ্নিতকরণ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 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" y="1066800"/>
            <a:ext cx="4495800" cy="457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5833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ঘটনা</a:t>
            </a:r>
            <a:r>
              <a:rPr lang="en-US" dirty="0" smtClean="0"/>
              <a:t> 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600200"/>
            <a:ext cx="4558145" cy="37806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 শায়লা </a:t>
            </a:r>
            <a:r>
              <a:rPr lang="en-US" dirty="0" err="1" smtClean="0"/>
              <a:t>একাদশ</a:t>
            </a:r>
            <a:r>
              <a:rPr lang="en-US" dirty="0" smtClean="0"/>
              <a:t> </a:t>
            </a:r>
            <a:r>
              <a:rPr lang="en-US" dirty="0" err="1" smtClean="0"/>
              <a:t>শ্রেণির</a:t>
            </a:r>
            <a:r>
              <a:rPr lang="en-US" dirty="0" smtClean="0"/>
              <a:t>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শিক্ষার্থী।পরীক্ষায়</a:t>
            </a:r>
            <a:r>
              <a:rPr lang="en-US" dirty="0" smtClean="0"/>
              <a:t> </a:t>
            </a:r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করায়</a:t>
            </a:r>
            <a:r>
              <a:rPr lang="en-US" dirty="0"/>
              <a:t> </a:t>
            </a:r>
            <a:r>
              <a:rPr lang="en-US" dirty="0" err="1" smtClean="0"/>
              <a:t>মামা</a:t>
            </a:r>
            <a:r>
              <a:rPr lang="en-US" dirty="0" smtClean="0"/>
              <a:t> </a:t>
            </a:r>
            <a:r>
              <a:rPr lang="en-US" dirty="0" err="1" smtClean="0"/>
              <a:t>শায়লাকে</a:t>
            </a:r>
            <a:r>
              <a:rPr lang="en-US" dirty="0" smtClean="0"/>
              <a:t> ২০০০০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দামের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গিফট</a:t>
            </a:r>
            <a:r>
              <a:rPr lang="en-US" dirty="0" smtClean="0"/>
              <a:t> </a:t>
            </a:r>
            <a:r>
              <a:rPr lang="en-US" dirty="0" err="1" smtClean="0"/>
              <a:t>করলেন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781" y="1066800"/>
            <a:ext cx="4509655" cy="457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5833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ঘটনা</a:t>
            </a:r>
            <a:r>
              <a:rPr lang="en-US" dirty="0" smtClean="0"/>
              <a:t> ২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8145" y="1600200"/>
            <a:ext cx="4544291" cy="37467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 </a:t>
            </a:r>
            <a:r>
              <a:rPr lang="en-US" dirty="0" err="1" smtClean="0"/>
              <a:t>একাদশ</a:t>
            </a:r>
            <a:r>
              <a:rPr lang="en-US" dirty="0" smtClean="0"/>
              <a:t> </a:t>
            </a:r>
            <a:r>
              <a:rPr lang="en-US" dirty="0" err="1" smtClean="0"/>
              <a:t>শ্রেণির</a:t>
            </a:r>
            <a:r>
              <a:rPr lang="en-US" dirty="0" smtClean="0"/>
              <a:t> </a:t>
            </a:r>
            <a:r>
              <a:rPr lang="en-US" dirty="0" err="1" smtClean="0"/>
              <a:t>ক্লাস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হওয়ায়</a:t>
            </a:r>
            <a:r>
              <a:rPr lang="en-US" dirty="0" smtClean="0"/>
              <a:t> </a:t>
            </a:r>
            <a:r>
              <a:rPr lang="en-US" dirty="0" err="1" smtClean="0"/>
              <a:t>শায়লার</a:t>
            </a:r>
            <a:r>
              <a:rPr lang="en-US" dirty="0" smtClean="0"/>
              <a:t> </a:t>
            </a:r>
            <a:r>
              <a:rPr lang="en-US" dirty="0" err="1" smtClean="0"/>
              <a:t>বাবার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লাইব্রেরীতে</a:t>
            </a:r>
            <a:r>
              <a:rPr lang="en-US" dirty="0" smtClean="0"/>
              <a:t> </a:t>
            </a:r>
            <a:r>
              <a:rPr lang="en-US" dirty="0" err="1" smtClean="0"/>
              <a:t>গিয়ে</a:t>
            </a:r>
            <a:r>
              <a:rPr lang="en-US" dirty="0" smtClean="0"/>
              <a:t> ৫০০০ </a:t>
            </a:r>
            <a:r>
              <a:rPr lang="en-US" dirty="0" err="1" smtClean="0"/>
              <a:t>টাকার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r>
              <a:rPr lang="en-US" dirty="0" smtClean="0"/>
              <a:t> </a:t>
            </a:r>
            <a:r>
              <a:rPr lang="en-US" dirty="0" err="1" smtClean="0"/>
              <a:t>কিনে</a:t>
            </a:r>
            <a:r>
              <a:rPr lang="en-US" dirty="0" smtClean="0"/>
              <a:t> </a:t>
            </a:r>
            <a:r>
              <a:rPr lang="en-US" dirty="0" err="1" smtClean="0"/>
              <a:t>আনল</a:t>
            </a:r>
            <a:r>
              <a:rPr lang="en-US" dirty="0"/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33261"/>
            <a:ext cx="910243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অর্থের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মাপকাঠিতে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পরিমাপ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এমন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ঘটনা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সেবার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মাধ্যমে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ব্যবসায়ের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আর্থিক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অবস্থার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পরিবর্তন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ঘটলে</a:t>
            </a:r>
            <a:r>
              <a:rPr lang="en-US" sz="2000" b="1" dirty="0" smtClean="0"/>
              <a:t> ঐ </a:t>
            </a:r>
            <a:r>
              <a:rPr lang="en-US" sz="2000" b="1" dirty="0" err="1" smtClean="0"/>
              <a:t>সব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ঘটনাকে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লেনদেন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হিসেবে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হিসাবের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বইতে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লিপিবদ্ধ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হয়।প্রত্যেকটি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লেনদেনই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ঘটনা</a:t>
            </a:r>
            <a:r>
              <a:rPr lang="en-US" sz="2000" b="1" dirty="0"/>
              <a:t> </a:t>
            </a:r>
            <a:r>
              <a:rPr lang="en-US" sz="2000" b="1" dirty="0" err="1"/>
              <a:t>কিন্তু</a:t>
            </a:r>
            <a:r>
              <a:rPr lang="en-US" sz="2000" b="1" dirty="0"/>
              <a:t> </a:t>
            </a:r>
            <a:r>
              <a:rPr lang="en-US" sz="2000" b="1" dirty="0" err="1" smtClean="0"/>
              <a:t>প্রত্যেকটি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ঘটনা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লেনদেন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নয়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3106881" cy="1805751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519056"/>
            <a:ext cx="2971800" cy="1791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81" y="3505199"/>
            <a:ext cx="2947555" cy="18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"/>
          <p:cNvSpPr/>
          <p:nvPr/>
        </p:nvSpPr>
        <p:spPr>
          <a:xfrm>
            <a:off x="20782" y="62344"/>
            <a:ext cx="9490364" cy="6795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GB" altLang="en-US" sz="3600" dirty="0" smtClean="0"/>
              <a:t>  </a:t>
            </a:r>
            <a:r>
              <a:rPr lang="en-GB" altLang="en-US" sz="3600" dirty="0" err="1" smtClean="0"/>
              <a:t>লেনদেন</a:t>
            </a:r>
            <a:r>
              <a:rPr lang="en-US" altLang="en-US" sz="3600" dirty="0" smtClean="0"/>
              <a:t> </a:t>
            </a:r>
            <a:r>
              <a:rPr lang="en-GB" altLang="en-US" sz="3600" dirty="0" err="1"/>
              <a:t>নয়</a:t>
            </a:r>
            <a:r>
              <a:rPr lang="en-US" altLang="en-US" sz="3600" dirty="0"/>
              <a:t> </a:t>
            </a:r>
            <a:r>
              <a:rPr lang="en-GB" altLang="en-US" sz="3600" dirty="0" err="1"/>
              <a:t>এমন</a:t>
            </a:r>
            <a:r>
              <a:rPr lang="en-US" altLang="en-US" sz="3600" dirty="0"/>
              <a:t> </a:t>
            </a:r>
            <a:r>
              <a:rPr lang="en-GB" altLang="en-US" sz="3600" dirty="0" err="1" smtClean="0"/>
              <a:t>দুটি</a:t>
            </a:r>
            <a:r>
              <a:rPr lang="en-US" altLang="en-US" sz="3600" dirty="0" smtClean="0"/>
              <a:t> </a:t>
            </a:r>
            <a:r>
              <a:rPr lang="en-GB" altLang="en-US" sz="3600" dirty="0" err="1"/>
              <a:t>ঘটনা</a:t>
            </a:r>
            <a:r>
              <a:rPr lang="en-US" altLang="en-US" sz="3600" dirty="0"/>
              <a:t> </a:t>
            </a:r>
            <a:r>
              <a:rPr lang="en-GB" altLang="en-US" sz="3600" dirty="0" err="1"/>
              <a:t>এবং</a:t>
            </a:r>
            <a:r>
              <a:rPr lang="en-US" altLang="en-US" sz="3600" dirty="0"/>
              <a:t> </a:t>
            </a:r>
            <a:r>
              <a:rPr lang="en-GB" altLang="en-US" sz="3600" dirty="0" err="1"/>
              <a:t>লেনদেন</a:t>
            </a:r>
            <a:r>
              <a:rPr lang="en-US" altLang="en-US" sz="3600" dirty="0"/>
              <a:t> </a:t>
            </a:r>
            <a:r>
              <a:rPr lang="en-GB" altLang="en-US" sz="3600" dirty="0" err="1"/>
              <a:t>হবে</a:t>
            </a:r>
            <a:r>
              <a:rPr lang="en-US" altLang="en-US" sz="3600" dirty="0"/>
              <a:t> </a:t>
            </a:r>
            <a:r>
              <a:rPr lang="en-GB" altLang="en-US" sz="3600" dirty="0" err="1"/>
              <a:t>এমন</a:t>
            </a:r>
            <a:r>
              <a:rPr lang="en-US" altLang="en-US" sz="3600" dirty="0"/>
              <a:t> </a:t>
            </a:r>
            <a:r>
              <a:rPr lang="en-GB" altLang="en-US" sz="3600" dirty="0" err="1" smtClean="0"/>
              <a:t>দুটি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ঘটনার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উদাহরণ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দাও</a:t>
            </a:r>
            <a:r>
              <a:rPr lang="en-GB" altLang="en-US" sz="3600" dirty="0" smtClean="0"/>
              <a:t>।</a:t>
            </a:r>
            <a:r>
              <a:rPr lang="en-US" altLang="en-US" sz="3600" dirty="0" smtClean="0"/>
              <a:t>     </a:t>
            </a:r>
            <a:endParaRPr lang="en-US" sz="3600" dirty="0"/>
          </a:p>
        </p:txBody>
      </p:sp>
      <p:sp>
        <p:nvSpPr>
          <p:cNvPr id="1048591" name="TextBox 3"/>
          <p:cNvSpPr txBox="1"/>
          <p:nvPr/>
        </p:nvSpPr>
        <p:spPr>
          <a:xfrm>
            <a:off x="20782" y="533400"/>
            <a:ext cx="92964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/>
              <a:t>    জোড়ায় কাজ </a:t>
            </a:r>
            <a:endParaRPr lang="en-US" sz="8800" dirty="0"/>
          </a:p>
        </p:txBody>
      </p:sp>
      <p:pic>
        <p:nvPicPr>
          <p:cNvPr id="2097219" name="Picture 209721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4495800"/>
            <a:ext cx="8763000" cy="217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228600" y="1166019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197" y="1219200"/>
            <a:ext cx="4577197" cy="3505200"/>
          </a:xfrm>
          <a:prstGeom prst="rect">
            <a:avLst/>
          </a:prstGeom>
        </p:spPr>
      </p:pic>
      <p:sp>
        <p:nvSpPr>
          <p:cNvPr id="1048725" name="TextBox 1048724"/>
          <p:cNvSpPr txBox="1"/>
          <p:nvPr/>
        </p:nvSpPr>
        <p:spPr>
          <a:xfrm>
            <a:off x="11873" y="204810"/>
            <a:ext cx="913212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লিপিবদ্ধকরণ</a:t>
            </a:r>
            <a:r>
              <a:rPr lang="en-GB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হিসাববিজ্ঞানের</a:t>
            </a:r>
            <a:r>
              <a:rPr lang="en-GB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প্রাথমিক</a:t>
            </a:r>
            <a:r>
              <a:rPr lang="en-GB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উদ্দেশ্য</a:t>
            </a:r>
            <a:r>
              <a:rPr lang="en-US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" y="4488873"/>
            <a:ext cx="9132126" cy="2393597"/>
          </a:xfrm>
          <a:prstGeom prst="rect">
            <a:avLst/>
          </a:prstGeom>
        </p:spPr>
      </p:pic>
      <p:sp>
        <p:nvSpPr>
          <p:cNvPr id="1048726" name="TextBox 1048725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9200"/>
            <a:ext cx="45720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87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ফলাফল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অবস্থার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পরিমাণ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</a:t>
            </a:r>
            <a:r>
              <a:rPr lang="en-GB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হিসাববিজ্ঞানের</a:t>
            </a:r>
            <a:r>
              <a:rPr lang="en-GB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প্রাধান</a:t>
            </a:r>
            <a:r>
              <a:rPr lang="en-GB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উদ্দেশ্য</a:t>
            </a:r>
            <a:r>
              <a:rPr lang="en-US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189217"/>
            <a:ext cx="3186545" cy="4592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9217"/>
            <a:ext cx="2971800" cy="4592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89216"/>
            <a:ext cx="2971800" cy="4592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extBox 2"/>
          <p:cNvSpPr txBox="1"/>
          <p:nvPr/>
        </p:nvSpPr>
        <p:spPr>
          <a:xfrm>
            <a:off x="0" y="983206"/>
            <a:ext cx="575656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একক কাজ </a:t>
            </a:r>
            <a:endParaRPr lang="en-US" sz="4000" dirty="0"/>
          </a:p>
        </p:txBody>
      </p:sp>
      <p:sp>
        <p:nvSpPr>
          <p:cNvPr id="1048676" name="TextBox 3"/>
          <p:cNvSpPr txBox="1"/>
          <p:nvPr/>
        </p:nvSpPr>
        <p:spPr>
          <a:xfrm>
            <a:off x="0" y="4155833"/>
            <a:ext cx="91440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হিসাবিজ্ঞানকে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হিসাবিজ্ঞানের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3600" dirty="0" smtClean="0"/>
          </a:p>
        </p:txBody>
      </p:sp>
      <p:pic>
        <p:nvPicPr>
          <p:cNvPr id="2097220" name="Picture 209721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253"/>
            <a:ext cx="3124200" cy="3263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 animBg="1"/>
      <p:bldP spid="10486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1288471"/>
            <a:ext cx="39661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আসসালামু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আলাইকুম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1419" y="4114800"/>
            <a:ext cx="6593472" cy="646331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একাদশ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3068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হিসাববিজ্ঞান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প্রাসঙ্গিক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ও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গুরুত্বপূর্ণ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হিসাব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তথ্য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alt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সরবরাহ</a:t>
            </a:r>
            <a:r>
              <a:rPr lang="en-GB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alt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করে</a:t>
            </a:r>
            <a:endParaRPr lang="en-US" sz="2400" b="1" dirty="0"/>
          </a:p>
        </p:txBody>
      </p:sp>
      <p:sp>
        <p:nvSpPr>
          <p:cNvPr id="104866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79864"/>
            <a:ext cx="2895600" cy="2733389"/>
          </a:xfrm>
          <a:prstGeom prst="rect">
            <a:avLst/>
          </a:prstGeom>
        </p:spPr>
      </p:pic>
      <p:pic>
        <p:nvPicPr>
          <p:cNvPr id="2097188" name="Picture 209718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62" y="1524000"/>
            <a:ext cx="4375438" cy="2600611"/>
          </a:xfrm>
          <a:prstGeom prst="rect">
            <a:avLst/>
          </a:prstGeom>
        </p:spPr>
      </p:pic>
      <p:pic>
        <p:nvPicPr>
          <p:cNvPr id="2097190" name="Picture 209718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4164715"/>
            <a:ext cx="2971800" cy="2693285"/>
          </a:xfrm>
          <a:prstGeom prst="rect">
            <a:avLst/>
          </a:prstGeom>
        </p:spPr>
      </p:pic>
      <p:pic>
        <p:nvPicPr>
          <p:cNvPr id="2097191" name="Picture 209719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" y="4124611"/>
            <a:ext cx="3189575" cy="2688642"/>
          </a:xfrm>
          <a:prstGeom prst="rect">
            <a:avLst/>
          </a:prstGeom>
        </p:spPr>
      </p:pic>
      <p:pic>
        <p:nvPicPr>
          <p:cNvPr id="2097192" name="Picture 209719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24000"/>
            <a:ext cx="4572000" cy="2600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-6927" y="228600"/>
            <a:ext cx="914399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পরিকল্পনা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প্রণয়ন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গ্রহনে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সহায়ক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11" name="Picture 20972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53465"/>
            <a:ext cx="2971800" cy="2940125"/>
          </a:xfrm>
          <a:prstGeom prst="rect">
            <a:avLst/>
          </a:prstGeom>
        </p:spPr>
      </p:pic>
      <p:pic>
        <p:nvPicPr>
          <p:cNvPr id="2097212" name="Picture 20972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82" y="1447800"/>
            <a:ext cx="4551218" cy="2362200"/>
          </a:xfrm>
          <a:prstGeom prst="rect">
            <a:avLst/>
          </a:prstGeom>
        </p:spPr>
      </p:pic>
      <p:pic>
        <p:nvPicPr>
          <p:cNvPr id="2097213" name="Picture 20972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800"/>
            <a:ext cx="4572000" cy="2602591"/>
          </a:xfrm>
          <a:prstGeom prst="rect">
            <a:avLst/>
          </a:prstGeom>
        </p:spPr>
      </p:pic>
      <p:pic>
        <p:nvPicPr>
          <p:cNvPr id="2097214" name="Picture 20972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0391"/>
            <a:ext cx="3200400" cy="2743200"/>
          </a:xfrm>
          <a:prstGeom prst="rect">
            <a:avLst/>
          </a:prstGeom>
        </p:spPr>
      </p:pic>
      <p:pic>
        <p:nvPicPr>
          <p:cNvPr id="2097215" name="Picture 209721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21182" y="4019720"/>
            <a:ext cx="2951018" cy="277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সংশ্লিষ্ট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পক্ষসমূহ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তথ্যের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ব্যবহারকারী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9042539"/>
              </p:ext>
            </p:extLst>
          </p:nvPr>
        </p:nvGraphicFramePr>
        <p:xfrm>
          <a:off x="533400" y="20574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152400"/>
            <a:ext cx="90678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অভ্যন্তরীণ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ব্যবহারকারী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63314"/>
            <a:ext cx="2895600" cy="2794686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063314"/>
            <a:ext cx="3026352" cy="2794686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05918" y="4063314"/>
            <a:ext cx="3356715" cy="2794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1" y="6324600"/>
            <a:ext cx="16952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920632"/>
            <a:ext cx="16541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Internal auditor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31351520"/>
              </p:ext>
            </p:extLst>
          </p:nvPr>
        </p:nvGraphicFramePr>
        <p:xfrm>
          <a:off x="0" y="1600200"/>
          <a:ext cx="9144000" cy="246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19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24138" y="0"/>
            <a:ext cx="9144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/>
            <a:r>
              <a:rPr lang="en-US" altLang="en-US" sz="10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</a:t>
            </a:r>
            <a:r>
              <a:rPr lang="en-US" altLang="en-US" sz="1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10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তথ্যের</a:t>
            </a:r>
            <a:r>
              <a:rPr lang="en-US" altLang="en-US" sz="1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altLang="en-US" sz="10100" dirty="0" err="1" smtClean="0">
                <a:solidFill>
                  <a:schemeClr val="tx2"/>
                </a:solidFill>
              </a:rPr>
              <a:t>বাহ্যিক</a:t>
            </a:r>
            <a:r>
              <a:rPr lang="en-US" altLang="en-US" sz="10100" dirty="0" smtClean="0">
                <a:solidFill>
                  <a:schemeClr val="tx2"/>
                </a:solidFill>
              </a:rPr>
              <a:t> </a:t>
            </a:r>
            <a:r>
              <a:rPr lang="en-GB" altLang="en-US" sz="10100" dirty="0" err="1" smtClean="0">
                <a:solidFill>
                  <a:schemeClr val="tx2"/>
                </a:solidFill>
              </a:rPr>
              <a:t>ব্যবহারকারী</a:t>
            </a:r>
            <a:r>
              <a:rPr lang="en-US" alt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8671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97196" name="Picture 209719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138" y="4692197"/>
            <a:ext cx="2338063" cy="2165803"/>
          </a:xfrm>
          <a:prstGeom prst="rect">
            <a:avLst/>
          </a:prstGeom>
        </p:spPr>
      </p:pic>
      <p:pic>
        <p:nvPicPr>
          <p:cNvPr id="2097197" name="Picture 209719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917325"/>
            <a:ext cx="2285999" cy="1767946"/>
          </a:xfrm>
          <a:prstGeom prst="rect">
            <a:avLst/>
          </a:prstGeom>
        </p:spPr>
      </p:pic>
      <p:pic>
        <p:nvPicPr>
          <p:cNvPr id="2097198" name="Picture 209719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6495" y="2902528"/>
            <a:ext cx="2368695" cy="1782743"/>
          </a:xfrm>
          <a:prstGeom prst="rect">
            <a:avLst/>
          </a:prstGeom>
        </p:spPr>
      </p:pic>
      <p:pic>
        <p:nvPicPr>
          <p:cNvPr id="2097199" name="Picture 209719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914400"/>
            <a:ext cx="1963664" cy="2017604"/>
          </a:xfrm>
          <a:prstGeom prst="rect">
            <a:avLst/>
          </a:prstGeom>
        </p:spPr>
      </p:pic>
      <p:pic>
        <p:nvPicPr>
          <p:cNvPr id="2097200" name="Picture 209719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1" y="2932004"/>
            <a:ext cx="2209800" cy="1798981"/>
          </a:xfrm>
          <a:prstGeom prst="rect">
            <a:avLst/>
          </a:prstGeom>
        </p:spPr>
      </p:pic>
      <p:pic>
        <p:nvPicPr>
          <p:cNvPr id="2097216" name="Picture 20972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1" y="914401"/>
            <a:ext cx="2286000" cy="198812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1" y="2932004"/>
            <a:ext cx="2286000" cy="1798981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/>
          </p:cNvPicPr>
          <p:nvPr>
            <p:ph sz="quarter" idx="4"/>
          </p:nvPr>
        </p:nvPicPr>
        <p:blipFill>
          <a:blip r:embed="rId10"/>
          <a:stretch>
            <a:fillRect/>
          </a:stretch>
        </p:blipFill>
        <p:spPr>
          <a:xfrm>
            <a:off x="13855" y="914400"/>
            <a:ext cx="2424545" cy="2002924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1" y="4692198"/>
            <a:ext cx="2209799" cy="2165802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914400"/>
            <a:ext cx="2286000" cy="201678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1" y="4642329"/>
            <a:ext cx="2286000" cy="2215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4642329"/>
            <a:ext cx="2285999" cy="2215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080" y="928255"/>
            <a:ext cx="9509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কর্মচারী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4098" y="2489446"/>
            <a:ext cx="115448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পাওনাদার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5878" y="1066800"/>
            <a:ext cx="17011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বিনি‍য়োগকারী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025" y="4272997"/>
            <a:ext cx="8050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ভোক্তা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37744" y="2932004"/>
            <a:ext cx="103425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নিরীক্ষক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9129" y="2902528"/>
            <a:ext cx="13789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কর্তৃপক্ষ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10600" y="3646828"/>
            <a:ext cx="21723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নিয়ন্রণকারী</a:t>
            </a:r>
            <a:r>
              <a:rPr lang="en-US" dirty="0" smtClean="0"/>
              <a:t> </a:t>
            </a:r>
            <a:r>
              <a:rPr lang="en-US" dirty="0" err="1" smtClean="0"/>
              <a:t>কর্তৃপক্ষ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8523" y="6019800"/>
            <a:ext cx="141417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বণিক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সমিতি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4938" y="6368127"/>
            <a:ext cx="12843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জনসাধারন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9814" y="4628067"/>
            <a:ext cx="9685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ঋণদাতা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4660517"/>
            <a:ext cx="9364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গ</a:t>
            </a:r>
            <a:r>
              <a:rPr lang="en-US" dirty="0" err="1" smtClean="0"/>
              <a:t>বেষক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1"/>
          <p:cNvSpPr/>
          <p:nvPr/>
        </p:nvSpPr>
        <p:spPr>
          <a:xfrm>
            <a:off x="-34636" y="34636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48678" name="TextBox 4"/>
          <p:cNvSpPr txBox="1"/>
          <p:nvPr/>
        </p:nvSpPr>
        <p:spPr>
          <a:xfrm>
            <a:off x="0" y="291597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221" name="Picture 209722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9169422" cy="2320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4" y="2112488"/>
            <a:ext cx="9067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4000" dirty="0" smtClean="0"/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লেনদেন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লিপিবদ্ধ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প্রক্রিয়াটি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3657598"/>
            <a:ext cx="21210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৫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0" name="TextBox 2"/>
          <p:cNvSpPr txBox="1"/>
          <p:nvPr/>
        </p:nvSpPr>
        <p:spPr>
          <a:xfrm>
            <a:off x="48491" y="304800"/>
            <a:ext cx="9144000" cy="12852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     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48681" name="TextBox 3"/>
          <p:cNvSpPr txBox="1"/>
          <p:nvPr/>
        </p:nvSpPr>
        <p:spPr>
          <a:xfrm>
            <a:off x="-1" y="4419600"/>
            <a:ext cx="908165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ধরনের </a:t>
            </a:r>
            <a:r>
              <a:rPr lang="en-GB" altLang="en-US" sz="36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zh-CN" altLang="en-US" sz="3600" dirty="0"/>
          </a:p>
          <a:p>
            <a:pPr marL="571500" indent="-571500">
              <a:buFont typeface="Wingdings" pitchFamily="2" charset="2"/>
              <a:buChar char="q"/>
            </a:pP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কর্মচারীগণ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------------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ব্যবহারকারী।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zh-CN" altLang="en-US" sz="3600" dirty="0"/>
          </a:p>
          <a:p>
            <a:pPr marL="571500" indent="-571500">
              <a:buFont typeface="Wingdings" pitchFamily="2" charset="2"/>
              <a:buChar char="q"/>
            </a:pP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222" name="Picture 20972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9109364" cy="2448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 animBg="1"/>
      <p:bldP spid="10486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1"/>
          <p:cNvSpPr/>
          <p:nvPr/>
        </p:nvSpPr>
        <p:spPr>
          <a:xfrm>
            <a:off x="-2" y="-83127"/>
            <a:ext cx="92202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err="1" smtClean="0"/>
              <a:t>হিসাববিজ্ঞান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বলে?হিসাব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ব্যবহারকারী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</a:p>
          <a:p>
            <a:pPr algn="just"/>
            <a:r>
              <a:rPr lang="en-US" sz="4000" b="1" dirty="0" smtClean="0"/>
              <a:t>                                                      </a:t>
            </a:r>
            <a:r>
              <a:rPr lang="en-US" sz="2800" b="1" dirty="0" err="1" smtClean="0"/>
              <a:t>সময়</a:t>
            </a:r>
            <a:r>
              <a:rPr lang="en-US" sz="2800" b="1" dirty="0" smtClean="0"/>
              <a:t> ১০ </a:t>
            </a:r>
            <a:r>
              <a:rPr lang="en-US" sz="2800" b="1" dirty="0" err="1" smtClean="0"/>
              <a:t>মিনিট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1048683" name="TextBox 2"/>
          <p:cNvSpPr txBox="1"/>
          <p:nvPr/>
        </p:nvSpPr>
        <p:spPr>
          <a:xfrm>
            <a:off x="-2" y="228600"/>
            <a:ext cx="9227127" cy="10693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       বাড়ির কাজ </a:t>
            </a:r>
            <a:endParaRPr lang="en-US" sz="6600" dirty="0"/>
          </a:p>
        </p:txBody>
      </p:sp>
      <p:pic>
        <p:nvPicPr>
          <p:cNvPr id="2097217" name="Picture 20972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329"/>
            <a:ext cx="9144000" cy="2127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2" grpId="0" animBg="1"/>
      <p:bldP spid="10486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5" name="TextBox 2"/>
          <p:cNvSpPr txBox="1"/>
          <p:nvPr/>
        </p:nvSpPr>
        <p:spPr>
          <a:xfrm>
            <a:off x="0" y="685800"/>
            <a:ext cx="9144000" cy="15138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      ধন্যবাদ </a:t>
            </a:r>
            <a:endParaRPr lang="en-US" sz="9600" dirty="0"/>
          </a:p>
        </p:txBody>
      </p:sp>
      <p:pic>
        <p:nvPicPr>
          <p:cNvPr id="2097177" name="Picture 3"/>
          <p:cNvPicPr>
            <a:picLocks noChangeAspect="1"/>
          </p:cNvPicPr>
          <p:nvPr/>
        </p:nvPicPr>
        <p:blipFill>
          <a:blip r:embed="rId2"/>
          <a:srcRect t="12321" b="12321"/>
          <a:stretch>
            <a:fillRect/>
          </a:stretch>
        </p:blipFill>
        <p:spPr>
          <a:xfrm>
            <a:off x="0" y="2331660"/>
            <a:ext cx="9144000" cy="452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1944" cy="3352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45" y="0"/>
            <a:ext cx="4572055" cy="3352799"/>
          </a:xfrm>
          <a:prstGeom prst="rect">
            <a:avLst/>
          </a:prstGeom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44" y="3336574"/>
            <a:ext cx="4572001" cy="3448018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2800"/>
            <a:ext cx="4571944" cy="3448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399" y="2932699"/>
            <a:ext cx="7315200" cy="830997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বাদশাহ্</a:t>
            </a:r>
            <a:r>
              <a:rPr lang="en-GB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ফয়সল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ইন্‌স্টিটিউট</a:t>
            </a:r>
            <a:r>
              <a:rPr lang="en-GB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স্কুল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এন্ড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কলেজ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জানাই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আন্তরিক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অভিনন্দন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GB" alt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শুভেচ্ছা</a:t>
            </a:r>
            <a:r>
              <a:rPr lang="en-GB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en-US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5458691" cy="313932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সুরাইয়া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জাহান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আক্তার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প্রভাষক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হিসাববিজ্ঞান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বাদশাহ্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‌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ফয়সল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ইন্‌স্টিটিউট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স্কুল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এন্ড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কলেজ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64" y="41564"/>
            <a:ext cx="35052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1" y="2667000"/>
            <a:ext cx="35052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শ্রেণিঃএকাদশ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বিষয়ঃহিসাববিজ্ঞান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(১ম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পত্র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প্রথম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হিসাববিজ্ঞা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bn-BD" dirty="0" smtClean="0"/>
              <a:t> </a:t>
            </a:r>
            <a:endParaRPr lang="en-US" dirty="0" smtClean="0"/>
          </a:p>
          <a:p>
            <a:endParaRPr lang="bn-BD" dirty="0"/>
          </a:p>
        </p:txBody>
      </p:sp>
      <p:sp>
        <p:nvSpPr>
          <p:cNvPr id="6" name="TextBox 5"/>
          <p:cNvSpPr txBox="1"/>
          <p:nvPr/>
        </p:nvSpPr>
        <p:spPr>
          <a:xfrm>
            <a:off x="3422073" y="228600"/>
            <a:ext cx="20008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42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636"/>
            <a:ext cx="4499220" cy="3505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9716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20" y="34636"/>
            <a:ext cx="4644780" cy="3505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48625" name="TextBox 1"/>
          <p:cNvSpPr txBox="1"/>
          <p:nvPr/>
        </p:nvSpPr>
        <p:spPr>
          <a:xfrm>
            <a:off x="1524000" y="2981959"/>
            <a:ext cx="6172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ছবিগুলোর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3301"/>
            <a:ext cx="4442113" cy="3234591"/>
          </a:xfrm>
          <a:prstGeom prst="rect">
            <a:avLst/>
          </a:prstGeom>
        </p:spPr>
      </p:pic>
      <p:pic>
        <p:nvPicPr>
          <p:cNvPr id="2097165" name="Picture 209716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49818" y="3471945"/>
            <a:ext cx="4818783" cy="3291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"/>
          <p:cNvSpPr/>
          <p:nvPr/>
        </p:nvSpPr>
        <p:spPr>
          <a:xfrm>
            <a:off x="-27709" y="-13855"/>
            <a:ext cx="9144000" cy="5392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48627" name="TextBox 3"/>
          <p:cNvSpPr txBox="1"/>
          <p:nvPr/>
        </p:nvSpPr>
        <p:spPr>
          <a:xfrm>
            <a:off x="76200" y="10668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bn-BD" sz="3600" dirty="0" smtClean="0"/>
              <a:t>ব্য</a:t>
            </a:r>
            <a:r>
              <a:rPr lang="en-US" sz="3600" dirty="0" err="1" smtClean="0"/>
              <a:t>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সংঘটিত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আর্থিক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ঘটনাসমূহের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ফলাফল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নির্ণয়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bn-BD" sz="3600" dirty="0" smtClean="0"/>
              <a:t>?</a:t>
            </a:r>
            <a:endParaRPr lang="en-US" sz="3600" dirty="0" smtClean="0"/>
          </a:p>
          <a:p>
            <a:pPr algn="just"/>
            <a:r>
              <a:rPr lang="bn-BD" sz="3600" dirty="0" smtClean="0"/>
              <a:t> 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dirty="0" err="1" smtClean="0"/>
              <a:t>মানুষ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হিসাব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শুরু</a:t>
            </a:r>
            <a:r>
              <a:rPr lang="bn-BD" sz="3600" dirty="0" smtClean="0"/>
              <a:t> </a:t>
            </a:r>
            <a:r>
              <a:rPr lang="en-US" sz="3600" dirty="0" err="1" smtClean="0"/>
              <a:t>করেছে</a:t>
            </a:r>
            <a:r>
              <a:rPr lang="bn-BD" sz="3600" dirty="0" smtClean="0"/>
              <a:t> </a:t>
            </a:r>
            <a:r>
              <a:rPr lang="en-US" sz="3600" dirty="0"/>
              <a:t>?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1048628" name="Rectangle 5"/>
          <p:cNvSpPr/>
          <p:nvPr/>
        </p:nvSpPr>
        <p:spPr>
          <a:xfrm>
            <a:off x="2895600" y="93980"/>
            <a:ext cx="350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পূর্বজ্ঞান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যাচাই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40" y="4658478"/>
            <a:ext cx="4414752" cy="21995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2097167" name="Picture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2600"/>
            <a:ext cx="4701540" cy="22512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3"/>
          <p:cNvSpPr txBox="1"/>
          <p:nvPr/>
        </p:nvSpPr>
        <p:spPr>
          <a:xfrm>
            <a:off x="1302774" y="278923"/>
            <a:ext cx="6553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30" name="TextBox 6"/>
          <p:cNvSpPr txBox="1"/>
          <p:nvPr/>
        </p:nvSpPr>
        <p:spPr>
          <a:xfrm>
            <a:off x="46776" y="1219200"/>
            <a:ext cx="909722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               </a:t>
            </a:r>
            <a:r>
              <a:rPr lang="bn-BD" sz="4000" dirty="0" smtClean="0">
                <a:solidFill>
                  <a:schemeClr val="tx2"/>
                </a:solidFill>
              </a:rPr>
              <a:t>হিসাববিজ্ঞা</a:t>
            </a:r>
            <a:r>
              <a:rPr lang="en-GB" altLang="en-US" sz="4000" dirty="0" smtClean="0">
                <a:solidFill>
                  <a:schemeClr val="tx2"/>
                </a:solidFill>
              </a:rPr>
              <a:t>নের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পরিচিতি</a:t>
            </a:r>
            <a:endParaRPr lang="en-US" sz="4000" dirty="0" smtClean="0">
              <a:solidFill>
                <a:schemeClr val="tx2"/>
              </a:solidFill>
            </a:endParaRPr>
          </a:p>
          <a:p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            Introduction To Accounting</a:t>
            </a:r>
            <a:endParaRPr lang="bn-BD" sz="4000" dirty="0" smtClean="0">
              <a:solidFill>
                <a:schemeClr val="tx2"/>
              </a:solidFill>
            </a:endParaRPr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rcRect l="23596" r="23596"/>
          <a:stretch>
            <a:fillRect/>
          </a:stretch>
        </p:blipFill>
        <p:spPr>
          <a:xfrm>
            <a:off x="60631" y="2807814"/>
            <a:ext cx="3364056" cy="3886201"/>
          </a:xfrm>
          <a:prstGeom prst="rect">
            <a:avLst/>
          </a:prstGeom>
        </p:spPr>
      </p:pic>
      <p:pic>
        <p:nvPicPr>
          <p:cNvPr id="2097169" name="Picture 209716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77030" y="2819399"/>
            <a:ext cx="3283492" cy="3886201"/>
          </a:xfrm>
          <a:prstGeom prst="rect">
            <a:avLst/>
          </a:prstGeom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06417" y="2807814"/>
            <a:ext cx="2937583" cy="403717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234380" cy="6879996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 flipH="1">
            <a:off x="5562599" y="3093659"/>
            <a:ext cx="2895600" cy="2743200"/>
          </a:xfrm>
          <a:prstGeom prst="flowChartMagneticTape">
            <a:avLst/>
          </a:prstGeom>
          <a:solidFill>
            <a:srgbClr val="FF0000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9000" dist="25400" dir="5400000" rotWithShape="0">
              <a:schemeClr val="accent5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3403" y="3680429"/>
            <a:ext cx="21739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হ্যালো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আমি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হিসাববিজ্ঞান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হই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1"/>
          <p:cNvSpPr/>
          <p:nvPr/>
        </p:nvSpPr>
        <p:spPr>
          <a:xfrm>
            <a:off x="6927" y="0"/>
            <a:ext cx="9144000" cy="723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33" name="TextBox 2"/>
          <p:cNvSpPr txBox="1"/>
          <p:nvPr/>
        </p:nvSpPr>
        <p:spPr>
          <a:xfrm>
            <a:off x="6927" y="1447800"/>
            <a:ext cx="908858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এই </a:t>
            </a:r>
            <a:r>
              <a:rPr lang="en-US" sz="4000" dirty="0" err="1" smtClean="0"/>
              <a:t>পাঠ</a:t>
            </a:r>
            <a:r>
              <a:rPr lang="bn-BD" sz="4000" dirty="0" smtClean="0"/>
              <a:t> </a:t>
            </a:r>
            <a:r>
              <a:rPr lang="bn-BD" sz="4000" dirty="0" smtClean="0"/>
              <a:t>শেষে শিক্ষার্থীরা</a:t>
            </a:r>
            <a:r>
              <a:rPr lang="en-US" sz="4000" dirty="0" smtClean="0"/>
              <a:t>………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048634" name="TextBox 7"/>
          <p:cNvSpPr txBox="1"/>
          <p:nvPr/>
        </p:nvSpPr>
        <p:spPr>
          <a:xfrm>
            <a:off x="41564" y="2588261"/>
            <a:ext cx="9053945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/>
              <a:t>হিসাব</a:t>
            </a:r>
            <a:r>
              <a:rPr lang="en-US" sz="4000" dirty="0" err="1" smtClean="0"/>
              <a:t>বিজ্ঞান</a:t>
            </a:r>
            <a:r>
              <a:rPr lang="bn-BD" sz="4000" dirty="0" smtClean="0"/>
              <a:t> কি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bn-BD" sz="4000" dirty="0" smtClean="0"/>
              <a:t>বলতে পারবে</a:t>
            </a:r>
            <a:r>
              <a:rPr lang="en-US" sz="4000" dirty="0"/>
              <a:t>।</a:t>
            </a:r>
            <a:r>
              <a:rPr lang="bn-BD" sz="4000" dirty="0" smtClean="0"/>
              <a:t>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/>
              <a:t>হিসাব</a:t>
            </a:r>
            <a:r>
              <a:rPr lang="en-US" sz="4000" dirty="0" err="1" smtClean="0"/>
              <a:t>বিজ্ঞানের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উদ্দেশ্য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বর্ণনা</a:t>
            </a:r>
            <a:r>
              <a:rPr lang="bn-BD" sz="4000" dirty="0" smtClean="0"/>
              <a:t> করতে </a:t>
            </a:r>
            <a:r>
              <a:rPr lang="en-GB" altLang="en-US" sz="4000" dirty="0" smtClean="0"/>
              <a:t>পারবে।</a:t>
            </a:r>
            <a:r>
              <a:rPr lang="bn-BD" sz="4000" dirty="0" smtClean="0"/>
              <a:t> </a:t>
            </a:r>
            <a:endParaRPr lang="zh-CN" altLang="en-US" dirty="0"/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/>
              <a:t>হিসাব</a:t>
            </a:r>
            <a:r>
              <a:rPr lang="en-US" sz="4000" dirty="0" smtClean="0"/>
              <a:t> </a:t>
            </a:r>
            <a:r>
              <a:rPr lang="en-US" sz="4000" dirty="0" err="1" smtClean="0"/>
              <a:t>রাখার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প্রক্রিয়াটি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/>
              <a:t> </a:t>
            </a:r>
            <a:r>
              <a:rPr lang="bn-BD" sz="4000" dirty="0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/>
              <a:t>।</a:t>
            </a:r>
            <a:r>
              <a:rPr lang="bn-BD" sz="4000" dirty="0" smtClean="0"/>
              <a:t> 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err="1" smtClean="0"/>
              <a:t>হিসাব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ব্যবহারকারীদের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শনাক্ত</a:t>
            </a:r>
            <a:r>
              <a:rPr lang="bn-BD" sz="4000" dirty="0" smtClean="0"/>
              <a:t> করতে </a:t>
            </a:r>
            <a:r>
              <a:rPr lang="en-GB" altLang="en-US" sz="4000" dirty="0" err="1" smtClean="0"/>
              <a:t>পারবে</a:t>
            </a:r>
            <a:r>
              <a:rPr lang="en-GB" altLang="en-US" sz="4000" smtClean="0"/>
              <a:t>।</a:t>
            </a:r>
            <a:endParaRPr lang="en-US" dirty="0"/>
          </a:p>
        </p:txBody>
      </p:sp>
      <p:sp>
        <p:nvSpPr>
          <p:cNvPr id="1048635" name="Rectangle 3"/>
          <p:cNvSpPr/>
          <p:nvPr/>
        </p:nvSpPr>
        <p:spPr>
          <a:xfrm>
            <a:off x="2971800" y="271466"/>
            <a:ext cx="31242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585</Words>
  <Application>Microsoft Office PowerPoint</Application>
  <PresentationFormat>On-screen Show (4:3)</PresentationFormat>
  <Paragraphs>130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 সুরাইয়া জাহান আক্তার প্রভাষক (হিসাববিজ্ঞান) বাদশাহ্‌ ফয়সল ইন্‌স্টিটিউট(স্কুল এন্ড কলেজ)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হিসাববিজ্ঞান একটি তথ্য ব্যবস্থা</vt:lpstr>
      <vt:lpstr> ব্যক্তি বা প্রতিষ্ঠান   </vt:lpstr>
      <vt:lpstr>আর্থিক কার্যাবলী বা আর্থিক ঘটনা চিহ্নিতকরণ‌  </vt:lpstr>
      <vt:lpstr>PowerPoint Presentation</vt:lpstr>
      <vt:lpstr>PowerPoint Presentation</vt:lpstr>
      <vt:lpstr>আর্থিক ফলাফল ও আর্থিক অবস্থার পরিমাণ নির্ণয়-                                       হিসাববিজ্ঞানের প্রাধান উদ্দেশ্য </vt:lpstr>
      <vt:lpstr>PowerPoint Presentation</vt:lpstr>
      <vt:lpstr>হিসাববিজ্ঞান প্রাসঙ্গিক ও গুরুত্বপূর্ণ হিসাব তথ্য সরবরাহ করে</vt:lpstr>
      <vt:lpstr> পরিকল্পনা  প্রণয়ন ও সিদ্ধান্ত গ্রহনে সহায়ক </vt:lpstr>
      <vt:lpstr>     সংশ্লিষ্ট পক্ষসমূহ (হিসাব তথ্যের ব্যবহারকারী ) </vt:lpstr>
      <vt:lpstr>অভ্যন্তরীণ ব্যবহারকারী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sorna</cp:lastModifiedBy>
  <cp:revision>42</cp:revision>
  <dcterms:created xsi:type="dcterms:W3CDTF">2006-08-15T00:00:00Z</dcterms:created>
  <dcterms:modified xsi:type="dcterms:W3CDTF">2020-10-14T17:05:19Z</dcterms:modified>
</cp:coreProperties>
</file>