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04800"/>
            <a:ext cx="41148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দৃষ্টি আকর্ষন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bn-BD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সম্মানিত শিক্ষকবৃন্দ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কনটেন্টে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পাশাপাশি আপনাদের নিজস্ব চিন্তা-চেতনা দ্বারা পাঠ উপস্থাপন আরও বেশী ফলপ্রসূ করতে পারবেন বলে আশা করছি ।   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09600"/>
            <a:ext cx="4419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ফ্লোয়েম</a:t>
            </a:r>
            <a:r>
              <a:rPr lang="en-US" sz="3600" dirty="0" smtClean="0"/>
              <a:t> </a:t>
            </a:r>
            <a:r>
              <a:rPr lang="en-US" sz="3600" dirty="0" err="1" smtClean="0"/>
              <a:t>টিস্যু</a:t>
            </a:r>
            <a:r>
              <a:rPr lang="en-US" sz="3600" dirty="0" smtClean="0"/>
              <a:t> 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458200" cy="501675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4000" dirty="0" smtClean="0"/>
              <a:t>১.সিভকোষ:  </a:t>
            </a:r>
            <a:r>
              <a:rPr lang="en-US" sz="4000" dirty="0" err="1" smtClean="0"/>
              <a:t>দীর্ঘ</a:t>
            </a:r>
            <a:r>
              <a:rPr lang="en-US" sz="4000" dirty="0" smtClean="0"/>
              <a:t> ,</a:t>
            </a:r>
            <a:r>
              <a:rPr lang="en-US" sz="4000" dirty="0" err="1" smtClean="0"/>
              <a:t>পাতলা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প্রাচীর</a:t>
            </a:r>
            <a:r>
              <a:rPr lang="en-US" sz="4000" dirty="0" smtClean="0"/>
              <a:t> ,</a:t>
            </a:r>
            <a:r>
              <a:rPr lang="en-US" sz="4000" dirty="0" err="1" smtClean="0"/>
              <a:t>লিগনিন</a:t>
            </a:r>
            <a:r>
              <a:rPr lang="en-US" sz="4000" dirty="0" smtClean="0"/>
              <a:t> </a:t>
            </a:r>
            <a:r>
              <a:rPr lang="en-US" sz="4000" dirty="0" err="1" smtClean="0"/>
              <a:t>যুক্ত</a:t>
            </a:r>
            <a:r>
              <a:rPr lang="en-US" sz="4000" dirty="0" smtClean="0"/>
              <a:t>।</a:t>
            </a:r>
          </a:p>
          <a:p>
            <a:pPr marL="342900" indent="-342900"/>
            <a:r>
              <a:rPr lang="en-US" sz="4000" dirty="0" smtClean="0"/>
              <a:t>২. </a:t>
            </a:r>
            <a:r>
              <a:rPr lang="en-US" sz="4000" dirty="0" err="1" smtClean="0"/>
              <a:t>সঙ্গীকোষ</a:t>
            </a:r>
            <a:r>
              <a:rPr lang="en-US" sz="4000" dirty="0" smtClean="0"/>
              <a:t> : </a:t>
            </a:r>
            <a:r>
              <a:rPr lang="en-US" sz="4000" dirty="0" err="1" smtClean="0"/>
              <a:t>প্যারেনকাইমা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কোষ</a:t>
            </a:r>
            <a:r>
              <a:rPr lang="en-US" sz="4000" dirty="0" smtClean="0"/>
              <a:t> , </a:t>
            </a:r>
            <a:r>
              <a:rPr lang="en-US" sz="4000" dirty="0" err="1" smtClean="0"/>
              <a:t>নিউক্লিয়াস</a:t>
            </a:r>
            <a:r>
              <a:rPr lang="en-US" sz="4000" dirty="0" smtClean="0"/>
              <a:t> </a:t>
            </a:r>
            <a:r>
              <a:rPr lang="en-US" sz="4000" dirty="0" err="1" smtClean="0"/>
              <a:t>বড়</a:t>
            </a:r>
            <a:r>
              <a:rPr lang="en-US" sz="4000" dirty="0" smtClean="0"/>
              <a:t> ,</a:t>
            </a:r>
          </a:p>
          <a:p>
            <a:pPr marL="342900" indent="-342900"/>
            <a:r>
              <a:rPr lang="en-US" sz="4000" dirty="0" smtClean="0"/>
              <a:t>৩. </a:t>
            </a:r>
            <a:r>
              <a:rPr lang="en-US" sz="4000" dirty="0" err="1" smtClean="0"/>
              <a:t>ফ্লোয়েম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প্যারেনকাইমা</a:t>
            </a:r>
            <a:r>
              <a:rPr lang="en-US" sz="4000" dirty="0" smtClean="0"/>
              <a:t>: </a:t>
            </a:r>
            <a:r>
              <a:rPr lang="en-US" sz="4000" dirty="0" err="1" smtClean="0"/>
              <a:t>পাতলা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প্রাচীর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যুক্ত</a:t>
            </a:r>
            <a:r>
              <a:rPr lang="en-US" sz="4000" dirty="0" smtClean="0"/>
              <a:t> ,</a:t>
            </a:r>
            <a:r>
              <a:rPr lang="en-US" sz="4000" dirty="0" err="1" smtClean="0"/>
              <a:t>প্রোটোপ্লাজম</a:t>
            </a:r>
            <a:r>
              <a:rPr lang="en-US" sz="4000" dirty="0" smtClean="0"/>
              <a:t> </a:t>
            </a:r>
            <a:r>
              <a:rPr lang="en-US" sz="4000" dirty="0" err="1" smtClean="0"/>
              <a:t>যুক্ত</a:t>
            </a:r>
            <a:r>
              <a:rPr lang="en-US" sz="4000" dirty="0" smtClean="0"/>
              <a:t> ।</a:t>
            </a:r>
          </a:p>
          <a:p>
            <a:pPr marL="342900" indent="-342900"/>
            <a:r>
              <a:rPr lang="en-US" sz="4000" dirty="0" smtClean="0"/>
              <a:t>৪.ফ্লোয়েম </a:t>
            </a:r>
            <a:r>
              <a:rPr lang="en-US" sz="4000" dirty="0" err="1" smtClean="0"/>
              <a:t>ফাইবার</a:t>
            </a:r>
            <a:r>
              <a:rPr lang="en-US" sz="4000" dirty="0" smtClean="0"/>
              <a:t> : </a:t>
            </a:r>
            <a:r>
              <a:rPr lang="en-US" sz="4000" dirty="0" err="1" smtClean="0"/>
              <a:t>দীর্ঘ</a:t>
            </a:r>
            <a:r>
              <a:rPr lang="en-US" sz="4000" dirty="0" smtClean="0"/>
              <a:t>  ,</a:t>
            </a:r>
            <a:r>
              <a:rPr lang="en-US" sz="4000" dirty="0" err="1" smtClean="0"/>
              <a:t>প্রান্তদেশ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পরস্পরের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সাথে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যুক্ত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24000"/>
            <a:ext cx="4495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দলীয়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971800"/>
            <a:ext cx="71628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প্রত্যেক</a:t>
            </a:r>
            <a:r>
              <a:rPr lang="en-US" sz="3600" dirty="0" smtClean="0"/>
              <a:t> </a:t>
            </a:r>
            <a:r>
              <a:rPr lang="en-US" sz="3600" dirty="0" err="1" smtClean="0"/>
              <a:t>দল</a:t>
            </a:r>
            <a:r>
              <a:rPr lang="en-US" sz="3600" dirty="0" smtClean="0"/>
              <a:t>  </a:t>
            </a:r>
            <a:r>
              <a:rPr lang="en-US" sz="3600" dirty="0" err="1" smtClean="0"/>
              <a:t>জাইলেম</a:t>
            </a:r>
            <a:r>
              <a:rPr lang="en-US" sz="3600" dirty="0" smtClean="0"/>
              <a:t> ও </a:t>
            </a:r>
            <a:r>
              <a:rPr lang="en-US" sz="3600" dirty="0" err="1" smtClean="0"/>
              <a:t>ফ্লোয়েম</a:t>
            </a:r>
            <a:r>
              <a:rPr lang="en-US" sz="3600" dirty="0" smtClean="0"/>
              <a:t> 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মধ্যে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পার্থক্য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r>
              <a:rPr lang="en-US" sz="3600" dirty="0" smtClean="0"/>
              <a:t>।                             </a:t>
            </a:r>
            <a:r>
              <a:rPr lang="en-US" sz="2800" dirty="0" smtClean="0"/>
              <a:t>সময়-১০মিনিট</a:t>
            </a:r>
            <a:endParaRPr lang="en-US" sz="36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G:\PICTURE OF BIOLOGY\phloemdiag.gif"/>
          <p:cNvPicPr>
            <a:picLocks noChangeAspect="1" noChangeArrowheads="1"/>
          </p:cNvPicPr>
          <p:nvPr/>
        </p:nvPicPr>
        <p:blipFill>
          <a:blip r:embed="rId2"/>
          <a:srcRect l="17964" t="45509" r="67665"/>
          <a:stretch>
            <a:fillRect/>
          </a:stretch>
        </p:blipFill>
        <p:spPr bwMode="auto">
          <a:xfrm>
            <a:off x="685800" y="1783556"/>
            <a:ext cx="1295400" cy="368379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19400" y="762000"/>
            <a:ext cx="2590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মূল্যায়ন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52600" y="2895600"/>
            <a:ext cx="2362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67200" y="2590800"/>
            <a:ext cx="25908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err="1" smtClean="0"/>
              <a:t>এটা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কোষ</a:t>
            </a:r>
            <a:r>
              <a:rPr lang="en-US" sz="2400" dirty="0" smtClean="0"/>
              <a:t>?</a:t>
            </a:r>
            <a:endParaRPr lang="en-US" dirty="0"/>
          </a:p>
        </p:txBody>
      </p:sp>
      <p:pic>
        <p:nvPicPr>
          <p:cNvPr id="9" name="Picture 2" descr="G:\PICTURE OF BIOLOGY\image_thumb%25255B18%25255D.png"/>
          <p:cNvPicPr>
            <a:picLocks noChangeAspect="1" noChangeArrowheads="1"/>
          </p:cNvPicPr>
          <p:nvPr/>
        </p:nvPicPr>
        <p:blipFill>
          <a:blip r:embed="rId3"/>
          <a:srcRect l="64865"/>
          <a:stretch>
            <a:fillRect/>
          </a:stretch>
        </p:blipFill>
        <p:spPr bwMode="auto">
          <a:xfrm>
            <a:off x="3124200" y="1676400"/>
            <a:ext cx="990600" cy="49530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flipV="1">
            <a:off x="3352800" y="4419600"/>
            <a:ext cx="1981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34000" y="4267200"/>
            <a:ext cx="162576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এটা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কোষ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" name="Picture 3" descr="G:\PICTURE OF BIOLOGY\phloem-structure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828800"/>
            <a:ext cx="2019300" cy="2676525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 flipV="1">
            <a:off x="1905000" y="1600200"/>
            <a:ext cx="3276600" cy="914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43600" y="1295400"/>
            <a:ext cx="21336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ছিদ্রযুক্ত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অংশটার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57200"/>
            <a:ext cx="6553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                     </a:t>
            </a:r>
            <a:r>
              <a:rPr lang="en-US" sz="3600" dirty="0" err="1" smtClean="0"/>
              <a:t>বাড়ির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pic>
        <p:nvPicPr>
          <p:cNvPr id="3" name="Picture 5" descr="G:\PICTURE OF BIOLOGY\phloem2.gif"/>
          <p:cNvPicPr>
            <a:picLocks noChangeAspect="1" noChangeArrowheads="1"/>
          </p:cNvPicPr>
          <p:nvPr/>
        </p:nvPicPr>
        <p:blipFill>
          <a:blip r:embed="rId2"/>
          <a:srcRect l="55000"/>
          <a:stretch>
            <a:fillRect/>
          </a:stretch>
        </p:blipFill>
        <p:spPr bwMode="auto">
          <a:xfrm>
            <a:off x="1219199" y="1295400"/>
            <a:ext cx="3391593" cy="1828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28800" y="3048000"/>
            <a:ext cx="1524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চিত্র</a:t>
            </a:r>
            <a:r>
              <a:rPr lang="en-US" sz="2400" dirty="0" smtClean="0"/>
              <a:t>-ক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581400"/>
            <a:ext cx="7772400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800" dirty="0" err="1" smtClean="0"/>
              <a:t>উপরের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চিত্র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নিচের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প্রশ্নগুলির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উত্তর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দাও</a:t>
            </a:r>
            <a:r>
              <a:rPr lang="en-US" sz="2800" dirty="0" smtClean="0"/>
              <a:t>-</a:t>
            </a:r>
          </a:p>
          <a:p>
            <a:r>
              <a:rPr lang="en-US" sz="2800" dirty="0" smtClean="0"/>
              <a:t>ক) </a:t>
            </a:r>
            <a:r>
              <a:rPr lang="en-US" sz="2800" dirty="0" err="1" smtClean="0"/>
              <a:t>সিভপ্লেট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?</a:t>
            </a:r>
          </a:p>
          <a:p>
            <a:r>
              <a:rPr lang="en-US" sz="2800" dirty="0" smtClean="0"/>
              <a:t>খ) </a:t>
            </a:r>
            <a:r>
              <a:rPr lang="en-US" sz="2800" dirty="0" err="1" smtClean="0"/>
              <a:t>জটিল</a:t>
            </a:r>
            <a:r>
              <a:rPr lang="en-US" sz="2800" dirty="0" smtClean="0"/>
              <a:t> </a:t>
            </a:r>
            <a:r>
              <a:rPr lang="en-US" sz="2800" dirty="0" err="1" smtClean="0"/>
              <a:t>টিস্যু</a:t>
            </a:r>
            <a:r>
              <a:rPr lang="en-US" sz="2800" dirty="0" smtClean="0"/>
              <a:t> </a:t>
            </a:r>
            <a:r>
              <a:rPr lang="en-US" sz="2800" dirty="0" err="1" smtClean="0"/>
              <a:t>কে</a:t>
            </a:r>
            <a:r>
              <a:rPr lang="en-US" sz="2800" dirty="0" smtClean="0"/>
              <a:t>  </a:t>
            </a:r>
            <a:r>
              <a:rPr lang="en-US" sz="2800" dirty="0" err="1" smtClean="0"/>
              <a:t>কেন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পরিবহন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কারী</a:t>
            </a:r>
            <a:r>
              <a:rPr lang="en-US" sz="2800" dirty="0" smtClean="0"/>
              <a:t> </a:t>
            </a:r>
            <a:r>
              <a:rPr lang="en-US" sz="2800" dirty="0" err="1" smtClean="0"/>
              <a:t>টিস্যু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কেন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গ)  </a:t>
            </a:r>
            <a:r>
              <a:rPr lang="en-US" sz="2800" dirty="0" err="1" smtClean="0"/>
              <a:t>পাতায়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খাদ্য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তৈরীর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কাচামাল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টিস্যু</a:t>
            </a:r>
            <a:r>
              <a:rPr lang="en-US" sz="2800" dirty="0" smtClean="0"/>
              <a:t> </a:t>
            </a:r>
            <a:r>
              <a:rPr lang="en-US" sz="2800" dirty="0" err="1" smtClean="0"/>
              <a:t>বহন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গঠণ</a:t>
            </a:r>
            <a:r>
              <a:rPr lang="en-US" sz="2800" dirty="0" smtClean="0"/>
              <a:t> </a:t>
            </a:r>
            <a:r>
              <a:rPr lang="en-US" sz="2800" dirty="0" err="1" smtClean="0"/>
              <a:t>বর্ননা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r>
              <a:rPr lang="en-US" sz="2800" dirty="0" smtClean="0"/>
              <a:t>।</a:t>
            </a:r>
          </a:p>
          <a:p>
            <a:r>
              <a:rPr lang="en-US" sz="2800" dirty="0" smtClean="0"/>
              <a:t>ঘ) </a:t>
            </a:r>
            <a:r>
              <a:rPr lang="en-US" sz="2800" dirty="0" err="1" smtClean="0"/>
              <a:t>চিত্রের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টিস্যু</a:t>
            </a:r>
            <a:r>
              <a:rPr lang="en-US" sz="2800" dirty="0" smtClean="0"/>
              <a:t>  </a:t>
            </a:r>
            <a:r>
              <a:rPr lang="en-US" sz="2800" dirty="0" err="1" smtClean="0"/>
              <a:t>উদ্ভিদে</a:t>
            </a:r>
            <a:r>
              <a:rPr lang="en-US" sz="2800" dirty="0" smtClean="0"/>
              <a:t> </a:t>
            </a:r>
            <a:r>
              <a:rPr lang="en-US" sz="2800" dirty="0" err="1" smtClean="0"/>
              <a:t>খাদ্য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পরিবহন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করে-সত্যতা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যাচাই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r>
              <a:rPr lang="en-US" dirty="0" err="1" smtClean="0"/>
              <a:t>সবাইকে</a:t>
            </a:r>
            <a:endParaRPr lang="en-US" dirty="0"/>
          </a:p>
        </p:txBody>
      </p:sp>
      <p:pic>
        <p:nvPicPr>
          <p:cNvPr id="1026" name="Picture 2" descr="G:\PICTURE -FLOWER &amp; FRUITS\11230474_458878097611000_926857474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8534400" cy="54864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905000" y="0"/>
            <a:ext cx="5334000" cy="1752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শুভেচ্ছা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সবাইকে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Content Placeholder 8" descr="BK023055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66800" y="1752600"/>
            <a:ext cx="6934200" cy="45418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352800" y="381000"/>
            <a:ext cx="2819400" cy="1295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পরিচিতি</a:t>
            </a:r>
            <a:endParaRPr lang="en-US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667000"/>
            <a:ext cx="3429000" cy="3505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নবম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</a:rPr>
              <a:t>দশম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শ্রেণি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বিষয়-জীববিজ্ঞান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অধ্যায়-</a:t>
            </a:r>
            <a:r>
              <a:rPr lang="en-US" sz="4000" dirty="0" smtClean="0">
                <a:solidFill>
                  <a:schemeClr val="tx1"/>
                </a:solidFill>
              </a:rPr>
              <a:t>২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</a:rPr>
              <a:t>জীবকোষ</a:t>
            </a:r>
            <a:r>
              <a:rPr lang="en-US" sz="2800" dirty="0" smtClean="0">
                <a:solidFill>
                  <a:schemeClr val="tx1"/>
                </a:solidFill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</a:rPr>
              <a:t>টিস্যু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সময়-৫৫মিনিট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2743200"/>
            <a:ext cx="3505200" cy="3505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মেহেরুন্নেছা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সিনিয়র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দিদার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মডেল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হাই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স্কুল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আদর্শ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সদর</a:t>
            </a:r>
            <a:r>
              <a:rPr lang="en-US" sz="3200" dirty="0" smtClean="0">
                <a:solidFill>
                  <a:schemeClr val="tx1"/>
                </a:solidFill>
              </a:rPr>
              <a:t> ,</a:t>
            </a:r>
            <a:r>
              <a:rPr lang="en-US" sz="3200" dirty="0" err="1" smtClean="0">
                <a:solidFill>
                  <a:schemeClr val="tx1"/>
                </a:solidFill>
              </a:rPr>
              <a:t>কুমিল্লা</a:t>
            </a:r>
            <a:r>
              <a:rPr lang="en-US" sz="3200" dirty="0" smtClean="0">
                <a:solidFill>
                  <a:schemeClr val="tx1"/>
                </a:solidFill>
              </a:rPr>
              <a:t> ।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228600"/>
            <a:ext cx="28956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চিত্রটি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কিসের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pic>
        <p:nvPicPr>
          <p:cNvPr id="1026" name="Picture 2" descr="G:\PICTURE OF BIOLOGY\2311873245_d5c393d498_m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914400"/>
            <a:ext cx="6934200" cy="52006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667000" y="6096000"/>
            <a:ext cx="20574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উদ্ভিদ</a:t>
            </a:r>
            <a:r>
              <a:rPr lang="en-US" sz="2800" dirty="0" smtClean="0"/>
              <a:t> </a:t>
            </a:r>
            <a:r>
              <a:rPr lang="en-US" sz="2800" dirty="0" err="1" smtClean="0"/>
              <a:t>টিস্যু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010400" y="1219200"/>
            <a:ext cx="2133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জটিল</a:t>
            </a:r>
            <a:r>
              <a:rPr lang="en-US" sz="3200" dirty="0" smtClean="0"/>
              <a:t> </a:t>
            </a:r>
            <a:r>
              <a:rPr lang="en-US" sz="3200" dirty="0" err="1" smtClean="0"/>
              <a:t>টিস্যু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724400" y="1676400"/>
            <a:ext cx="2895600" cy="762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648200" y="1676400"/>
            <a:ext cx="3048000" cy="1905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57200"/>
            <a:ext cx="4953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আজকের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:   </a:t>
            </a:r>
            <a:r>
              <a:rPr lang="en-US" sz="3600" dirty="0" err="1" smtClean="0"/>
              <a:t>জটিল</a:t>
            </a:r>
            <a:r>
              <a:rPr lang="en-US" sz="3600" dirty="0" smtClean="0"/>
              <a:t> </a:t>
            </a:r>
            <a:r>
              <a:rPr lang="en-US" sz="3600" dirty="0" err="1" smtClean="0"/>
              <a:t>টিস্যু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676400"/>
            <a:ext cx="64008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শিক্ষার্থীরা</a:t>
            </a:r>
            <a:r>
              <a:rPr lang="en-US" sz="2800" dirty="0" smtClean="0"/>
              <a:t> …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514600"/>
            <a:ext cx="56388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১. </a:t>
            </a:r>
            <a:r>
              <a:rPr lang="en-US" sz="2400" dirty="0" err="1" smtClean="0"/>
              <a:t>জটিল</a:t>
            </a:r>
            <a:r>
              <a:rPr lang="en-US" sz="2400" dirty="0" smtClean="0"/>
              <a:t> </a:t>
            </a:r>
            <a:r>
              <a:rPr lang="en-US" sz="2400" dirty="0" err="1" smtClean="0"/>
              <a:t>টিস্যূ</a:t>
            </a:r>
            <a:r>
              <a:rPr lang="en-US" sz="2400" dirty="0" smtClean="0"/>
              <a:t> </a:t>
            </a:r>
            <a:r>
              <a:rPr lang="en-US" sz="2400" dirty="0" err="1" smtClean="0"/>
              <a:t>কত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3276600"/>
            <a:ext cx="54864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২.জাইলেম </a:t>
            </a:r>
            <a:r>
              <a:rPr lang="en-US" sz="2400" dirty="0" err="1" smtClean="0"/>
              <a:t>টিস্যুর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গঠন</a:t>
            </a:r>
            <a:r>
              <a:rPr lang="en-US" sz="2400" dirty="0" smtClean="0"/>
              <a:t> ও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4114800"/>
            <a:ext cx="58674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৩.ফ্লোয়েম </a:t>
            </a:r>
            <a:r>
              <a:rPr lang="en-US" sz="2400" dirty="0" err="1" smtClean="0"/>
              <a:t>টিস্যুর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গঠণ</a:t>
            </a:r>
            <a:r>
              <a:rPr lang="en-US" sz="2400" dirty="0" smtClean="0"/>
              <a:t> ও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143000"/>
            <a:ext cx="65532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একক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r>
              <a:rPr lang="en-US" sz="3600" dirty="0" smtClean="0"/>
              <a:t>:                                                                                                      </a:t>
            </a:r>
            <a:r>
              <a:rPr lang="en-US" dirty="0" err="1" smtClean="0"/>
              <a:t>সময়</a:t>
            </a:r>
            <a:r>
              <a:rPr lang="en-US" dirty="0" smtClean="0"/>
              <a:t>: ৩ </a:t>
            </a:r>
            <a:r>
              <a:rPr lang="en-US" dirty="0" err="1" smtClean="0"/>
              <a:t>মিনিট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3352800"/>
            <a:ext cx="68580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প্রত্যেকে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জাইলেম</a:t>
            </a:r>
            <a:r>
              <a:rPr lang="en-US" sz="2800" dirty="0" smtClean="0"/>
              <a:t> ও </a:t>
            </a:r>
            <a:r>
              <a:rPr lang="en-US" sz="2800" dirty="0" err="1" smtClean="0"/>
              <a:t>ফ্লোয়েম</a:t>
            </a:r>
            <a:r>
              <a:rPr lang="en-US" sz="2800" dirty="0" smtClean="0"/>
              <a:t> </a:t>
            </a:r>
            <a:r>
              <a:rPr lang="en-US" sz="2800" dirty="0" err="1" smtClean="0"/>
              <a:t>টিস্যুর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কোষ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গুলির</a:t>
            </a:r>
            <a:r>
              <a:rPr lang="en-US" sz="2800" dirty="0" smtClean="0"/>
              <a:t>  </a:t>
            </a:r>
            <a:r>
              <a:rPr lang="en-US" sz="2800" dirty="0" err="1" smtClean="0"/>
              <a:t>নাম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চিত্রগুলি</a:t>
            </a:r>
            <a:r>
              <a:rPr lang="en-US" dirty="0" smtClean="0"/>
              <a:t> </a:t>
            </a:r>
            <a:r>
              <a:rPr lang="en-US" dirty="0" err="1" smtClean="0"/>
              <a:t>দেখি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G:\PICTURE OF BIOLOGY\image_thumb%25255B18%25255D.p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2819400" cy="4953000"/>
          </a:xfrm>
          <a:prstGeom prst="rect">
            <a:avLst/>
          </a:prstGeom>
          <a:noFill/>
        </p:spPr>
      </p:pic>
      <p:pic>
        <p:nvPicPr>
          <p:cNvPr id="2054" name="Picture 6" descr="G:\PICTURE OF BIOLOGY\xyle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90800"/>
            <a:ext cx="2933700" cy="37338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flipV="1">
            <a:off x="2133600" y="2209800"/>
            <a:ext cx="1295400" cy="914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81400" y="1828800"/>
            <a:ext cx="20574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কিসের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1676400"/>
            <a:ext cx="16764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ট্রাকিড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38200" y="3124200"/>
            <a:ext cx="2362200" cy="914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00400" y="2895600"/>
            <a:ext cx="14478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কিসের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ছবি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3581400"/>
            <a:ext cx="1143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ভেসেল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6096000"/>
            <a:ext cx="22860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জাইলেম</a:t>
            </a:r>
            <a:r>
              <a:rPr lang="en-US" sz="2800" dirty="0" smtClean="0"/>
              <a:t> </a:t>
            </a:r>
            <a:r>
              <a:rPr lang="en-US" sz="2800" dirty="0" err="1" smtClean="0"/>
              <a:t>টিস্যু</a:t>
            </a:r>
            <a:endParaRPr lang="en-US" sz="2800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4114800" y="2286000"/>
            <a:ext cx="8382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3962400" y="3733800"/>
            <a:ext cx="3200400" cy="76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95400"/>
            <a:ext cx="7772400" cy="5078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১ .</a:t>
            </a:r>
            <a:r>
              <a:rPr lang="en-US" sz="3600" dirty="0" err="1" smtClean="0"/>
              <a:t>ট্রাকিড</a:t>
            </a:r>
            <a:r>
              <a:rPr lang="en-US" sz="3600" dirty="0" smtClean="0"/>
              <a:t>- </a:t>
            </a:r>
            <a:r>
              <a:rPr lang="en-US" sz="3600" dirty="0" err="1" smtClean="0"/>
              <a:t>লম্বা,প্রান্তদ্বয়</a:t>
            </a:r>
            <a:r>
              <a:rPr lang="en-US" sz="3600" dirty="0" smtClean="0"/>
              <a:t> </a:t>
            </a:r>
            <a:r>
              <a:rPr lang="en-US" sz="3600" dirty="0" err="1" smtClean="0"/>
              <a:t>সরু,সূচালো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২.ভেসেল- </a:t>
            </a:r>
            <a:r>
              <a:rPr lang="en-US" sz="3600" dirty="0" err="1" smtClean="0"/>
              <a:t>খাটো</a:t>
            </a:r>
            <a:r>
              <a:rPr lang="en-US" sz="3600" dirty="0" smtClean="0"/>
              <a:t>, </a:t>
            </a:r>
            <a:r>
              <a:rPr lang="en-US" sz="3600" dirty="0" err="1" smtClean="0"/>
              <a:t>চোঙ্গের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মতো</a:t>
            </a:r>
            <a:r>
              <a:rPr lang="en-US" sz="3600" dirty="0" smtClean="0"/>
              <a:t>,</a:t>
            </a:r>
          </a:p>
          <a:p>
            <a:endParaRPr lang="en-US" sz="3600" dirty="0" smtClean="0"/>
          </a:p>
          <a:p>
            <a:r>
              <a:rPr lang="en-US" sz="3600" dirty="0" smtClean="0"/>
              <a:t>৩.জাইলেম </a:t>
            </a:r>
            <a:r>
              <a:rPr lang="en-US" sz="3600" dirty="0" err="1" smtClean="0"/>
              <a:t>প্যারেমকাইমা</a:t>
            </a:r>
            <a:r>
              <a:rPr lang="en-US" sz="3600" dirty="0" smtClean="0"/>
              <a:t> –</a:t>
            </a:r>
            <a:r>
              <a:rPr lang="en-US" sz="3600" dirty="0" err="1" smtClean="0"/>
              <a:t>প্রাচীর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পাতলা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পুরু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 </a:t>
            </a:r>
          </a:p>
          <a:p>
            <a:r>
              <a:rPr lang="en-US" sz="3600" dirty="0" smtClean="0"/>
              <a:t>৪. </a:t>
            </a:r>
            <a:r>
              <a:rPr lang="en-US" sz="3600" dirty="0" err="1" smtClean="0"/>
              <a:t>জাইলেম</a:t>
            </a:r>
            <a:r>
              <a:rPr lang="en-US" sz="3600" dirty="0" smtClean="0"/>
              <a:t> </a:t>
            </a:r>
            <a:r>
              <a:rPr lang="en-US" sz="3600" dirty="0" err="1" smtClean="0"/>
              <a:t>ফাইবার</a:t>
            </a:r>
            <a:r>
              <a:rPr lang="en-US" sz="3600" dirty="0" smtClean="0"/>
              <a:t>- </a:t>
            </a:r>
            <a:r>
              <a:rPr lang="en-US" sz="3600" dirty="0" err="1" smtClean="0"/>
              <a:t>লম্বা</a:t>
            </a:r>
            <a:r>
              <a:rPr lang="en-US" sz="3600" dirty="0" smtClean="0"/>
              <a:t> , </a:t>
            </a:r>
            <a:r>
              <a:rPr lang="en-US" sz="3600" dirty="0" err="1" smtClean="0"/>
              <a:t>দুপ্রান্ত</a:t>
            </a:r>
            <a:r>
              <a:rPr lang="en-US" sz="3600" dirty="0" smtClean="0"/>
              <a:t> </a:t>
            </a:r>
            <a:r>
              <a:rPr lang="en-US" sz="3600" dirty="0" err="1" smtClean="0"/>
              <a:t>সরু</a:t>
            </a:r>
            <a:r>
              <a:rPr lang="en-US" sz="3600" dirty="0" smtClean="0"/>
              <a:t>, </a:t>
            </a:r>
            <a:r>
              <a:rPr lang="en-US" sz="3600" dirty="0" err="1" smtClean="0"/>
              <a:t>মৃত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কোষ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457200"/>
            <a:ext cx="4953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জাইলেম</a:t>
            </a:r>
            <a:r>
              <a:rPr lang="en-US" sz="3600" dirty="0" smtClean="0"/>
              <a:t> </a:t>
            </a:r>
            <a:r>
              <a:rPr lang="en-US" sz="3600" dirty="0" err="1" smtClean="0"/>
              <a:t>টিস্যু</a:t>
            </a:r>
            <a:r>
              <a:rPr lang="en-US" sz="3600" dirty="0" smtClean="0"/>
              <a:t>: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G:\PICTURE OF BIOLOGY\phloem2.gif"/>
          <p:cNvPicPr>
            <a:picLocks noChangeAspect="1" noChangeArrowheads="1"/>
          </p:cNvPicPr>
          <p:nvPr/>
        </p:nvPicPr>
        <p:blipFill>
          <a:blip r:embed="rId2"/>
          <a:srcRect l="55000"/>
          <a:stretch>
            <a:fillRect/>
          </a:stretch>
        </p:blipFill>
        <p:spPr bwMode="auto">
          <a:xfrm>
            <a:off x="7162800" y="2209800"/>
            <a:ext cx="1371600" cy="2286000"/>
          </a:xfrm>
          <a:prstGeom prst="rect">
            <a:avLst/>
          </a:prstGeom>
          <a:noFill/>
        </p:spPr>
      </p:pic>
      <p:pic>
        <p:nvPicPr>
          <p:cNvPr id="5" name="Picture 3" descr="G:\PICTURE OF BIOLOGY\phloem-structure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828800"/>
            <a:ext cx="2019300" cy="2676525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চিত্রগুলি দেখি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81200" y="2286000"/>
            <a:ext cx="12192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1828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এটা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057400" y="3429000"/>
            <a:ext cx="14478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76600" y="3276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অংশের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1828800"/>
            <a:ext cx="1600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সিভনল</a:t>
            </a:r>
            <a:endParaRPr lang="en-US" sz="2800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4876800" y="2590800"/>
            <a:ext cx="2819400" cy="533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81400" y="2819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সিভপ্লেট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5334000" y="2286000"/>
            <a:ext cx="2362200" cy="1295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752600" y="3505200"/>
            <a:ext cx="2590800" cy="1066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0" y="4343400"/>
            <a:ext cx="1905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সঙ্গী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কোষ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5638800"/>
            <a:ext cx="2590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ফ্লোয়েম</a:t>
            </a:r>
            <a:r>
              <a:rPr lang="en-US" sz="2800" dirty="0" smtClean="0"/>
              <a:t> </a:t>
            </a:r>
            <a:r>
              <a:rPr lang="en-US" sz="2800" dirty="0" err="1" smtClean="0"/>
              <a:t>টিস্যু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4" grpId="0"/>
      <p:bldP spid="15" grpId="0" animBg="1"/>
      <p:bldP spid="18" grpId="0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305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দৃষ্টি আকর্ষন  </vt:lpstr>
      <vt:lpstr>Slide 2</vt:lpstr>
      <vt:lpstr>Slide 3</vt:lpstr>
      <vt:lpstr>Slide 4</vt:lpstr>
      <vt:lpstr>Slide 5</vt:lpstr>
      <vt:lpstr>Slide 6</vt:lpstr>
      <vt:lpstr>চিত্রগুলি দেখি </vt:lpstr>
      <vt:lpstr>Slide 8</vt:lpstr>
      <vt:lpstr>Slide 9</vt:lpstr>
      <vt:lpstr>Slide 10</vt:lpstr>
      <vt:lpstr>Slide 11</vt:lpstr>
      <vt:lpstr>Slide 12</vt:lpstr>
      <vt:lpstr>Slide 13</vt:lpstr>
      <vt:lpstr>ধন্যবাদ সবাইকে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দৃষ্টি আকর্ষন  </dc:title>
  <dc:creator>Asus</dc:creator>
  <cp:lastModifiedBy>Asus</cp:lastModifiedBy>
  <cp:revision>13</cp:revision>
  <dcterms:created xsi:type="dcterms:W3CDTF">2006-08-16T00:00:00Z</dcterms:created>
  <dcterms:modified xsi:type="dcterms:W3CDTF">2020-10-14T13:51:48Z</dcterms:modified>
</cp:coreProperties>
</file>