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73" r:id="rId6"/>
    <p:sldId id="262" r:id="rId7"/>
    <p:sldId id="271" r:id="rId8"/>
    <p:sldId id="263" r:id="rId9"/>
    <p:sldId id="264" r:id="rId10"/>
    <p:sldId id="267" r:id="rId11"/>
    <p:sldId id="265" r:id="rId12"/>
    <p:sldId id="275" r:id="rId13"/>
    <p:sldId id="266" r:id="rId14"/>
    <p:sldId id="268" r:id="rId15"/>
    <p:sldId id="274" r:id="rId16"/>
    <p:sldId id="258" r:id="rId17"/>
    <p:sldId id="257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33"/>
    <a:srgbClr val="CC0000"/>
    <a:srgbClr val="6600CC"/>
    <a:srgbClr val="003300"/>
    <a:srgbClr val="00CC00"/>
    <a:srgbClr val="FF3399"/>
    <a:srgbClr val="33CC33"/>
    <a:srgbClr val="FF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5F726-4F4A-43D1-A4E9-E7D98C0FC1AA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F2BFA-3E45-47A2-BBF5-A80485A29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20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্ণনা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2BFA-3E45-47A2-BBF5-A80485A291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3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2BFA-3E45-47A2-BBF5-A80485A291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1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D6FAD6-1188-41A0-92FB-F3761C30CEFE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8829BE-F0C6-4A2D-A81F-778BBE622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6FAD6-1188-41A0-92FB-F3761C30CEFE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829BE-F0C6-4A2D-A81F-778BBE622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6FAD6-1188-41A0-92FB-F3761C30CEFE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829BE-F0C6-4A2D-A81F-778BBE622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6FAD6-1188-41A0-92FB-F3761C30CEFE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829BE-F0C6-4A2D-A81F-778BBE622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6FAD6-1188-41A0-92FB-F3761C30CEFE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829BE-F0C6-4A2D-A81F-778BBE622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6FAD6-1188-41A0-92FB-F3761C30CEFE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829BE-F0C6-4A2D-A81F-778BBE6226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6FAD6-1188-41A0-92FB-F3761C30CEFE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829BE-F0C6-4A2D-A81F-778BBE62264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6FAD6-1188-41A0-92FB-F3761C30CEFE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829BE-F0C6-4A2D-A81F-778BBE62264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6FAD6-1188-41A0-92FB-F3761C30CEFE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829BE-F0C6-4A2D-A81F-778BBE622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58D6FAD6-1188-41A0-92FB-F3761C30CEFE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829BE-F0C6-4A2D-A81F-778BBE62264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D6FAD6-1188-41A0-92FB-F3761C30CEFE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8829BE-F0C6-4A2D-A81F-778BBE62264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8D6FAD6-1188-41A0-92FB-F3761C30CEFE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78829BE-F0C6-4A2D-A81F-778BBE6226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0175" y="400050"/>
            <a:ext cx="9101137" cy="5709255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</a:rPr>
              <a:t>   </a:t>
            </a:r>
            <a:r>
              <a:rPr lang="bn-IN" sz="199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 smtClean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6600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87" y="2671761"/>
            <a:ext cx="5472112" cy="2528887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60952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2277" y="5338916"/>
            <a:ext cx="8901112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এখানে রয়েছে নানা রকম প্রাণী </a:t>
            </a:r>
            <a:endParaRPr lang="en-US" sz="72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89" y="145790"/>
            <a:ext cx="3795717" cy="2624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04" y="1382423"/>
            <a:ext cx="4189339" cy="2624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443" y="2579274"/>
            <a:ext cx="3721946" cy="2624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66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806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21581" y="5272089"/>
            <a:ext cx="992981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সিংহ বললেই মনে ভেসে ওঠে আফ্রিকার কথা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81" y="171357"/>
            <a:ext cx="9929813" cy="4991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986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20" y="132736"/>
            <a:ext cx="10086989" cy="4998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225721" y="5385468"/>
            <a:ext cx="10086989" cy="132343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বাংলাদেশের নামের সাথে জড়িয়ে আছে রয়েল বেঙ্গল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টাইগার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বা রাজকীয় বাঘের 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5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8051" y="386984"/>
            <a:ext cx="408622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 বইয়ের সংযোগ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731" y="1514475"/>
            <a:ext cx="4881364" cy="49863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131" y="1532137"/>
            <a:ext cx="4582756" cy="49510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Cloud Callout 4"/>
          <p:cNvSpPr/>
          <p:nvPr/>
        </p:nvSpPr>
        <p:spPr>
          <a:xfrm>
            <a:off x="6651523" y="162233"/>
            <a:ext cx="4114800" cy="1067626"/>
          </a:xfrm>
          <a:prstGeom prst="cloud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3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8319" y="150710"/>
            <a:ext cx="6355898" cy="92333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3300"/>
                </a:solidFill>
              </a:rPr>
              <a:t>   </a:t>
            </a:r>
            <a:r>
              <a:rPr lang="bn-IN" sz="5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শিক্ষার্থীদের নিচু স্বরে পাঠ     </a:t>
            </a:r>
            <a:endParaRPr lang="en-US" sz="48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52" y="1283110"/>
            <a:ext cx="6975988" cy="4585991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365"/>
            <a:ext cx="2541484" cy="1657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659" y="245365"/>
            <a:ext cx="1914525" cy="562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387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1725" y="149938"/>
            <a:ext cx="7229476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6600CC"/>
                </a:solidFill>
              </a:rPr>
              <a:t>   </a:t>
            </a:r>
            <a:r>
              <a:rPr lang="bn-IN" sz="48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নতুন </a:t>
            </a:r>
            <a:r>
              <a:rPr lang="en-US" sz="48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শব্দ </a:t>
            </a:r>
            <a:r>
              <a:rPr lang="bn-IN" sz="48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গুলোর অর্থ জেনে নিই   </a:t>
            </a:r>
            <a:endParaRPr lang="en-US" sz="4800" dirty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1725" y="1480543"/>
            <a:ext cx="147161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অপার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2127" y="1475186"/>
            <a:ext cx="4029074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অগাধ,অসীম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1725" y="2566393"/>
            <a:ext cx="147161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সম্ভার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1723" y="3359855"/>
            <a:ext cx="147161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ভয়ঙ্কর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1725" y="4723806"/>
            <a:ext cx="147161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রয়েল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1725" y="5738219"/>
            <a:ext cx="147161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অমূল্য 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572127" y="2569190"/>
            <a:ext cx="402907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বিভিন্ন উপাদান বা জিনিস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2127" y="3652243"/>
            <a:ext cx="4029074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ভীষণ ভীতিজনক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2127" y="4723806"/>
            <a:ext cx="402907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রাজকীয়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2126" y="5775725"/>
            <a:ext cx="402907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যার মূল্য নির্ধারন করা যায় না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286250" y="1624698"/>
            <a:ext cx="928688" cy="296464"/>
          </a:xfrm>
          <a:prstGeom prst="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286250" y="2710548"/>
            <a:ext cx="928688" cy="29646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286250" y="4867960"/>
            <a:ext cx="928688" cy="29646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286250" y="3796397"/>
            <a:ext cx="928688" cy="29646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286250" y="5882374"/>
            <a:ext cx="928688" cy="29646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1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3155" y="285558"/>
            <a:ext cx="6457951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bn-IN" sz="4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বর্ণ চি</a:t>
            </a:r>
            <a:r>
              <a:rPr lang="en-US" sz="4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নে নিই ও ভেঙ্গে দেখাই </a:t>
            </a:r>
            <a:endParaRPr lang="en-US" sz="44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5826" y="1415252"/>
            <a:ext cx="150732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</a:t>
            </a:r>
            <a:r>
              <a:rPr lang="bn-IN" sz="3200" dirty="0" smtClean="0"/>
              <a:t>সম্ভার</a:t>
            </a:r>
            <a:r>
              <a:rPr lang="bn-IN" sz="2800" dirty="0" smtClean="0"/>
              <a:t> </a:t>
            </a:r>
            <a:endParaRPr lang="en-US" sz="2800" dirty="0"/>
          </a:p>
        </p:txBody>
      </p:sp>
      <p:sp>
        <p:nvSpPr>
          <p:cNvPr id="5" name="Right Arrow 4"/>
          <p:cNvSpPr/>
          <p:nvPr/>
        </p:nvSpPr>
        <p:spPr>
          <a:xfrm>
            <a:off x="2700336" y="1567011"/>
            <a:ext cx="780452" cy="34365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79050" y="1490558"/>
            <a:ext cx="132938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 </a:t>
            </a:r>
            <a:r>
              <a:rPr lang="en-US" sz="2800" dirty="0" smtClean="0"/>
              <a:t>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ম্ভ</a:t>
            </a:r>
            <a:r>
              <a:rPr lang="bn-IN" sz="2800" dirty="0" smtClean="0"/>
              <a:t>  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>
            <a:off x="5379244" y="1614360"/>
            <a:ext cx="700088" cy="33304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86513" y="1488497"/>
            <a:ext cx="107156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5300" y="1426941"/>
            <a:ext cx="105013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   ভ</a:t>
            </a:r>
            <a:r>
              <a:rPr lang="bn-IN" sz="3200" dirty="0" smtClean="0"/>
              <a:t> </a:t>
            </a:r>
            <a:r>
              <a:rPr lang="bn-IN" sz="3600" dirty="0" smtClean="0"/>
              <a:t>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896541" y="2422680"/>
            <a:ext cx="152161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সুন্দরী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13" name="Right Arrow 12"/>
          <p:cNvSpPr/>
          <p:nvPr/>
        </p:nvSpPr>
        <p:spPr>
          <a:xfrm>
            <a:off x="2700338" y="2514601"/>
            <a:ext cx="785811" cy="34197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79049" y="2449337"/>
            <a:ext cx="132939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</a:t>
            </a:r>
            <a:r>
              <a:rPr lang="en-US" sz="3200" dirty="0" smtClean="0"/>
              <a:t>  </a:t>
            </a:r>
            <a:r>
              <a:rPr lang="bn-IN" sz="3200" dirty="0" smtClean="0"/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ন্দ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300663" y="2506769"/>
            <a:ext cx="778669" cy="36358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386513" y="2449364"/>
            <a:ext cx="107156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</a:t>
            </a:r>
            <a:r>
              <a:rPr lang="en-US" sz="3200" dirty="0" smtClean="0"/>
              <a:t> </a:t>
            </a:r>
            <a:r>
              <a:rPr lang="bn-IN" sz="3200" dirty="0" smtClean="0"/>
              <a:t> ন 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8093869" y="2459979"/>
            <a:ext cx="107156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</a:t>
            </a:r>
            <a:r>
              <a:rPr lang="en-US" sz="3200" dirty="0" smtClean="0"/>
              <a:t> </a:t>
            </a:r>
            <a:r>
              <a:rPr lang="bn-IN" sz="3200" dirty="0" smtClean="0"/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975119" y="3441029"/>
            <a:ext cx="144303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অস্ট্রেলিয়া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700339" y="3488976"/>
            <a:ext cx="780454" cy="39063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85634" y="3458199"/>
            <a:ext cx="133700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  </a:t>
            </a:r>
            <a:r>
              <a:rPr lang="en-US" sz="3200" dirty="0" smtClean="0"/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স্ট্র 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22" name="Right Arrow 21"/>
          <p:cNvSpPr/>
          <p:nvPr/>
        </p:nvSpPr>
        <p:spPr>
          <a:xfrm>
            <a:off x="5300664" y="3488976"/>
            <a:ext cx="800100" cy="39350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386513" y="3488977"/>
            <a:ext cx="107156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স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36731" y="3488977"/>
            <a:ext cx="10287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9513170" y="3488977"/>
            <a:ext cx="116443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র-ফলা</a:t>
            </a:r>
            <a:r>
              <a:rPr lang="bn-IN" sz="3600" dirty="0" smtClean="0"/>
              <a:t> 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992980" y="4535967"/>
            <a:ext cx="144303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সম্পদ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2714631" y="4617708"/>
            <a:ext cx="766161" cy="39144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879049" y="4583981"/>
            <a:ext cx="135017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 </a:t>
            </a:r>
            <a:r>
              <a:rPr lang="en-US" sz="3200" dirty="0" smtClean="0"/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ম্প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300664" y="4678779"/>
            <a:ext cx="800100" cy="39144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386513" y="4617708"/>
            <a:ext cx="107156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</a:t>
            </a:r>
            <a:r>
              <a:rPr lang="en-US" sz="3200" dirty="0" smtClean="0"/>
              <a:t> </a:t>
            </a:r>
            <a:r>
              <a:rPr lang="bn-IN" sz="3200" dirty="0" smtClean="0"/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65306" y="4617707"/>
            <a:ext cx="100012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2980" y="5700711"/>
            <a:ext cx="144303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বিশ্বের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683694" y="5766675"/>
            <a:ext cx="766162" cy="39129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879049" y="5700712"/>
            <a:ext cx="132939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</a:t>
            </a:r>
            <a:r>
              <a:rPr lang="en-US" sz="3600" dirty="0" smtClean="0"/>
              <a:t>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5300663" y="5797452"/>
            <a:ext cx="828675" cy="39129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409086" y="5700712"/>
            <a:ext cx="107156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 </a:t>
            </a:r>
            <a:r>
              <a:rPr lang="en-US" sz="3200" dirty="0" smtClean="0"/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36731" y="5700711"/>
            <a:ext cx="10287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23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12" grpId="0" animBg="1"/>
      <p:bldP spid="24" grpId="0" animBg="1"/>
      <p:bldP spid="28" grpId="0" animBg="1"/>
      <p:bldP spid="31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007" y="48679"/>
            <a:ext cx="4386262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   </a:t>
            </a:r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433" y="1658097"/>
            <a:ext cx="5057774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+mj-lt"/>
              </a:rPr>
              <a:t> </a:t>
            </a:r>
            <a:r>
              <a:rPr lang="en-US" sz="4000" dirty="0" smtClean="0">
                <a:latin typeface="+mj-lt"/>
              </a:rPr>
              <a:t>             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ক-</a:t>
            </a: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যুক্তবর্ণ গুলো দিয়ে এক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নতুন শব্দ তৈরি কর।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0932" y="4426360"/>
            <a:ext cx="4872039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খ-</a:t>
            </a: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সুন্দরবনের কয়েকটি প্রাণী ও 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গাছের নাম লিখ।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951" y="194955"/>
            <a:ext cx="2839114" cy="1709363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8479095" y="2140293"/>
            <a:ext cx="3712905" cy="1767963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1" y="3716594"/>
            <a:ext cx="2057400" cy="292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79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1975" y="129510"/>
            <a:ext cx="2871788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     </a:t>
            </a:r>
            <a:r>
              <a:rPr lang="bn-IN" sz="66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8141" y="1492825"/>
            <a:ext cx="10587959" cy="12618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যুক্তবর্ণগুলো ভেঙ্গে দেখাও এবং একটি করে নতুন বাক্য তৈরি কর।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ন্দ ,  শ্ব,   ঙ্গ,   ম্প,    ম্ভ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539" y="2754709"/>
            <a:ext cx="5871357" cy="353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3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045" y="2049682"/>
            <a:ext cx="8745794" cy="455481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344994" y="1"/>
            <a:ext cx="6651522" cy="18730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6703" y="442452"/>
            <a:ext cx="3628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99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186" y="2654709"/>
            <a:ext cx="6312310" cy="3262432"/>
          </a:xfrm>
          <a:prstGeom prst="rect">
            <a:avLst/>
          </a:prstGeom>
          <a:solidFill>
            <a:srgbClr val="003300"/>
          </a:solidFill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54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শহিদুজ্জামান</a:t>
            </a:r>
            <a:r>
              <a:rPr lang="en-US" sz="54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হরপুর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সরকারি প্রাথমিক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বালিয়াকান্দি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,রাজবাড়ী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1625" y="176980"/>
            <a:ext cx="4999703" cy="923330"/>
          </a:xfrm>
          <a:prstGeom prst="rect">
            <a:avLst/>
          </a:prstGeom>
          <a:solidFill>
            <a:srgbClr val="00CC00"/>
          </a:solidFill>
          <a:ln>
            <a:solidFill>
              <a:srgbClr val="CC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758" y="2654709"/>
            <a:ext cx="3262432" cy="32624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555" y="115067"/>
            <a:ext cx="2057400" cy="2219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" y="100012"/>
            <a:ext cx="20574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3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5870" y="140296"/>
            <a:ext cx="4026310" cy="1015663"/>
          </a:xfrm>
          <a:prstGeom prst="rect">
            <a:avLst/>
          </a:prstGeom>
          <a:ln>
            <a:solidFill>
              <a:srgbClr val="FF00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219" y="1544037"/>
            <a:ext cx="4925962" cy="4585871"/>
          </a:xfrm>
          <a:prstGeom prst="rect">
            <a:avLst/>
          </a:prstGeom>
          <a:solidFill>
            <a:srgbClr val="FFC000"/>
          </a:solidFill>
          <a:ln>
            <a:solidFill>
              <a:srgbClr val="0033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12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n-IN" sz="36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bn-IN" sz="36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</a:t>
            </a:r>
          </a:p>
          <a:p>
            <a:r>
              <a:rPr lang="bn-IN" sz="36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: </a:t>
            </a:r>
            <a:r>
              <a:rPr lang="bn-IN" sz="36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 </a:t>
            </a:r>
          </a:p>
          <a:p>
            <a:r>
              <a:rPr lang="bn-IN" sz="36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শিরোনাম</a:t>
            </a:r>
            <a:r>
              <a:rPr lang="en-US" sz="36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সুন্দরবনের প্রা</a:t>
            </a:r>
            <a:r>
              <a:rPr lang="en-US" sz="36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ণী</a:t>
            </a:r>
            <a:r>
              <a:rPr lang="en-US" sz="36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600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দক্ষিণে ----------পাওয়া যায়। </a:t>
            </a:r>
          </a:p>
          <a:p>
            <a:r>
              <a:rPr lang="bn-IN" sz="36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bn-IN" sz="36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৪০ মিনিট </a:t>
            </a:r>
          </a:p>
          <a:p>
            <a:r>
              <a:rPr lang="bn-IN" sz="40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104" y="275675"/>
            <a:ext cx="3800475" cy="46502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55" y="1297858"/>
            <a:ext cx="1914525" cy="48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8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659" y="1323439"/>
            <a:ext cx="10705485" cy="48320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দক্ষতা-শোনা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বাক্য,কথা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৩.১.২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দক্ষতা-বলা 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যুক্তবর্ণ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তৈরি শব্দ স্পষ্ট ও শুদ্ধভাবে বলতে পারবে।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২.৫.৩ সহজ বিষয় বর্ণনা করতে পারবে।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দক্ষতা-পড়া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শব্দ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২.৫.১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বর্ণনা পড়ে বুঝতে পারবে।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দক্ষতা-লেখা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.৪.১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ভেঙ্গে লিখতে 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2653" y="0"/>
            <a:ext cx="4071476" cy="13234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8000" b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000" y="1323439"/>
            <a:ext cx="2457143" cy="47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9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298" y="1304765"/>
            <a:ext cx="4186236" cy="26574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7" y="260401"/>
            <a:ext cx="4326733" cy="26574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51" y="3962240"/>
            <a:ext cx="4572000" cy="25791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694029" y="88509"/>
            <a:ext cx="50133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cap="all" dirty="0" smtClean="0">
                <a:ln w="0"/>
                <a:solidFill>
                  <a:srgbClr val="6600CC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ছবিগুলো দেখি </a:t>
            </a:r>
            <a:endParaRPr lang="en-US" sz="4000" b="1" cap="all" dirty="0">
              <a:ln w="0"/>
              <a:solidFill>
                <a:srgbClr val="6600CC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27" y="5073445"/>
            <a:ext cx="6180421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এই প্রাণীগুলো কোন বনে পাওয়া যায় 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50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48930" y="2267098"/>
            <a:ext cx="10588420" cy="2215991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bn-IN" sz="11500" dirty="0" smtClean="0"/>
              <a:t>  </a:t>
            </a:r>
            <a:r>
              <a:rPr lang="bn-IN" sz="13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সুন্দরবনের প্রাণী </a:t>
            </a:r>
            <a:endParaRPr lang="en-US" sz="115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2890" y="353961"/>
            <a:ext cx="10677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আজ আমরা পড়ব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81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232" y="398207"/>
            <a:ext cx="5067882" cy="58993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185990" y="501446"/>
            <a:ext cx="1657350" cy="62478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</a:t>
            </a:r>
            <a:endParaRPr lang="bn-BD" sz="8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ন্দ</a:t>
            </a:r>
            <a:endParaRPr lang="bn-BD" sz="8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bn-BD" sz="8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</a:t>
            </a:r>
            <a:endParaRPr lang="bn-BD" sz="8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294986" y="4157663"/>
            <a:ext cx="1849014" cy="1171575"/>
          </a:xfrm>
          <a:custGeom>
            <a:avLst/>
            <a:gdLst>
              <a:gd name="connsiteX0" fmla="*/ 205952 w 1849014"/>
              <a:gd name="connsiteY0" fmla="*/ 1128712 h 1171575"/>
              <a:gd name="connsiteX1" fmla="*/ 205952 w 1849014"/>
              <a:gd name="connsiteY1" fmla="*/ 1128712 h 1171575"/>
              <a:gd name="connsiteX2" fmla="*/ 163089 w 1849014"/>
              <a:gd name="connsiteY2" fmla="*/ 871537 h 1171575"/>
              <a:gd name="connsiteX3" fmla="*/ 205952 w 1849014"/>
              <a:gd name="connsiteY3" fmla="*/ 842962 h 1171575"/>
              <a:gd name="connsiteX4" fmla="*/ 163089 w 1849014"/>
              <a:gd name="connsiteY4" fmla="*/ 600075 h 1171575"/>
              <a:gd name="connsiteX5" fmla="*/ 134514 w 1849014"/>
              <a:gd name="connsiteY5" fmla="*/ 514350 h 1171575"/>
              <a:gd name="connsiteX6" fmla="*/ 91652 w 1849014"/>
              <a:gd name="connsiteY6" fmla="*/ 471487 h 1171575"/>
              <a:gd name="connsiteX7" fmla="*/ 34502 w 1849014"/>
              <a:gd name="connsiteY7" fmla="*/ 385762 h 1171575"/>
              <a:gd name="connsiteX8" fmla="*/ 48789 w 1849014"/>
              <a:gd name="connsiteY8" fmla="*/ 157162 h 1171575"/>
              <a:gd name="connsiteX9" fmla="*/ 77364 w 1849014"/>
              <a:gd name="connsiteY9" fmla="*/ 114300 h 1171575"/>
              <a:gd name="connsiteX10" fmla="*/ 91652 w 1849014"/>
              <a:gd name="connsiteY10" fmla="*/ 71437 h 1171575"/>
              <a:gd name="connsiteX11" fmla="*/ 134514 w 1849014"/>
              <a:gd name="connsiteY11" fmla="*/ 57150 h 1171575"/>
              <a:gd name="connsiteX12" fmla="*/ 334539 w 1849014"/>
              <a:gd name="connsiteY12" fmla="*/ 85725 h 1171575"/>
              <a:gd name="connsiteX13" fmla="*/ 420264 w 1849014"/>
              <a:gd name="connsiteY13" fmla="*/ 114300 h 1171575"/>
              <a:gd name="connsiteX14" fmla="*/ 520277 w 1849014"/>
              <a:gd name="connsiteY14" fmla="*/ 100012 h 1171575"/>
              <a:gd name="connsiteX15" fmla="*/ 606002 w 1849014"/>
              <a:gd name="connsiteY15" fmla="*/ 28575 h 1171575"/>
              <a:gd name="connsiteX16" fmla="*/ 663152 w 1849014"/>
              <a:gd name="connsiteY16" fmla="*/ 0 h 1171575"/>
              <a:gd name="connsiteX17" fmla="*/ 734589 w 1849014"/>
              <a:gd name="connsiteY17" fmla="*/ 14287 h 1171575"/>
              <a:gd name="connsiteX18" fmla="*/ 791739 w 1849014"/>
              <a:gd name="connsiteY18" fmla="*/ 57150 h 1171575"/>
              <a:gd name="connsiteX19" fmla="*/ 834602 w 1849014"/>
              <a:gd name="connsiteY19" fmla="*/ 71437 h 1171575"/>
              <a:gd name="connsiteX20" fmla="*/ 863177 w 1849014"/>
              <a:gd name="connsiteY20" fmla="*/ 114300 h 1171575"/>
              <a:gd name="connsiteX21" fmla="*/ 1020339 w 1849014"/>
              <a:gd name="connsiteY21" fmla="*/ 128587 h 1171575"/>
              <a:gd name="connsiteX22" fmla="*/ 1063202 w 1849014"/>
              <a:gd name="connsiteY22" fmla="*/ 100012 h 1171575"/>
              <a:gd name="connsiteX23" fmla="*/ 1206077 w 1849014"/>
              <a:gd name="connsiteY23" fmla="*/ 100012 h 1171575"/>
              <a:gd name="connsiteX24" fmla="*/ 1291802 w 1849014"/>
              <a:gd name="connsiteY24" fmla="*/ 142875 h 1171575"/>
              <a:gd name="connsiteX25" fmla="*/ 1334664 w 1849014"/>
              <a:gd name="connsiteY25" fmla="*/ 157162 h 1171575"/>
              <a:gd name="connsiteX26" fmla="*/ 1663277 w 1849014"/>
              <a:gd name="connsiteY26" fmla="*/ 142875 h 1171575"/>
              <a:gd name="connsiteX27" fmla="*/ 1749002 w 1849014"/>
              <a:gd name="connsiteY27" fmla="*/ 142875 h 1171575"/>
              <a:gd name="connsiteX28" fmla="*/ 1763289 w 1849014"/>
              <a:gd name="connsiteY28" fmla="*/ 357187 h 1171575"/>
              <a:gd name="connsiteX29" fmla="*/ 1834727 w 1849014"/>
              <a:gd name="connsiteY29" fmla="*/ 385762 h 1171575"/>
              <a:gd name="connsiteX30" fmla="*/ 1849014 w 1849014"/>
              <a:gd name="connsiteY30" fmla="*/ 571500 h 1171575"/>
              <a:gd name="connsiteX31" fmla="*/ 1834727 w 1849014"/>
              <a:gd name="connsiteY31" fmla="*/ 728662 h 1171575"/>
              <a:gd name="connsiteX32" fmla="*/ 1777577 w 1849014"/>
              <a:gd name="connsiteY32" fmla="*/ 771525 h 1171575"/>
              <a:gd name="connsiteX33" fmla="*/ 1749002 w 1849014"/>
              <a:gd name="connsiteY33" fmla="*/ 814387 h 1171575"/>
              <a:gd name="connsiteX34" fmla="*/ 1706139 w 1849014"/>
              <a:gd name="connsiteY34" fmla="*/ 842962 h 1171575"/>
              <a:gd name="connsiteX35" fmla="*/ 1663277 w 1849014"/>
              <a:gd name="connsiteY35" fmla="*/ 885825 h 1171575"/>
              <a:gd name="connsiteX36" fmla="*/ 1634702 w 1849014"/>
              <a:gd name="connsiteY36" fmla="*/ 928687 h 1171575"/>
              <a:gd name="connsiteX37" fmla="*/ 1548977 w 1849014"/>
              <a:gd name="connsiteY37" fmla="*/ 985837 h 1171575"/>
              <a:gd name="connsiteX38" fmla="*/ 1463252 w 1849014"/>
              <a:gd name="connsiteY38" fmla="*/ 1028700 h 1171575"/>
              <a:gd name="connsiteX39" fmla="*/ 1291802 w 1849014"/>
              <a:gd name="connsiteY39" fmla="*/ 1000125 h 1171575"/>
              <a:gd name="connsiteX40" fmla="*/ 1191789 w 1849014"/>
              <a:gd name="connsiteY40" fmla="*/ 942975 h 1171575"/>
              <a:gd name="connsiteX41" fmla="*/ 1120352 w 1849014"/>
              <a:gd name="connsiteY41" fmla="*/ 957262 h 1171575"/>
              <a:gd name="connsiteX42" fmla="*/ 991764 w 1849014"/>
              <a:gd name="connsiteY42" fmla="*/ 1014412 h 1171575"/>
              <a:gd name="connsiteX43" fmla="*/ 777452 w 1849014"/>
              <a:gd name="connsiteY43" fmla="*/ 1028700 h 1171575"/>
              <a:gd name="connsiteX44" fmla="*/ 734589 w 1849014"/>
              <a:gd name="connsiteY44" fmla="*/ 1057275 h 1171575"/>
              <a:gd name="connsiteX45" fmla="*/ 534564 w 1849014"/>
              <a:gd name="connsiteY45" fmla="*/ 1085850 h 1171575"/>
              <a:gd name="connsiteX46" fmla="*/ 448839 w 1849014"/>
              <a:gd name="connsiteY46" fmla="*/ 1114425 h 1171575"/>
              <a:gd name="connsiteX47" fmla="*/ 363114 w 1849014"/>
              <a:gd name="connsiteY47" fmla="*/ 1171575 h 1171575"/>
              <a:gd name="connsiteX48" fmla="*/ 248814 w 1849014"/>
              <a:gd name="connsiteY48" fmla="*/ 1157287 h 1171575"/>
              <a:gd name="connsiteX49" fmla="*/ 177377 w 1849014"/>
              <a:gd name="connsiteY49" fmla="*/ 1071562 h 1171575"/>
              <a:gd name="connsiteX50" fmla="*/ 120227 w 1849014"/>
              <a:gd name="connsiteY50" fmla="*/ 1057275 h 1171575"/>
              <a:gd name="connsiteX51" fmla="*/ 5927 w 1849014"/>
              <a:gd name="connsiteY51" fmla="*/ 1057275 h 1171575"/>
              <a:gd name="connsiteX52" fmla="*/ 63077 w 1849014"/>
              <a:gd name="connsiteY52" fmla="*/ 985837 h 1171575"/>
              <a:gd name="connsiteX53" fmla="*/ 105939 w 1849014"/>
              <a:gd name="connsiteY53" fmla="*/ 942975 h 1171575"/>
              <a:gd name="connsiteX54" fmla="*/ 177377 w 1849014"/>
              <a:gd name="connsiteY54" fmla="*/ 885825 h 1171575"/>
              <a:gd name="connsiteX55" fmla="*/ 363114 w 1849014"/>
              <a:gd name="connsiteY55" fmla="*/ 1042987 h 1171575"/>
              <a:gd name="connsiteX56" fmla="*/ 920327 w 1849014"/>
              <a:gd name="connsiteY56" fmla="*/ 857250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49014" h="1171575">
                <a:moveTo>
                  <a:pt x="205952" y="1128712"/>
                </a:moveTo>
                <a:lnTo>
                  <a:pt x="205952" y="1128712"/>
                </a:lnTo>
                <a:cubicBezTo>
                  <a:pt x="150481" y="1017770"/>
                  <a:pt x="118627" y="1004924"/>
                  <a:pt x="163089" y="871537"/>
                </a:cubicBezTo>
                <a:cubicBezTo>
                  <a:pt x="168519" y="855247"/>
                  <a:pt x="191664" y="852487"/>
                  <a:pt x="205952" y="842962"/>
                </a:cubicBezTo>
                <a:cubicBezTo>
                  <a:pt x="188936" y="655798"/>
                  <a:pt x="208299" y="735707"/>
                  <a:pt x="163089" y="600075"/>
                </a:cubicBezTo>
                <a:lnTo>
                  <a:pt x="134514" y="514350"/>
                </a:lnTo>
                <a:cubicBezTo>
                  <a:pt x="120227" y="500062"/>
                  <a:pt x="104057" y="487436"/>
                  <a:pt x="91652" y="471487"/>
                </a:cubicBezTo>
                <a:cubicBezTo>
                  <a:pt x="70568" y="444378"/>
                  <a:pt x="34502" y="385762"/>
                  <a:pt x="34502" y="385762"/>
                </a:cubicBezTo>
                <a:cubicBezTo>
                  <a:pt x="39264" y="309562"/>
                  <a:pt x="36882" y="232576"/>
                  <a:pt x="48789" y="157162"/>
                </a:cubicBezTo>
                <a:cubicBezTo>
                  <a:pt x="51467" y="140201"/>
                  <a:pt x="69685" y="129658"/>
                  <a:pt x="77364" y="114300"/>
                </a:cubicBezTo>
                <a:cubicBezTo>
                  <a:pt x="84099" y="100829"/>
                  <a:pt x="81003" y="82086"/>
                  <a:pt x="91652" y="71437"/>
                </a:cubicBezTo>
                <a:cubicBezTo>
                  <a:pt x="102301" y="60788"/>
                  <a:pt x="120227" y="61912"/>
                  <a:pt x="134514" y="57150"/>
                </a:cubicBezTo>
                <a:cubicBezTo>
                  <a:pt x="233817" y="67080"/>
                  <a:pt x="256848" y="62417"/>
                  <a:pt x="334539" y="85725"/>
                </a:cubicBezTo>
                <a:cubicBezTo>
                  <a:pt x="363389" y="94380"/>
                  <a:pt x="420264" y="114300"/>
                  <a:pt x="420264" y="114300"/>
                </a:cubicBezTo>
                <a:cubicBezTo>
                  <a:pt x="453602" y="109537"/>
                  <a:pt x="488021" y="109689"/>
                  <a:pt x="520277" y="100012"/>
                </a:cubicBezTo>
                <a:cubicBezTo>
                  <a:pt x="559371" y="88284"/>
                  <a:pt x="575213" y="50567"/>
                  <a:pt x="606002" y="28575"/>
                </a:cubicBezTo>
                <a:cubicBezTo>
                  <a:pt x="623333" y="16196"/>
                  <a:pt x="644102" y="9525"/>
                  <a:pt x="663152" y="0"/>
                </a:cubicBezTo>
                <a:cubicBezTo>
                  <a:pt x="686964" y="4762"/>
                  <a:pt x="712398" y="4424"/>
                  <a:pt x="734589" y="14287"/>
                </a:cubicBezTo>
                <a:cubicBezTo>
                  <a:pt x="756349" y="23958"/>
                  <a:pt x="771064" y="45336"/>
                  <a:pt x="791739" y="57150"/>
                </a:cubicBezTo>
                <a:cubicBezTo>
                  <a:pt x="804815" y="64622"/>
                  <a:pt x="820314" y="66675"/>
                  <a:pt x="834602" y="71437"/>
                </a:cubicBezTo>
                <a:cubicBezTo>
                  <a:pt x="844127" y="85725"/>
                  <a:pt x="851035" y="102158"/>
                  <a:pt x="863177" y="114300"/>
                </a:cubicBezTo>
                <a:cubicBezTo>
                  <a:pt x="915821" y="166945"/>
                  <a:pt x="938565" y="138809"/>
                  <a:pt x="1020339" y="128587"/>
                </a:cubicBezTo>
                <a:cubicBezTo>
                  <a:pt x="1034627" y="119062"/>
                  <a:pt x="1047843" y="107691"/>
                  <a:pt x="1063202" y="100012"/>
                </a:cubicBezTo>
                <a:cubicBezTo>
                  <a:pt x="1118616" y="72305"/>
                  <a:pt x="1134526" y="89791"/>
                  <a:pt x="1206077" y="100012"/>
                </a:cubicBezTo>
                <a:cubicBezTo>
                  <a:pt x="1313818" y="135927"/>
                  <a:pt x="1181008" y="87478"/>
                  <a:pt x="1291802" y="142875"/>
                </a:cubicBezTo>
                <a:cubicBezTo>
                  <a:pt x="1305272" y="149610"/>
                  <a:pt x="1320377" y="152400"/>
                  <a:pt x="1334664" y="157162"/>
                </a:cubicBezTo>
                <a:cubicBezTo>
                  <a:pt x="1444202" y="152400"/>
                  <a:pt x="1553959" y="151284"/>
                  <a:pt x="1663277" y="142875"/>
                </a:cubicBezTo>
                <a:cubicBezTo>
                  <a:pt x="1756147" y="135731"/>
                  <a:pt x="1656131" y="111917"/>
                  <a:pt x="1749002" y="142875"/>
                </a:cubicBezTo>
                <a:cubicBezTo>
                  <a:pt x="1753764" y="214312"/>
                  <a:pt x="1739460" y="289673"/>
                  <a:pt x="1763289" y="357187"/>
                </a:cubicBezTo>
                <a:cubicBezTo>
                  <a:pt x="1771825" y="381372"/>
                  <a:pt x="1825202" y="361949"/>
                  <a:pt x="1834727" y="385762"/>
                </a:cubicBezTo>
                <a:cubicBezTo>
                  <a:pt x="1857789" y="443416"/>
                  <a:pt x="1844252" y="509587"/>
                  <a:pt x="1849014" y="571500"/>
                </a:cubicBezTo>
                <a:cubicBezTo>
                  <a:pt x="1844252" y="623887"/>
                  <a:pt x="1852419" y="679123"/>
                  <a:pt x="1834727" y="728662"/>
                </a:cubicBezTo>
                <a:cubicBezTo>
                  <a:pt x="1826718" y="751087"/>
                  <a:pt x="1794415" y="754687"/>
                  <a:pt x="1777577" y="771525"/>
                </a:cubicBezTo>
                <a:cubicBezTo>
                  <a:pt x="1765435" y="783667"/>
                  <a:pt x="1761144" y="802245"/>
                  <a:pt x="1749002" y="814387"/>
                </a:cubicBezTo>
                <a:cubicBezTo>
                  <a:pt x="1736860" y="826529"/>
                  <a:pt x="1719331" y="831969"/>
                  <a:pt x="1706139" y="842962"/>
                </a:cubicBezTo>
                <a:cubicBezTo>
                  <a:pt x="1690617" y="855897"/>
                  <a:pt x="1676212" y="870303"/>
                  <a:pt x="1663277" y="885825"/>
                </a:cubicBezTo>
                <a:cubicBezTo>
                  <a:pt x="1652284" y="899016"/>
                  <a:pt x="1647625" y="917380"/>
                  <a:pt x="1634702" y="928687"/>
                </a:cubicBezTo>
                <a:cubicBezTo>
                  <a:pt x="1608856" y="951302"/>
                  <a:pt x="1577552" y="966787"/>
                  <a:pt x="1548977" y="985837"/>
                </a:cubicBezTo>
                <a:cubicBezTo>
                  <a:pt x="1493584" y="1022766"/>
                  <a:pt x="1522404" y="1008982"/>
                  <a:pt x="1463252" y="1028700"/>
                </a:cubicBezTo>
                <a:cubicBezTo>
                  <a:pt x="1443788" y="1026537"/>
                  <a:pt x="1332243" y="1023234"/>
                  <a:pt x="1291802" y="1000125"/>
                </a:cubicBezTo>
                <a:cubicBezTo>
                  <a:pt x="1170707" y="930928"/>
                  <a:pt x="1290065" y="975732"/>
                  <a:pt x="1191789" y="942975"/>
                </a:cubicBezTo>
                <a:cubicBezTo>
                  <a:pt x="1167977" y="947737"/>
                  <a:pt x="1143090" y="948735"/>
                  <a:pt x="1120352" y="957262"/>
                </a:cubicBezTo>
                <a:cubicBezTo>
                  <a:pt x="1038473" y="987966"/>
                  <a:pt x="1118257" y="1005979"/>
                  <a:pt x="991764" y="1014412"/>
                </a:cubicBezTo>
                <a:lnTo>
                  <a:pt x="777452" y="1028700"/>
                </a:lnTo>
                <a:cubicBezTo>
                  <a:pt x="763164" y="1038225"/>
                  <a:pt x="749948" y="1049596"/>
                  <a:pt x="734589" y="1057275"/>
                </a:cubicBezTo>
                <a:cubicBezTo>
                  <a:pt x="679618" y="1084760"/>
                  <a:pt x="574711" y="1082200"/>
                  <a:pt x="534564" y="1085850"/>
                </a:cubicBezTo>
                <a:cubicBezTo>
                  <a:pt x="505989" y="1095375"/>
                  <a:pt x="470138" y="1093126"/>
                  <a:pt x="448839" y="1114425"/>
                </a:cubicBezTo>
                <a:cubicBezTo>
                  <a:pt x="395328" y="1167936"/>
                  <a:pt x="425145" y="1150897"/>
                  <a:pt x="363114" y="1171575"/>
                </a:cubicBezTo>
                <a:cubicBezTo>
                  <a:pt x="325014" y="1166812"/>
                  <a:pt x="284899" y="1170409"/>
                  <a:pt x="248814" y="1157287"/>
                </a:cubicBezTo>
                <a:cubicBezTo>
                  <a:pt x="180584" y="1132476"/>
                  <a:pt x="228400" y="1105577"/>
                  <a:pt x="177377" y="1071562"/>
                </a:cubicBezTo>
                <a:cubicBezTo>
                  <a:pt x="161039" y="1060670"/>
                  <a:pt x="139277" y="1062037"/>
                  <a:pt x="120227" y="1057275"/>
                </a:cubicBezTo>
                <a:cubicBezTo>
                  <a:pt x="119294" y="1057462"/>
                  <a:pt x="18944" y="1089817"/>
                  <a:pt x="5927" y="1057275"/>
                </a:cubicBezTo>
                <a:cubicBezTo>
                  <a:pt x="-17290" y="999233"/>
                  <a:pt x="33152" y="995812"/>
                  <a:pt x="63077" y="985837"/>
                </a:cubicBezTo>
                <a:cubicBezTo>
                  <a:pt x="77364" y="971550"/>
                  <a:pt x="90598" y="956124"/>
                  <a:pt x="105939" y="942975"/>
                </a:cubicBezTo>
                <a:cubicBezTo>
                  <a:pt x="215403" y="849148"/>
                  <a:pt x="132978" y="930221"/>
                  <a:pt x="177377" y="885825"/>
                </a:cubicBezTo>
                <a:lnTo>
                  <a:pt x="363114" y="1042987"/>
                </a:lnTo>
                <a:lnTo>
                  <a:pt x="920327" y="85725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7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280219"/>
            <a:ext cx="11599067" cy="479181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3723429" y="5656808"/>
            <a:ext cx="8229599" cy="769441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সমুদ্রের কোল ঘেঁষে গড়ে উঠেছে এই বিশাল বন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1455" y="5072033"/>
            <a:ext cx="1238250" cy="58477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সুন্দরবন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95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142876"/>
            <a:ext cx="5343525" cy="3856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857251" y="4843462"/>
            <a:ext cx="10544174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এখানে রয়েছে কেওড়া ও সুন্দরী গাছের বন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63" y="142876"/>
            <a:ext cx="5400675" cy="3856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99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1407</TotalTime>
  <Words>330</Words>
  <Application>Microsoft Office PowerPoint</Application>
  <PresentationFormat>Custom</PresentationFormat>
  <Paragraphs>89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290</cp:revision>
  <dcterms:created xsi:type="dcterms:W3CDTF">2018-02-20T04:23:59Z</dcterms:created>
  <dcterms:modified xsi:type="dcterms:W3CDTF">2020-10-13T19:11:40Z</dcterms:modified>
</cp:coreProperties>
</file>