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7"/>
  </p:notesMasterIdLst>
  <p:sldIdLst>
    <p:sldId id="290" r:id="rId2"/>
    <p:sldId id="271" r:id="rId3"/>
    <p:sldId id="268" r:id="rId4"/>
    <p:sldId id="259" r:id="rId5"/>
    <p:sldId id="258" r:id="rId6"/>
    <p:sldId id="275" r:id="rId7"/>
    <p:sldId id="282" r:id="rId8"/>
    <p:sldId id="294" r:id="rId9"/>
    <p:sldId id="295" r:id="rId10"/>
    <p:sldId id="296" r:id="rId11"/>
    <p:sldId id="297" r:id="rId12"/>
    <p:sldId id="299" r:id="rId13"/>
    <p:sldId id="298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261" r:id="rId23"/>
    <p:sldId id="308" r:id="rId24"/>
    <p:sldId id="265" r:id="rId25"/>
    <p:sldId id="26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99F3B-1425-4063-AE27-5A5DBA8FC4F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8B7A9-47B6-4361-BB78-021CA72B6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17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8B7A9-47B6-4361-BB78-021CA72B6E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19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8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6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6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5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0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0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7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6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8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7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812EE-ABD1-45FB-8C9F-C2CA58516C7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2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4739" y="168812"/>
            <a:ext cx="9903655" cy="16177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1" y="2541099"/>
            <a:ext cx="5878122" cy="417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13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18934776" y="1934306"/>
            <a:ext cx="0" cy="767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488192" y="1954823"/>
            <a:ext cx="0" cy="746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2597" y="7866644"/>
            <a:ext cx="0" cy="86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01301" y="3727950"/>
            <a:ext cx="11784037" cy="29754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মেকানিক্যাল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মাউসের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এজন্য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মুভ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chemeClr val="tx1"/>
              </a:solidFill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442" y="630811"/>
            <a:ext cx="3175021" cy="232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47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18934776" y="1934306"/>
            <a:ext cx="0" cy="767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488192" y="1954823"/>
            <a:ext cx="0" cy="746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2597" y="7866644"/>
            <a:ext cx="0" cy="86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01301" y="3727950"/>
            <a:ext cx="11784037" cy="29754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অপটিক্যাল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মাউসের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লের পরিবর্তে একটি রে দ্বারা মুভ হয়।এই মাউস ক্যাবলসহ হতে পারে আবার ক্যাবলছাড়াও হতে পারে।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442" y="666209"/>
            <a:ext cx="3492035" cy="248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88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18934776" y="1934306"/>
            <a:ext cx="0" cy="767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488192" y="1954823"/>
            <a:ext cx="0" cy="746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2597" y="7866644"/>
            <a:ext cx="0" cy="86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01301" y="3727950"/>
            <a:ext cx="11784037" cy="29754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জয়স্টিক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মূলত গেম খেলার জন্য ব্যবহৃত হয়।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816" y="328584"/>
            <a:ext cx="2082833" cy="317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85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18934776" y="1934306"/>
            <a:ext cx="0" cy="767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488192" y="1954823"/>
            <a:ext cx="0" cy="746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2597" y="7866644"/>
            <a:ext cx="0" cy="86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01301" y="3727950"/>
            <a:ext cx="11784037" cy="29754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cs typeface="NikoshBAN" panose="02000000000000000000" pitchFamily="2" charset="0"/>
              </a:rPr>
              <a:t>কোন ইমেজকে  ডিজিটাল সিগন্যালে রূপান্তর করে কম্পিউটারে নেওয়ার জন্য স্ক্যানার ব্যবহার করা হয়।এনিমেটর জন্য একটি অপরিহার্য ডিভাইস।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801" y="735504"/>
            <a:ext cx="2926894" cy="1965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08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18934776" y="1934306"/>
            <a:ext cx="0" cy="767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488192" y="1954823"/>
            <a:ext cx="0" cy="746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2597" y="7866644"/>
            <a:ext cx="0" cy="86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01301" y="3727950"/>
            <a:ext cx="11784037" cy="29754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cs typeface="NikoshBAN" panose="02000000000000000000" pitchFamily="2" charset="0"/>
              </a:rPr>
              <a:t>ডিজিটাল ক্যামেরা দ্বারা ছবিকে ডিজিটাল সিগন্যালে রুপান্তিরত করে মেমরি চিপে জমা রাখে।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030" y="735504"/>
            <a:ext cx="2648462" cy="212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8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18934776" y="1934306"/>
            <a:ext cx="0" cy="767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488192" y="1954823"/>
            <a:ext cx="0" cy="746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2597" y="7866644"/>
            <a:ext cx="0" cy="86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01301" y="3727950"/>
            <a:ext cx="11784037" cy="29754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cs typeface="NikoshBAN" panose="02000000000000000000" pitchFamily="2" charset="0"/>
              </a:rPr>
              <a:t>এটি একটি মুভি/স্টিল ক্যামেরা যাকে কম্পিউটারের সাথে জুড়ে দেওয়া হয়। এর সাহায্যে ছবি ও ভিডিও করা যায়।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928" y="81473"/>
            <a:ext cx="2044617" cy="295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7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18934776" y="1934306"/>
            <a:ext cx="0" cy="767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488192" y="1954823"/>
            <a:ext cx="0" cy="746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2597" y="7866644"/>
            <a:ext cx="0" cy="86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01301" y="3727950"/>
            <a:ext cx="11784037" cy="29754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ওএমআর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বহুনির্বাচনী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পরীক্ষার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খাতা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ওএমআর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এক ধরনের পঠনযন্ত্র।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Courier New" panose="02070309020205020404" pitchFamily="49" charset="0"/>
              <a:buChar char="o"/>
              <a:defRPr/>
            </a:pPr>
            <a:endParaRPr lang="en-US" sz="40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solidFill>
                <a:schemeClr val="tx1"/>
              </a:solidFill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965" y="444436"/>
            <a:ext cx="3431792" cy="198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35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18934776" y="1934306"/>
            <a:ext cx="0" cy="767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488192" y="1954823"/>
            <a:ext cx="0" cy="746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2597" y="7866644"/>
            <a:ext cx="0" cy="86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01301" y="3727950"/>
            <a:ext cx="11784037" cy="29754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cs typeface="NikoshBAN" panose="02000000000000000000" pitchFamily="2" charset="0"/>
              </a:rPr>
              <a:t>মনিটর একটি আউটপুট ডিভাইস।এটি হচ্ছে তথ্য প্রর্দশনের একটি মাধ্যম।দুই ধরনের মনিটর দেখা যায়-ক্যাথোড রশ্নি টিউব মনিটর,ফ্ল্যাট প্যানেল মনিটর।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085" y="634309"/>
            <a:ext cx="3690537" cy="20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18934776" y="1934306"/>
            <a:ext cx="0" cy="767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488192" y="1954823"/>
            <a:ext cx="0" cy="746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2597" y="7866644"/>
            <a:ext cx="0" cy="86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01301" y="3727950"/>
            <a:ext cx="11784037" cy="29754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বিশ্বকাপ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খেলা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সিনেমা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পর্দায়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প্রজেক্টর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solidFill>
                <a:schemeClr val="tx1"/>
              </a:solidFill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085" y="694265"/>
            <a:ext cx="3804196" cy="200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9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18934776" y="1934306"/>
            <a:ext cx="0" cy="767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488192" y="1954823"/>
            <a:ext cx="0" cy="746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2597" y="7866644"/>
            <a:ext cx="0" cy="86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01301" y="3727950"/>
            <a:ext cx="11826576" cy="14489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স্থায়ীভাবে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সংরক্ষন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bn-BD" sz="4000" dirty="0" smtClean="0">
              <a:solidFill>
                <a:schemeClr val="tx1"/>
              </a:solidFill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539" y="694264"/>
            <a:ext cx="3190692" cy="25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87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noFill/>
          <a:ln w="571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bn-IN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9536" y="2794716"/>
            <a:ext cx="4185623" cy="3208010"/>
          </a:xfrm>
          <a:noFill/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আবুল কাউছার</a:t>
            </a:r>
          </a:p>
          <a:p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ট্রেড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ইন্স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ট্রাক্টর(কম্পিউটার ও তথ্য যোগাযোগ প্রযুক্তি)</a:t>
            </a:r>
          </a:p>
          <a:p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চরপলাশ উচ্চ বিদ্যালয়</a:t>
            </a:r>
          </a:p>
          <a:p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পাকুন্দিয়া,কিশোরগঞ্জ।</a:t>
            </a:r>
            <a:endParaRPr lang="bn-IN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noFill/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bn-IN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818" y="2704563"/>
            <a:ext cx="4185617" cy="3208010"/>
          </a:xfrm>
          <a:noFill/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(ভোকেশনাল)</a:t>
            </a:r>
            <a:endParaRPr lang="bn-IN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</a:t>
            </a:r>
            <a:r>
              <a:rPr lang="bn-I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তথ্য 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-১</a:t>
            </a:r>
            <a:endParaRPr lang="bn-IN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endParaRPr lang="bn-IN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সময়ঃ৪০মিনিট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89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407963" y="126621"/>
            <a:ext cx="11605845" cy="8599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solidFill>
                  <a:schemeClr val="tx1"/>
                </a:solidFill>
                <a:cs typeface="NikoshBAN" panose="02000000000000000000" pitchFamily="2" charset="0"/>
              </a:rPr>
              <a:t>সাধারমত</a:t>
            </a:r>
            <a:r>
              <a:rPr lang="en-US" sz="4000" dirty="0" smtClean="0">
                <a:solidFill>
                  <a:schemeClr val="tx1"/>
                </a:solidFill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cs typeface="NikoshBAN" panose="02000000000000000000" pitchFamily="2" charset="0"/>
              </a:rPr>
              <a:t>৩ </a:t>
            </a:r>
            <a:r>
              <a:rPr lang="en-US" sz="4000" dirty="0" err="1" smtClean="0">
                <a:solidFill>
                  <a:schemeClr val="tx1"/>
                </a:solidFill>
                <a:cs typeface="NikoshBAN" panose="02000000000000000000" pitchFamily="2" charset="0"/>
              </a:rPr>
              <a:t>রকমের</a:t>
            </a:r>
            <a:r>
              <a:rPr lang="en-US" sz="4000" dirty="0" smtClean="0">
                <a:solidFill>
                  <a:schemeClr val="tx1"/>
                </a:solidFill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cs typeface="NikoshBAN" panose="02000000000000000000" pitchFamily="2" charset="0"/>
              </a:rPr>
              <a:t>Printer </a:t>
            </a:r>
            <a:r>
              <a:rPr lang="en-US" sz="4000" dirty="0" err="1" smtClean="0">
                <a:solidFill>
                  <a:schemeClr val="tx1"/>
                </a:solidFill>
                <a:cs typeface="NikoshBAN" panose="02000000000000000000" pitchFamily="2" charset="0"/>
              </a:rPr>
              <a:t>ব্যবহৃত</a:t>
            </a:r>
            <a:r>
              <a:rPr lang="en-US" sz="4000" dirty="0" smtClean="0">
                <a:solidFill>
                  <a:schemeClr val="tx1"/>
                </a:solidFill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chemeClr val="tx1"/>
                </a:solidFill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2597" y="1324857"/>
            <a:ext cx="18852179" cy="7403124"/>
            <a:chOff x="82597" y="1324857"/>
            <a:chExt cx="18852179" cy="740312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749" y="1324857"/>
              <a:ext cx="2489851" cy="1693465"/>
            </a:xfrm>
            <a:prstGeom prst="rect">
              <a:avLst/>
            </a:prstGeom>
          </p:spPr>
        </p:pic>
        <p:cxnSp>
          <p:nvCxnSpPr>
            <p:cNvPr id="23" name="Straight Arrow Connector 22"/>
            <p:cNvCxnSpPr/>
            <p:nvPr/>
          </p:nvCxnSpPr>
          <p:spPr>
            <a:xfrm>
              <a:off x="18934776" y="1934306"/>
              <a:ext cx="0" cy="767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15488192" y="1954823"/>
              <a:ext cx="0" cy="7461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82597" y="7866644"/>
              <a:ext cx="0" cy="8613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253683" y="3468600"/>
              <a:ext cx="3116555" cy="13988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Dot matrix</a:t>
              </a:r>
              <a:endPara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6372" y="1437173"/>
              <a:ext cx="2384685" cy="158115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4343278" y="3468965"/>
              <a:ext cx="2929719" cy="13984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Bubble jet</a:t>
              </a:r>
              <a:endPara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63662" y="1465886"/>
              <a:ext cx="2590800" cy="1724059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8249555" y="3468600"/>
              <a:ext cx="3764253" cy="9980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Laser jet</a:t>
              </a:r>
              <a:endPara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796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18934776" y="1934306"/>
            <a:ext cx="0" cy="767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488192" y="1954823"/>
            <a:ext cx="0" cy="746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2597" y="7866644"/>
            <a:ext cx="0" cy="86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01301" y="3727950"/>
            <a:ext cx="11826576" cy="14489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স্পিকার দিয়ে উচ্চ স্বরে কোন কিছু শোনা যায়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solidFill>
                <a:schemeClr val="tx1"/>
              </a:solidFill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538" y="887470"/>
            <a:ext cx="3303233" cy="219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01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7118" y="272953"/>
            <a:ext cx="7049550" cy="1138916"/>
          </a:xfrm>
          <a:custGeom>
            <a:avLst/>
            <a:gdLst>
              <a:gd name="connsiteX0" fmla="*/ 0 w 6714700"/>
              <a:gd name="connsiteY0" fmla="*/ 0 h 1241946"/>
              <a:gd name="connsiteX1" fmla="*/ 6714700 w 6714700"/>
              <a:gd name="connsiteY1" fmla="*/ 0 h 1241946"/>
              <a:gd name="connsiteX2" fmla="*/ 6714700 w 6714700"/>
              <a:gd name="connsiteY2" fmla="*/ 1241946 h 1241946"/>
              <a:gd name="connsiteX3" fmla="*/ 0 w 6714700"/>
              <a:gd name="connsiteY3" fmla="*/ 1241946 h 1241946"/>
              <a:gd name="connsiteX4" fmla="*/ 0 w 6714700"/>
              <a:gd name="connsiteY4" fmla="*/ 0 h 1241946"/>
              <a:gd name="connsiteX0" fmla="*/ 0 w 6727579"/>
              <a:gd name="connsiteY0" fmla="*/ 0 h 1254825"/>
              <a:gd name="connsiteX1" fmla="*/ 6727579 w 6727579"/>
              <a:gd name="connsiteY1" fmla="*/ 12879 h 1254825"/>
              <a:gd name="connsiteX2" fmla="*/ 6727579 w 6727579"/>
              <a:gd name="connsiteY2" fmla="*/ 1254825 h 1254825"/>
              <a:gd name="connsiteX3" fmla="*/ 12879 w 6727579"/>
              <a:gd name="connsiteY3" fmla="*/ 1254825 h 1254825"/>
              <a:gd name="connsiteX4" fmla="*/ 0 w 6727579"/>
              <a:gd name="connsiteY4" fmla="*/ 0 h 1254825"/>
              <a:gd name="connsiteX0" fmla="*/ 0 w 6727579"/>
              <a:gd name="connsiteY0" fmla="*/ 0 h 1254825"/>
              <a:gd name="connsiteX1" fmla="*/ 6727579 w 6727579"/>
              <a:gd name="connsiteY1" fmla="*/ 12879 h 1254825"/>
              <a:gd name="connsiteX2" fmla="*/ 6727579 w 6727579"/>
              <a:gd name="connsiteY2" fmla="*/ 1254825 h 1254825"/>
              <a:gd name="connsiteX3" fmla="*/ 669702 w 6727579"/>
              <a:gd name="connsiteY3" fmla="*/ 1074521 h 1254825"/>
              <a:gd name="connsiteX4" fmla="*/ 0 w 6727579"/>
              <a:gd name="connsiteY4" fmla="*/ 0 h 1254825"/>
              <a:gd name="connsiteX0" fmla="*/ 0 w 6727579"/>
              <a:gd name="connsiteY0" fmla="*/ 0 h 1190431"/>
              <a:gd name="connsiteX1" fmla="*/ 6727579 w 6727579"/>
              <a:gd name="connsiteY1" fmla="*/ 12879 h 1190431"/>
              <a:gd name="connsiteX2" fmla="*/ 5787422 w 6727579"/>
              <a:gd name="connsiteY2" fmla="*/ 1190431 h 1190431"/>
              <a:gd name="connsiteX3" fmla="*/ 669702 w 6727579"/>
              <a:gd name="connsiteY3" fmla="*/ 1074521 h 1190431"/>
              <a:gd name="connsiteX4" fmla="*/ 0 w 6727579"/>
              <a:gd name="connsiteY4" fmla="*/ 0 h 1190431"/>
              <a:gd name="connsiteX0" fmla="*/ 0 w 6366970"/>
              <a:gd name="connsiteY0" fmla="*/ 0 h 1190431"/>
              <a:gd name="connsiteX1" fmla="*/ 6366970 w 6366970"/>
              <a:gd name="connsiteY1" fmla="*/ 51516 h 1190431"/>
              <a:gd name="connsiteX2" fmla="*/ 5787422 w 6366970"/>
              <a:gd name="connsiteY2" fmla="*/ 1190431 h 1190431"/>
              <a:gd name="connsiteX3" fmla="*/ 669702 w 6366970"/>
              <a:gd name="connsiteY3" fmla="*/ 1074521 h 1190431"/>
              <a:gd name="connsiteX4" fmla="*/ 0 w 6366970"/>
              <a:gd name="connsiteY4" fmla="*/ 0 h 1190431"/>
              <a:gd name="connsiteX0" fmla="*/ 0 w 6289697"/>
              <a:gd name="connsiteY0" fmla="*/ 0 h 1190431"/>
              <a:gd name="connsiteX1" fmla="*/ 6289697 w 6289697"/>
              <a:gd name="connsiteY1" fmla="*/ 51516 h 1190431"/>
              <a:gd name="connsiteX2" fmla="*/ 5710149 w 6289697"/>
              <a:gd name="connsiteY2" fmla="*/ 1190431 h 1190431"/>
              <a:gd name="connsiteX3" fmla="*/ 592429 w 6289697"/>
              <a:gd name="connsiteY3" fmla="*/ 1074521 h 1190431"/>
              <a:gd name="connsiteX4" fmla="*/ 0 w 6289697"/>
              <a:gd name="connsiteY4" fmla="*/ 0 h 1190431"/>
              <a:gd name="connsiteX0" fmla="*/ 0 w 6289697"/>
              <a:gd name="connsiteY0" fmla="*/ 0 h 1151794"/>
              <a:gd name="connsiteX1" fmla="*/ 6289697 w 6289697"/>
              <a:gd name="connsiteY1" fmla="*/ 51516 h 1151794"/>
              <a:gd name="connsiteX2" fmla="*/ 5091964 w 6289697"/>
              <a:gd name="connsiteY2" fmla="*/ 1151794 h 1151794"/>
              <a:gd name="connsiteX3" fmla="*/ 592429 w 6289697"/>
              <a:gd name="connsiteY3" fmla="*/ 1074521 h 1151794"/>
              <a:gd name="connsiteX4" fmla="*/ 0 w 6289697"/>
              <a:gd name="connsiteY4" fmla="*/ 0 h 1151794"/>
              <a:gd name="connsiteX0" fmla="*/ 0 w 5851815"/>
              <a:gd name="connsiteY0" fmla="*/ 0 h 1151794"/>
              <a:gd name="connsiteX1" fmla="*/ 5851815 w 5851815"/>
              <a:gd name="connsiteY1" fmla="*/ 64395 h 1151794"/>
              <a:gd name="connsiteX2" fmla="*/ 5091964 w 5851815"/>
              <a:gd name="connsiteY2" fmla="*/ 1151794 h 1151794"/>
              <a:gd name="connsiteX3" fmla="*/ 592429 w 5851815"/>
              <a:gd name="connsiteY3" fmla="*/ 1074521 h 1151794"/>
              <a:gd name="connsiteX4" fmla="*/ 0 w 5851815"/>
              <a:gd name="connsiteY4" fmla="*/ 0 h 1151794"/>
              <a:gd name="connsiteX0" fmla="*/ 0 w 5710147"/>
              <a:gd name="connsiteY0" fmla="*/ 0 h 1138916"/>
              <a:gd name="connsiteX1" fmla="*/ 5710147 w 5710147"/>
              <a:gd name="connsiteY1" fmla="*/ 51517 h 1138916"/>
              <a:gd name="connsiteX2" fmla="*/ 4950296 w 5710147"/>
              <a:gd name="connsiteY2" fmla="*/ 1138916 h 1138916"/>
              <a:gd name="connsiteX3" fmla="*/ 450761 w 5710147"/>
              <a:gd name="connsiteY3" fmla="*/ 1061643 h 1138916"/>
              <a:gd name="connsiteX4" fmla="*/ 0 w 5710147"/>
              <a:gd name="connsiteY4" fmla="*/ 0 h 1138916"/>
              <a:gd name="connsiteX0" fmla="*/ 0 w 6521516"/>
              <a:gd name="connsiteY0" fmla="*/ 0 h 1138916"/>
              <a:gd name="connsiteX1" fmla="*/ 6521516 w 6521516"/>
              <a:gd name="connsiteY1" fmla="*/ 51517 h 1138916"/>
              <a:gd name="connsiteX2" fmla="*/ 4950296 w 6521516"/>
              <a:gd name="connsiteY2" fmla="*/ 1138916 h 1138916"/>
              <a:gd name="connsiteX3" fmla="*/ 450761 w 6521516"/>
              <a:gd name="connsiteY3" fmla="*/ 1061643 h 1138916"/>
              <a:gd name="connsiteX4" fmla="*/ 0 w 6521516"/>
              <a:gd name="connsiteY4" fmla="*/ 0 h 1138916"/>
              <a:gd name="connsiteX0" fmla="*/ 965916 w 7487432"/>
              <a:gd name="connsiteY0" fmla="*/ 0 h 1138916"/>
              <a:gd name="connsiteX1" fmla="*/ 7487432 w 7487432"/>
              <a:gd name="connsiteY1" fmla="*/ 51517 h 1138916"/>
              <a:gd name="connsiteX2" fmla="*/ 5916212 w 7487432"/>
              <a:gd name="connsiteY2" fmla="*/ 1138916 h 1138916"/>
              <a:gd name="connsiteX3" fmla="*/ 0 w 7487432"/>
              <a:gd name="connsiteY3" fmla="*/ 1087401 h 1138916"/>
              <a:gd name="connsiteX4" fmla="*/ 965916 w 7487432"/>
              <a:gd name="connsiteY4" fmla="*/ 0 h 1138916"/>
              <a:gd name="connsiteX0" fmla="*/ 965916 w 7049550"/>
              <a:gd name="connsiteY0" fmla="*/ 0 h 1138916"/>
              <a:gd name="connsiteX1" fmla="*/ 7049550 w 7049550"/>
              <a:gd name="connsiteY1" fmla="*/ 77275 h 1138916"/>
              <a:gd name="connsiteX2" fmla="*/ 5916212 w 7049550"/>
              <a:gd name="connsiteY2" fmla="*/ 1138916 h 1138916"/>
              <a:gd name="connsiteX3" fmla="*/ 0 w 7049550"/>
              <a:gd name="connsiteY3" fmla="*/ 1087401 h 1138916"/>
              <a:gd name="connsiteX4" fmla="*/ 965916 w 7049550"/>
              <a:gd name="connsiteY4" fmla="*/ 0 h 113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9550" h="1138916">
                <a:moveTo>
                  <a:pt x="965916" y="0"/>
                </a:moveTo>
                <a:lnTo>
                  <a:pt x="7049550" y="77275"/>
                </a:lnTo>
                <a:lnTo>
                  <a:pt x="5916212" y="1138916"/>
                </a:lnTo>
                <a:lnTo>
                  <a:pt x="0" y="1087401"/>
                </a:lnTo>
                <a:lnTo>
                  <a:pt x="965916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6821" y="2688608"/>
            <a:ext cx="5134365" cy="1316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ডিভাইসের নাম বল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আউটপুট ডিভাসের নাম বল?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2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18934776" y="1934306"/>
            <a:ext cx="0" cy="767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488192" y="1954823"/>
            <a:ext cx="0" cy="746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2597" y="7866644"/>
            <a:ext cx="0" cy="86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0" y="3184095"/>
            <a:ext cx="11826576" cy="332924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মাপের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ব্যানার,বাড়ির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নকশা,পোস্টার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ছাপানোন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প্লাটার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solidFill>
                <a:schemeClr val="tx1"/>
              </a:solidFill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079" y="887470"/>
            <a:ext cx="2778829" cy="219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73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35" y="1766015"/>
            <a:ext cx="4211390" cy="235837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25769" y="257577"/>
            <a:ext cx="6954592" cy="862885"/>
          </a:xfrm>
          <a:custGeom>
            <a:avLst/>
            <a:gdLst>
              <a:gd name="connsiteX0" fmla="*/ 0 w 7302321"/>
              <a:gd name="connsiteY0" fmla="*/ 0 h 837127"/>
              <a:gd name="connsiteX1" fmla="*/ 7302321 w 7302321"/>
              <a:gd name="connsiteY1" fmla="*/ 0 h 837127"/>
              <a:gd name="connsiteX2" fmla="*/ 7302321 w 7302321"/>
              <a:gd name="connsiteY2" fmla="*/ 837127 h 837127"/>
              <a:gd name="connsiteX3" fmla="*/ 0 w 7302321"/>
              <a:gd name="connsiteY3" fmla="*/ 837127 h 837127"/>
              <a:gd name="connsiteX4" fmla="*/ 0 w 7302321"/>
              <a:gd name="connsiteY4" fmla="*/ 0 h 837127"/>
              <a:gd name="connsiteX0" fmla="*/ 0 w 7302321"/>
              <a:gd name="connsiteY0" fmla="*/ 0 h 862885"/>
              <a:gd name="connsiteX1" fmla="*/ 7302321 w 7302321"/>
              <a:gd name="connsiteY1" fmla="*/ 0 h 862885"/>
              <a:gd name="connsiteX2" fmla="*/ 7302321 w 7302321"/>
              <a:gd name="connsiteY2" fmla="*/ 837127 h 862885"/>
              <a:gd name="connsiteX3" fmla="*/ 0 w 7302321"/>
              <a:gd name="connsiteY3" fmla="*/ 862885 h 862885"/>
              <a:gd name="connsiteX4" fmla="*/ 0 w 7302321"/>
              <a:gd name="connsiteY4" fmla="*/ 0 h 862885"/>
              <a:gd name="connsiteX0" fmla="*/ 695459 w 7302321"/>
              <a:gd name="connsiteY0" fmla="*/ 25758 h 862885"/>
              <a:gd name="connsiteX1" fmla="*/ 7302321 w 7302321"/>
              <a:gd name="connsiteY1" fmla="*/ 0 h 862885"/>
              <a:gd name="connsiteX2" fmla="*/ 7302321 w 7302321"/>
              <a:gd name="connsiteY2" fmla="*/ 837127 h 862885"/>
              <a:gd name="connsiteX3" fmla="*/ 0 w 7302321"/>
              <a:gd name="connsiteY3" fmla="*/ 862885 h 862885"/>
              <a:gd name="connsiteX4" fmla="*/ 695459 w 7302321"/>
              <a:gd name="connsiteY4" fmla="*/ 25758 h 862885"/>
              <a:gd name="connsiteX0" fmla="*/ 695459 w 7302321"/>
              <a:gd name="connsiteY0" fmla="*/ 25758 h 862885"/>
              <a:gd name="connsiteX1" fmla="*/ 7302321 w 7302321"/>
              <a:gd name="connsiteY1" fmla="*/ 0 h 862885"/>
              <a:gd name="connsiteX2" fmla="*/ 6568225 w 7302321"/>
              <a:gd name="connsiteY2" fmla="*/ 798491 h 862885"/>
              <a:gd name="connsiteX3" fmla="*/ 0 w 7302321"/>
              <a:gd name="connsiteY3" fmla="*/ 862885 h 862885"/>
              <a:gd name="connsiteX4" fmla="*/ 695459 w 7302321"/>
              <a:gd name="connsiteY4" fmla="*/ 25758 h 862885"/>
              <a:gd name="connsiteX0" fmla="*/ 695459 w 6954592"/>
              <a:gd name="connsiteY0" fmla="*/ 25758 h 862885"/>
              <a:gd name="connsiteX1" fmla="*/ 6954592 w 6954592"/>
              <a:gd name="connsiteY1" fmla="*/ 0 h 862885"/>
              <a:gd name="connsiteX2" fmla="*/ 6568225 w 6954592"/>
              <a:gd name="connsiteY2" fmla="*/ 798491 h 862885"/>
              <a:gd name="connsiteX3" fmla="*/ 0 w 6954592"/>
              <a:gd name="connsiteY3" fmla="*/ 862885 h 862885"/>
              <a:gd name="connsiteX4" fmla="*/ 695459 w 6954592"/>
              <a:gd name="connsiteY4" fmla="*/ 25758 h 862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592" h="862885">
                <a:moveTo>
                  <a:pt x="695459" y="25758"/>
                </a:moveTo>
                <a:lnTo>
                  <a:pt x="6954592" y="0"/>
                </a:lnTo>
                <a:lnTo>
                  <a:pt x="6568225" y="798491"/>
                </a:lnTo>
                <a:lnTo>
                  <a:pt x="0" y="862885"/>
                </a:lnTo>
                <a:lnTo>
                  <a:pt x="695459" y="25758"/>
                </a:ln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1686" y="4906499"/>
            <a:ext cx="101568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 আউটপুট ডিভাইসের কাজ লিখ 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296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39815" y="1420837"/>
            <a:ext cx="6935373" cy="437505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7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43189" y="476518"/>
            <a:ext cx="822074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চিত্রগুলো লক্ষ্য কর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068948" y="5135985"/>
            <a:ext cx="2479470" cy="888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Keyboard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095483" y="5135984"/>
            <a:ext cx="2823932" cy="9813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Scanner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869794" y="5135986"/>
            <a:ext cx="2966527" cy="8638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Monitor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68948" y="5135984"/>
            <a:ext cx="2479470" cy="8886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95481" y="5142808"/>
            <a:ext cx="2823933" cy="9745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869793" y="5077249"/>
            <a:ext cx="2966527" cy="1006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11" y="1465677"/>
            <a:ext cx="3379972" cy="22492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151" y="1525774"/>
            <a:ext cx="2686806" cy="18042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13" y="1703611"/>
            <a:ext cx="2904361" cy="162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35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03477 -0.249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" y="-1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12734 -0.2428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67" y="-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22222E-6 L 0.07774 -0.2560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0" y="-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856096" y="2169994"/>
            <a:ext cx="8011235" cy="856541"/>
          </a:xfrm>
          <a:prstGeom prst="fram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ইউনিট</a:t>
            </a: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ইউনিট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85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1173708" y="407963"/>
            <a:ext cx="5452175" cy="1364565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3029" y="2335237"/>
            <a:ext cx="10199077" cy="3533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ডিভাইসের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পারবে;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ডিভাইসের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পারবে;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ডিভাইসের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 করতে পারবে।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96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92" y="740705"/>
            <a:ext cx="2946245" cy="257796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0" y="4881093"/>
            <a:ext cx="12015989" cy="11719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ডিভাসের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ডাটা প্রবেশ করানো হয় সেই সমস্ত ডিভাইসকে ইনপুট ডিভাইস বলে</a:t>
            </a:r>
            <a:r>
              <a:rPr lang="bn-BD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যেমন-কীবোর্ড,মাউস। 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205" y="1026269"/>
            <a:ext cx="3079211" cy="204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55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18934776" y="1934306"/>
            <a:ext cx="0" cy="767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488192" y="1954823"/>
            <a:ext cx="0" cy="746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2597" y="7866644"/>
            <a:ext cx="0" cy="86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01301" y="3727950"/>
            <a:ext cx="11784037" cy="29754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কিবোর্ড হলো সবচেয়ে গুরুত্বপূর্ণ ইনপুট ডিভাইস।কিবোর্ড প্রধানত ২ ধরনের।যেমন-</a:t>
            </a:r>
            <a:r>
              <a:rPr lang="bn-BD" sz="4000" dirty="0" smtClean="0">
                <a:solidFill>
                  <a:schemeClr val="tx1"/>
                </a:solidFill>
                <a:cs typeface="NikoshBAN" panose="02000000000000000000" pitchFamily="2" charset="0"/>
              </a:rPr>
              <a:t>Standard keyboard(84 keys) Enhanced keyboard(101/102/104 keys).</a:t>
            </a:r>
            <a:endParaRPr lang="en-US" sz="4000" dirty="0">
              <a:solidFill>
                <a:schemeClr val="tx1"/>
              </a:solidFill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49" y="405105"/>
            <a:ext cx="4174808" cy="2778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98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18934776" y="1934306"/>
            <a:ext cx="0" cy="767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488192" y="1954823"/>
            <a:ext cx="0" cy="746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2597" y="7866644"/>
            <a:ext cx="0" cy="86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407963" y="126621"/>
            <a:ext cx="11296357" cy="80184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K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eyboard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পোর্ট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3683" y="1324858"/>
            <a:ext cx="11760125" cy="3141790"/>
            <a:chOff x="253683" y="1324858"/>
            <a:chExt cx="11760125" cy="314179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963" y="1324858"/>
              <a:ext cx="2962275" cy="1543050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253683" y="3468600"/>
              <a:ext cx="3116555" cy="84869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PS/2 port</a:t>
              </a:r>
              <a:endPara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0915" y="1437173"/>
              <a:ext cx="2895600" cy="158115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4343278" y="3468965"/>
              <a:ext cx="2933237" cy="72320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Usb port</a:t>
              </a:r>
              <a:endPara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63662" y="1446853"/>
              <a:ext cx="2590800" cy="1762125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8249555" y="3468600"/>
              <a:ext cx="3764253" cy="9980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Serial port</a:t>
              </a:r>
              <a:endPara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324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18934776" y="1934306"/>
            <a:ext cx="0" cy="767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488192" y="1954823"/>
            <a:ext cx="0" cy="746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2597" y="7866644"/>
            <a:ext cx="0" cy="86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01301" y="3727950"/>
            <a:ext cx="11784037" cy="29754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কিবোর্ড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 ধরনের।যেমন-</a:t>
            </a:r>
            <a:r>
              <a:rPr lang="en-US" sz="4000" dirty="0" err="1" smtClean="0">
                <a:solidFill>
                  <a:schemeClr val="tx1"/>
                </a:solidFill>
                <a:cs typeface="NikoshBAN" panose="02000000000000000000" pitchFamily="2" charset="0"/>
              </a:rPr>
              <a:t>ম্যাকানিক্যাল</a:t>
            </a:r>
            <a:r>
              <a:rPr lang="en-US" sz="4000" dirty="0" smtClean="0">
                <a:solidFill>
                  <a:schemeClr val="tx1"/>
                </a:solidFill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cs typeface="NikoshBAN" panose="02000000000000000000" pitchFamily="2" charset="0"/>
              </a:rPr>
              <a:t>মাউস</a:t>
            </a:r>
            <a:r>
              <a:rPr lang="bn-BD" sz="4000" dirty="0" smtClean="0">
                <a:solidFill>
                  <a:schemeClr val="tx1"/>
                </a:solidFill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cs typeface="NikoshBAN" panose="02000000000000000000" pitchFamily="2" charset="0"/>
              </a:rPr>
              <a:t>ও </a:t>
            </a:r>
            <a:r>
              <a:rPr lang="en-US" sz="4000" dirty="0" err="1" smtClean="0">
                <a:solidFill>
                  <a:schemeClr val="tx1"/>
                </a:solidFill>
                <a:cs typeface="NikoshBAN" panose="02000000000000000000" pitchFamily="2" charset="0"/>
              </a:rPr>
              <a:t>অপটিক্যাল</a:t>
            </a:r>
            <a:r>
              <a:rPr lang="en-US" sz="4000" dirty="0" smtClean="0">
                <a:solidFill>
                  <a:schemeClr val="tx1"/>
                </a:solidFill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cs typeface="NikoshBAN" panose="02000000000000000000" pitchFamily="2" charset="0"/>
              </a:rPr>
              <a:t>মাউস</a:t>
            </a:r>
            <a:r>
              <a:rPr lang="bn-BD" sz="4000" dirty="0" smtClean="0">
                <a:solidFill>
                  <a:schemeClr val="tx1"/>
                </a:solidFill>
                <a:cs typeface="NikoshBAN" panose="02000000000000000000" pitchFamily="2" charset="0"/>
              </a:rPr>
              <a:t>.</a:t>
            </a:r>
            <a:endParaRPr lang="en-US" sz="4000" dirty="0">
              <a:solidFill>
                <a:schemeClr val="tx1"/>
              </a:solidFill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442" y="405105"/>
            <a:ext cx="3175021" cy="2778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52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1080</TotalTime>
  <Words>362</Words>
  <Application>Microsoft Office PowerPoint</Application>
  <PresentationFormat>Widescreen</PresentationFormat>
  <Paragraphs>52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NikoshBAN</vt:lpstr>
      <vt:lpstr>Office Theme</vt:lpstr>
      <vt:lpstr>PowerPoint Presentation</vt:lpstr>
      <vt:lpstr>শিক্ষক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Abul Kucher</cp:lastModifiedBy>
  <cp:revision>239</cp:revision>
  <dcterms:created xsi:type="dcterms:W3CDTF">2019-01-26T04:24:37Z</dcterms:created>
  <dcterms:modified xsi:type="dcterms:W3CDTF">2020-10-14T13:59:12Z</dcterms:modified>
</cp:coreProperties>
</file>