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9" r:id="rId15"/>
    <p:sldId id="270" r:id="rId16"/>
    <p:sldId id="271" r:id="rId17"/>
    <p:sldId id="272" r:id="rId18"/>
    <p:sldId id="273" r:id="rId19"/>
    <p:sldId id="28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EF4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-787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E85695-8839-45C0-B7BA-49640C788D9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A84A52-34F5-48AE-9546-CCE7B0045BC3}">
      <dgm:prSet phldrT="[Text]" custT="1"/>
      <dgm:spPr/>
      <dgm:t>
        <a:bodyPr/>
        <a:lstStyle/>
        <a:p>
          <a:r>
            <a: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০১</a:t>
          </a:r>
          <a:endParaRPr lang="en-US" sz="40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8E1F2E4-B632-4F55-8A0B-F89A6FF82C76}" type="parTrans" cxnId="{A4121DB0-A947-4D48-AC92-86ACF9C63140}">
      <dgm:prSet/>
      <dgm:spPr/>
      <dgm:t>
        <a:bodyPr/>
        <a:lstStyle/>
        <a:p>
          <a:endParaRPr lang="en-US"/>
        </a:p>
      </dgm:t>
    </dgm:pt>
    <dgm:pt modelId="{BE4B1464-8F2F-482C-A63E-F646C5D46903}" type="sibTrans" cxnId="{A4121DB0-A947-4D48-AC92-86ACF9C63140}">
      <dgm:prSet/>
      <dgm:spPr/>
      <dgm:t>
        <a:bodyPr/>
        <a:lstStyle/>
        <a:p>
          <a:endParaRPr lang="en-US"/>
        </a:p>
      </dgm:t>
    </dgm:pt>
    <dgm:pt modelId="{F935CF12-27A7-461E-A23A-C637A4EA7689}">
      <dgm:prSet phldrT="[Text]" custT="1"/>
      <dgm:spPr/>
      <dgm:t>
        <a:bodyPr/>
        <a:lstStyle/>
        <a:p>
          <a:r>
            <a:rPr lang="en-US" sz="40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জুমুআর</a:t>
          </a:r>
          <a:r>
            <a: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সালাত</a:t>
          </a:r>
          <a:r>
            <a: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ফরজ</a:t>
          </a:r>
          <a:r>
            <a: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;</a:t>
          </a:r>
          <a:endParaRPr lang="en-US" sz="40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07A5CFF-11F7-4E2C-A573-532652DC23B9}" type="parTrans" cxnId="{CE9AE8D0-2757-4682-826C-77FB1864B57C}">
      <dgm:prSet/>
      <dgm:spPr/>
      <dgm:t>
        <a:bodyPr/>
        <a:lstStyle/>
        <a:p>
          <a:endParaRPr lang="en-US"/>
        </a:p>
      </dgm:t>
    </dgm:pt>
    <dgm:pt modelId="{BBC592E4-25CA-40A6-9417-BF5D0EC42D99}" type="sibTrans" cxnId="{CE9AE8D0-2757-4682-826C-77FB1864B57C}">
      <dgm:prSet/>
      <dgm:spPr/>
      <dgm:t>
        <a:bodyPr/>
        <a:lstStyle/>
        <a:p>
          <a:endParaRPr lang="en-US"/>
        </a:p>
      </dgm:t>
    </dgm:pt>
    <dgm:pt modelId="{714814B1-8A51-495D-BD6B-E368E00D8106}">
      <dgm:prSet phldrT="[Text]" custT="1"/>
      <dgm:spPr/>
      <dgm:t>
        <a:bodyPr/>
        <a:lstStyle/>
        <a:p>
          <a:r>
            <a: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০২</a:t>
          </a:r>
          <a:endParaRPr lang="en-US" sz="40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2700E86-8BC3-440E-9CBA-43C9E46477CF}" type="parTrans" cxnId="{E49BECE6-9B7D-4009-8028-8BDD8DC78536}">
      <dgm:prSet/>
      <dgm:spPr/>
      <dgm:t>
        <a:bodyPr/>
        <a:lstStyle/>
        <a:p>
          <a:endParaRPr lang="en-US"/>
        </a:p>
      </dgm:t>
    </dgm:pt>
    <dgm:pt modelId="{BA50D90D-C4F4-49DA-B8D7-57D61724572F}" type="sibTrans" cxnId="{E49BECE6-9B7D-4009-8028-8BDD8DC78536}">
      <dgm:prSet/>
      <dgm:spPr/>
      <dgm:t>
        <a:bodyPr/>
        <a:lstStyle/>
        <a:p>
          <a:endParaRPr lang="en-US"/>
        </a:p>
      </dgm:t>
    </dgm:pt>
    <dgm:pt modelId="{79B65515-0B19-4E51-8EAD-CB9394F489FA}">
      <dgm:prSet phldrT="[Text]" custT="1"/>
      <dgm:spPr/>
      <dgm:t>
        <a:bodyPr/>
        <a:lstStyle/>
        <a:p>
          <a:r>
            <a:rPr lang="en-US" sz="40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জুমুআ</a:t>
          </a:r>
          <a:r>
            <a: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সাপ্তাহিক</a:t>
          </a:r>
          <a:r>
            <a: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ঈদ</a:t>
          </a:r>
          <a:r>
            <a: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সমতুল্য</a:t>
          </a:r>
          <a:r>
            <a: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;</a:t>
          </a:r>
          <a:endParaRPr lang="en-US" sz="40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81FEB47-C96F-406E-AF76-F6B7FF286F02}" type="parTrans" cxnId="{33FD0866-27FD-4BAC-8ADE-67377DDF0FD9}">
      <dgm:prSet/>
      <dgm:spPr/>
      <dgm:t>
        <a:bodyPr/>
        <a:lstStyle/>
        <a:p>
          <a:endParaRPr lang="en-US"/>
        </a:p>
      </dgm:t>
    </dgm:pt>
    <dgm:pt modelId="{C40FF71A-6954-4245-8059-1A4096F85FC7}" type="sibTrans" cxnId="{33FD0866-27FD-4BAC-8ADE-67377DDF0FD9}">
      <dgm:prSet/>
      <dgm:spPr/>
      <dgm:t>
        <a:bodyPr/>
        <a:lstStyle/>
        <a:p>
          <a:endParaRPr lang="en-US"/>
        </a:p>
      </dgm:t>
    </dgm:pt>
    <dgm:pt modelId="{66A5B818-1B4C-4EA9-8A02-E2BB0327292E}">
      <dgm:prSet phldrT="[Text]" custT="1"/>
      <dgm:spPr/>
      <dgm:t>
        <a:bodyPr/>
        <a:lstStyle/>
        <a:p>
          <a:r>
            <a: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০৩</a:t>
          </a:r>
          <a:endParaRPr lang="en-US" sz="40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8F8E8CF-1413-416E-8FE0-7E40028D1418}" type="parTrans" cxnId="{C007F9AD-5389-4243-B1E6-F14D25C3D45A}">
      <dgm:prSet/>
      <dgm:spPr/>
      <dgm:t>
        <a:bodyPr/>
        <a:lstStyle/>
        <a:p>
          <a:endParaRPr lang="en-US"/>
        </a:p>
      </dgm:t>
    </dgm:pt>
    <dgm:pt modelId="{C82DF6B8-89F5-400B-A4AD-FEAE15E41D77}" type="sibTrans" cxnId="{C007F9AD-5389-4243-B1E6-F14D25C3D45A}">
      <dgm:prSet/>
      <dgm:spPr/>
      <dgm:t>
        <a:bodyPr/>
        <a:lstStyle/>
        <a:p>
          <a:endParaRPr lang="en-US"/>
        </a:p>
      </dgm:t>
    </dgm:pt>
    <dgm:pt modelId="{0C3A084E-65C1-4FBC-8CFD-00099807BA06}">
      <dgm:prSet phldrT="[Text]" custT="1"/>
      <dgm:spPr/>
      <dgm:t>
        <a:bodyPr/>
        <a:lstStyle/>
        <a:p>
          <a:r>
            <a:rPr lang="en-US" sz="40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জুমুআর</a:t>
          </a:r>
          <a:r>
            <a: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দিন</a:t>
          </a:r>
          <a:r>
            <a: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ইমাম</a:t>
          </a:r>
          <a:r>
            <a: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সাহেব</a:t>
          </a:r>
          <a:r>
            <a: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সাম্প্রতিক</a:t>
          </a:r>
          <a:r>
            <a: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বিষয়ে</a:t>
          </a:r>
          <a:r>
            <a: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মুসলমানদের</a:t>
          </a:r>
          <a:r>
            <a: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করণীয়</a:t>
          </a:r>
          <a:r>
            <a: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উপস্থাপন</a:t>
          </a:r>
          <a:r>
            <a: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করেন</a:t>
          </a:r>
          <a:r>
            <a: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40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B80417-D580-4CEE-BE10-59FFE784A38E}" type="parTrans" cxnId="{D0E6D511-1A43-430C-94FF-49E2C654A567}">
      <dgm:prSet/>
      <dgm:spPr/>
      <dgm:t>
        <a:bodyPr/>
        <a:lstStyle/>
        <a:p>
          <a:endParaRPr lang="en-US"/>
        </a:p>
      </dgm:t>
    </dgm:pt>
    <dgm:pt modelId="{486C3F36-18E6-496A-8E24-EA714509C6FA}" type="sibTrans" cxnId="{D0E6D511-1A43-430C-94FF-49E2C654A567}">
      <dgm:prSet/>
      <dgm:spPr/>
      <dgm:t>
        <a:bodyPr/>
        <a:lstStyle/>
        <a:p>
          <a:endParaRPr lang="en-US"/>
        </a:p>
      </dgm:t>
    </dgm:pt>
    <dgm:pt modelId="{81797EAE-4F5A-476E-81B1-294A3C4ED557}" type="pres">
      <dgm:prSet presAssocID="{00E85695-8839-45C0-B7BA-49640C788D9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9B379C-BCFE-47AD-B2B7-41C403574E04}" type="pres">
      <dgm:prSet presAssocID="{A4A84A52-34F5-48AE-9546-CCE7B0045BC3}" presName="composite" presStyleCnt="0"/>
      <dgm:spPr/>
    </dgm:pt>
    <dgm:pt modelId="{213EDFAA-E194-4891-84CC-E35E470B397D}" type="pres">
      <dgm:prSet presAssocID="{A4A84A52-34F5-48AE-9546-CCE7B0045BC3}" presName="parentText" presStyleLbl="alignNode1" presStyleIdx="0" presStyleCnt="3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3EDEC-7859-4D63-844B-AABA65ADB8CF}" type="pres">
      <dgm:prSet presAssocID="{A4A84A52-34F5-48AE-9546-CCE7B0045BC3}" presName="descendantText" presStyleLbl="alignAcc1" presStyleIdx="0" presStyleCnt="3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89359D-98D5-4F10-983F-61DDB0A3A2C1}" type="pres">
      <dgm:prSet presAssocID="{BE4B1464-8F2F-482C-A63E-F646C5D46903}" presName="sp" presStyleCnt="0"/>
      <dgm:spPr/>
    </dgm:pt>
    <dgm:pt modelId="{6803B556-04E9-49E7-A695-7851FD17DD47}" type="pres">
      <dgm:prSet presAssocID="{714814B1-8A51-495D-BD6B-E368E00D8106}" presName="composite" presStyleCnt="0"/>
      <dgm:spPr/>
    </dgm:pt>
    <dgm:pt modelId="{AC5E0538-8DB3-4B91-8973-2521C5AC9361}" type="pres">
      <dgm:prSet presAssocID="{714814B1-8A51-495D-BD6B-E368E00D8106}" presName="parentText" presStyleLbl="alignNode1" presStyleIdx="1" presStyleCnt="3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5B132E-94C3-4CC2-B808-7B8744C032BE}" type="pres">
      <dgm:prSet presAssocID="{714814B1-8A51-495D-BD6B-E368E00D810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371B0-8A8F-4C95-B835-042E84A5B6E9}" type="pres">
      <dgm:prSet presAssocID="{BA50D90D-C4F4-49DA-B8D7-57D61724572F}" presName="sp" presStyleCnt="0"/>
      <dgm:spPr/>
    </dgm:pt>
    <dgm:pt modelId="{026013B9-77AC-4578-86B1-5D51AD13DBBB}" type="pres">
      <dgm:prSet presAssocID="{66A5B818-1B4C-4EA9-8A02-E2BB0327292E}" presName="composite" presStyleCnt="0"/>
      <dgm:spPr/>
    </dgm:pt>
    <dgm:pt modelId="{946E746C-CD39-4839-8B15-F4A03CB0A759}" type="pres">
      <dgm:prSet presAssocID="{66A5B818-1B4C-4EA9-8A02-E2BB0327292E}" presName="parentText" presStyleLbl="alignNode1" presStyleIdx="2" presStyleCnt="3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E5C1FD-F71D-4219-AA77-A930D3C1754C}" type="pres">
      <dgm:prSet presAssocID="{66A5B818-1B4C-4EA9-8A02-E2BB0327292E}" presName="descendantText" presStyleLbl="alignAcc1" presStyleIdx="2" presStyleCnt="3" custScaleY="183364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121DB0-A947-4D48-AC92-86ACF9C63140}" srcId="{00E85695-8839-45C0-B7BA-49640C788D9F}" destId="{A4A84A52-34F5-48AE-9546-CCE7B0045BC3}" srcOrd="0" destOrd="0" parTransId="{28E1F2E4-B632-4F55-8A0B-F89A6FF82C76}" sibTransId="{BE4B1464-8F2F-482C-A63E-F646C5D46903}"/>
    <dgm:cxn modelId="{E49BECE6-9B7D-4009-8028-8BDD8DC78536}" srcId="{00E85695-8839-45C0-B7BA-49640C788D9F}" destId="{714814B1-8A51-495D-BD6B-E368E00D8106}" srcOrd="1" destOrd="0" parTransId="{22700E86-8BC3-440E-9CBA-43C9E46477CF}" sibTransId="{BA50D90D-C4F4-49DA-B8D7-57D61724572F}"/>
    <dgm:cxn modelId="{C007F9AD-5389-4243-B1E6-F14D25C3D45A}" srcId="{00E85695-8839-45C0-B7BA-49640C788D9F}" destId="{66A5B818-1B4C-4EA9-8A02-E2BB0327292E}" srcOrd="2" destOrd="0" parTransId="{E8F8E8CF-1413-416E-8FE0-7E40028D1418}" sibTransId="{C82DF6B8-89F5-400B-A4AD-FEAE15E41D77}"/>
    <dgm:cxn modelId="{EB7B3D05-5E1E-446A-8190-CAE6FDB42A2C}" type="presOf" srcId="{0C3A084E-65C1-4FBC-8CFD-00099807BA06}" destId="{67E5C1FD-F71D-4219-AA77-A930D3C1754C}" srcOrd="0" destOrd="0" presId="urn:microsoft.com/office/officeart/2005/8/layout/chevron2"/>
    <dgm:cxn modelId="{6C7F0B4B-BF8E-44FC-8894-72133AD5EA26}" type="presOf" srcId="{F935CF12-27A7-461E-A23A-C637A4EA7689}" destId="{CBD3EDEC-7859-4D63-844B-AABA65ADB8CF}" srcOrd="0" destOrd="0" presId="urn:microsoft.com/office/officeart/2005/8/layout/chevron2"/>
    <dgm:cxn modelId="{4569AF79-2ACF-4C1F-86E9-F5349E88AD13}" type="presOf" srcId="{66A5B818-1B4C-4EA9-8A02-E2BB0327292E}" destId="{946E746C-CD39-4839-8B15-F4A03CB0A759}" srcOrd="0" destOrd="0" presId="urn:microsoft.com/office/officeart/2005/8/layout/chevron2"/>
    <dgm:cxn modelId="{B53DD2DA-0156-40E6-B33F-9836FFDE9C4C}" type="presOf" srcId="{A4A84A52-34F5-48AE-9546-CCE7B0045BC3}" destId="{213EDFAA-E194-4891-84CC-E35E470B397D}" srcOrd="0" destOrd="0" presId="urn:microsoft.com/office/officeart/2005/8/layout/chevron2"/>
    <dgm:cxn modelId="{33FD0866-27FD-4BAC-8ADE-67377DDF0FD9}" srcId="{714814B1-8A51-495D-BD6B-E368E00D8106}" destId="{79B65515-0B19-4E51-8EAD-CB9394F489FA}" srcOrd="0" destOrd="0" parTransId="{981FEB47-C96F-406E-AF76-F6B7FF286F02}" sibTransId="{C40FF71A-6954-4245-8059-1A4096F85FC7}"/>
    <dgm:cxn modelId="{A2D6A4FF-69C4-4CB5-A369-68AA5B184001}" type="presOf" srcId="{714814B1-8A51-495D-BD6B-E368E00D8106}" destId="{AC5E0538-8DB3-4B91-8973-2521C5AC9361}" srcOrd="0" destOrd="0" presId="urn:microsoft.com/office/officeart/2005/8/layout/chevron2"/>
    <dgm:cxn modelId="{CE9AE8D0-2757-4682-826C-77FB1864B57C}" srcId="{A4A84A52-34F5-48AE-9546-CCE7B0045BC3}" destId="{F935CF12-27A7-461E-A23A-C637A4EA7689}" srcOrd="0" destOrd="0" parTransId="{307A5CFF-11F7-4E2C-A573-532652DC23B9}" sibTransId="{BBC592E4-25CA-40A6-9417-BF5D0EC42D99}"/>
    <dgm:cxn modelId="{D0E6D511-1A43-430C-94FF-49E2C654A567}" srcId="{66A5B818-1B4C-4EA9-8A02-E2BB0327292E}" destId="{0C3A084E-65C1-4FBC-8CFD-00099807BA06}" srcOrd="0" destOrd="0" parTransId="{02B80417-D580-4CEE-BE10-59FFE784A38E}" sibTransId="{486C3F36-18E6-496A-8E24-EA714509C6FA}"/>
    <dgm:cxn modelId="{9D194681-FD3C-45B2-9CAD-D10C3C529982}" type="presOf" srcId="{79B65515-0B19-4E51-8EAD-CB9394F489FA}" destId="{975B132E-94C3-4CC2-B808-7B8744C032BE}" srcOrd="0" destOrd="0" presId="urn:microsoft.com/office/officeart/2005/8/layout/chevron2"/>
    <dgm:cxn modelId="{608B82FB-E9AC-463F-AF21-55CE88F0586A}" type="presOf" srcId="{00E85695-8839-45C0-B7BA-49640C788D9F}" destId="{81797EAE-4F5A-476E-81B1-294A3C4ED557}" srcOrd="0" destOrd="0" presId="urn:microsoft.com/office/officeart/2005/8/layout/chevron2"/>
    <dgm:cxn modelId="{0873E740-C95A-4B1D-9E94-5FFF67A5B733}" type="presParOf" srcId="{81797EAE-4F5A-476E-81B1-294A3C4ED557}" destId="{0B9B379C-BCFE-47AD-B2B7-41C403574E04}" srcOrd="0" destOrd="0" presId="urn:microsoft.com/office/officeart/2005/8/layout/chevron2"/>
    <dgm:cxn modelId="{C7C29CC0-0047-4CB4-AB39-D1CDCC1D73F0}" type="presParOf" srcId="{0B9B379C-BCFE-47AD-B2B7-41C403574E04}" destId="{213EDFAA-E194-4891-84CC-E35E470B397D}" srcOrd="0" destOrd="0" presId="urn:microsoft.com/office/officeart/2005/8/layout/chevron2"/>
    <dgm:cxn modelId="{33C518F1-6746-4E97-BCBC-8954E14A6EEC}" type="presParOf" srcId="{0B9B379C-BCFE-47AD-B2B7-41C403574E04}" destId="{CBD3EDEC-7859-4D63-844B-AABA65ADB8CF}" srcOrd="1" destOrd="0" presId="urn:microsoft.com/office/officeart/2005/8/layout/chevron2"/>
    <dgm:cxn modelId="{7C949C7E-5315-4B51-BB0D-4929C0141060}" type="presParOf" srcId="{81797EAE-4F5A-476E-81B1-294A3C4ED557}" destId="{DD89359D-98D5-4F10-983F-61DDB0A3A2C1}" srcOrd="1" destOrd="0" presId="urn:microsoft.com/office/officeart/2005/8/layout/chevron2"/>
    <dgm:cxn modelId="{2DB4884E-40B3-4457-AD6D-4372E3D1C2FC}" type="presParOf" srcId="{81797EAE-4F5A-476E-81B1-294A3C4ED557}" destId="{6803B556-04E9-49E7-A695-7851FD17DD47}" srcOrd="2" destOrd="0" presId="urn:microsoft.com/office/officeart/2005/8/layout/chevron2"/>
    <dgm:cxn modelId="{40C37F34-35BC-4191-B36B-43BB1478475C}" type="presParOf" srcId="{6803B556-04E9-49E7-A695-7851FD17DD47}" destId="{AC5E0538-8DB3-4B91-8973-2521C5AC9361}" srcOrd="0" destOrd="0" presId="urn:microsoft.com/office/officeart/2005/8/layout/chevron2"/>
    <dgm:cxn modelId="{F5CDAA39-A0FF-4E36-874D-5522CC1FBB27}" type="presParOf" srcId="{6803B556-04E9-49E7-A695-7851FD17DD47}" destId="{975B132E-94C3-4CC2-B808-7B8744C032BE}" srcOrd="1" destOrd="0" presId="urn:microsoft.com/office/officeart/2005/8/layout/chevron2"/>
    <dgm:cxn modelId="{4938E050-81C3-48EA-B916-DD04E62200A7}" type="presParOf" srcId="{81797EAE-4F5A-476E-81B1-294A3C4ED557}" destId="{189371B0-8A8F-4C95-B835-042E84A5B6E9}" srcOrd="3" destOrd="0" presId="urn:microsoft.com/office/officeart/2005/8/layout/chevron2"/>
    <dgm:cxn modelId="{7C217A50-3CAB-4DD6-B88F-595D95F9376D}" type="presParOf" srcId="{81797EAE-4F5A-476E-81B1-294A3C4ED557}" destId="{026013B9-77AC-4578-86B1-5D51AD13DBBB}" srcOrd="4" destOrd="0" presId="urn:microsoft.com/office/officeart/2005/8/layout/chevron2"/>
    <dgm:cxn modelId="{68F68AAF-89FC-4CD6-A304-9E4214F4DE29}" type="presParOf" srcId="{026013B9-77AC-4578-86B1-5D51AD13DBBB}" destId="{946E746C-CD39-4839-8B15-F4A03CB0A759}" srcOrd="0" destOrd="0" presId="urn:microsoft.com/office/officeart/2005/8/layout/chevron2"/>
    <dgm:cxn modelId="{B3763FD7-3A9C-4D0E-B8F6-E9CBFEC0B161}" type="presParOf" srcId="{026013B9-77AC-4578-86B1-5D51AD13DBBB}" destId="{67E5C1FD-F71D-4219-AA77-A930D3C1754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99201D-2CA8-43E8-8D1B-3A754CC966F5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9C73AA-3799-40B7-B987-5B413C151D95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5400" b="1" u="sng" dirty="0" err="1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জুমুআ</a:t>
          </a:r>
          <a:r>
            <a:rPr lang="en-US" sz="5400" b="1" u="sng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400" b="1" u="sng" dirty="0" err="1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ওয়াজিব</a:t>
          </a:r>
          <a:r>
            <a:rPr lang="en-US" sz="5400" b="1" u="sng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400" b="1" u="sng" dirty="0" err="1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হওয়ার</a:t>
          </a:r>
          <a:r>
            <a:rPr lang="en-US" sz="5400" b="1" u="sng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400" b="1" u="sng" dirty="0" err="1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শর্তাবলি</a:t>
          </a:r>
          <a:endParaRPr lang="en-US" sz="5400" b="1" u="sng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742684-05FB-45D1-99B7-5460C6F7DE0B}" type="parTrans" cxnId="{94057064-4008-4DAF-AB48-A0B8A5E8FC07}">
      <dgm:prSet/>
      <dgm:spPr/>
      <dgm:t>
        <a:bodyPr/>
        <a:lstStyle/>
        <a:p>
          <a:endParaRPr lang="en-US"/>
        </a:p>
      </dgm:t>
    </dgm:pt>
    <dgm:pt modelId="{8B312B8D-1A96-4D9B-8C4D-6919DE365E52}" type="sibTrans" cxnId="{94057064-4008-4DAF-AB48-A0B8A5E8FC07}">
      <dgm:prSet/>
      <dgm:spPr/>
      <dgm:t>
        <a:bodyPr/>
        <a:lstStyle/>
        <a:p>
          <a:endParaRPr lang="en-US"/>
        </a:p>
      </dgm:t>
    </dgm:pt>
    <dgm:pt modelId="{61CA0C97-6D88-4875-8106-B8ACD15C2DB8}" type="pres">
      <dgm:prSet presAssocID="{7599201D-2CA8-43E8-8D1B-3A754CC966F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C9B1A34-77E1-499B-ACC8-43D6EF90AA07}" type="pres">
      <dgm:prSet presAssocID="{249C73AA-3799-40B7-B987-5B413C151D95}" presName="vertOne" presStyleCnt="0"/>
      <dgm:spPr/>
    </dgm:pt>
    <dgm:pt modelId="{EBB5195A-ECE2-4A57-B4B1-774421E715AE}" type="pres">
      <dgm:prSet presAssocID="{249C73AA-3799-40B7-B987-5B413C151D95}" presName="txOne" presStyleLbl="node0" presStyleIdx="0" presStyleCnt="1" custLinFactNeighborX="781" custLinFactNeighborY="-423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249A71-ECC0-4F1A-BC80-825B47BD2054}" type="pres">
      <dgm:prSet presAssocID="{249C73AA-3799-40B7-B987-5B413C151D95}" presName="horzOne" presStyleCnt="0"/>
      <dgm:spPr/>
    </dgm:pt>
  </dgm:ptLst>
  <dgm:cxnLst>
    <dgm:cxn modelId="{558BDA74-017E-46E9-8B42-A6D7358EE644}" type="presOf" srcId="{7599201D-2CA8-43E8-8D1B-3A754CC966F5}" destId="{61CA0C97-6D88-4875-8106-B8ACD15C2DB8}" srcOrd="0" destOrd="0" presId="urn:microsoft.com/office/officeart/2005/8/layout/hierarchy4"/>
    <dgm:cxn modelId="{B750EA89-D427-459C-A995-1EC988671343}" type="presOf" srcId="{249C73AA-3799-40B7-B987-5B413C151D95}" destId="{EBB5195A-ECE2-4A57-B4B1-774421E715AE}" srcOrd="0" destOrd="0" presId="urn:microsoft.com/office/officeart/2005/8/layout/hierarchy4"/>
    <dgm:cxn modelId="{94057064-4008-4DAF-AB48-A0B8A5E8FC07}" srcId="{7599201D-2CA8-43E8-8D1B-3A754CC966F5}" destId="{249C73AA-3799-40B7-B987-5B413C151D95}" srcOrd="0" destOrd="0" parTransId="{C9742684-05FB-45D1-99B7-5460C6F7DE0B}" sibTransId="{8B312B8D-1A96-4D9B-8C4D-6919DE365E52}"/>
    <dgm:cxn modelId="{F4608D67-9EAB-43A4-902B-0EC50B651296}" type="presParOf" srcId="{61CA0C97-6D88-4875-8106-B8ACD15C2DB8}" destId="{5C9B1A34-77E1-499B-ACC8-43D6EF90AA07}" srcOrd="0" destOrd="0" presId="urn:microsoft.com/office/officeart/2005/8/layout/hierarchy4"/>
    <dgm:cxn modelId="{BA8CBEB8-7C4D-4CAA-BB52-CA10CFB1009A}" type="presParOf" srcId="{5C9B1A34-77E1-499B-ACC8-43D6EF90AA07}" destId="{EBB5195A-ECE2-4A57-B4B1-774421E715AE}" srcOrd="0" destOrd="0" presId="urn:microsoft.com/office/officeart/2005/8/layout/hierarchy4"/>
    <dgm:cxn modelId="{4AFC4934-1221-4DCD-8CF0-6CDD86DFA4B1}" type="presParOf" srcId="{5C9B1A34-77E1-499B-ACC8-43D6EF90AA07}" destId="{92249A71-ECC0-4F1A-BC80-825B47BD205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3EDFAA-E194-4891-84CC-E35E470B397D}">
      <dsp:nvSpPr>
        <dsp:cNvPr id="0" name=""/>
        <dsp:cNvSpPr/>
      </dsp:nvSpPr>
      <dsp:spPr>
        <a:xfrm rot="5400000">
          <a:off x="-205475" y="207671"/>
          <a:ext cx="1369834" cy="9588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০১</a:t>
          </a:r>
          <a:endParaRPr lang="en-US" sz="40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" y="481638"/>
        <a:ext cx="958883" cy="410951"/>
      </dsp:txXfrm>
    </dsp:sp>
    <dsp:sp modelId="{CBD3EDEC-7859-4D63-844B-AABA65ADB8CF}">
      <dsp:nvSpPr>
        <dsp:cNvPr id="0" name=""/>
        <dsp:cNvSpPr/>
      </dsp:nvSpPr>
      <dsp:spPr>
        <a:xfrm rot="5400000">
          <a:off x="4098011" y="-3136931"/>
          <a:ext cx="890860" cy="71691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জুমুআর</a:t>
          </a:r>
          <a:r>
            <a:rPr lang="en-US" sz="40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সালাত</a:t>
          </a:r>
          <a:r>
            <a:rPr lang="en-US" sz="40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ফরজ</a:t>
          </a:r>
          <a:r>
            <a:rPr lang="en-US" sz="40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;</a:t>
          </a:r>
          <a:endParaRPr lang="en-US" sz="40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958883" y="45685"/>
        <a:ext cx="7125628" cy="803884"/>
      </dsp:txXfrm>
    </dsp:sp>
    <dsp:sp modelId="{AC5E0538-8DB3-4B91-8973-2521C5AC9361}">
      <dsp:nvSpPr>
        <dsp:cNvPr id="0" name=""/>
        <dsp:cNvSpPr/>
      </dsp:nvSpPr>
      <dsp:spPr>
        <a:xfrm rot="5400000">
          <a:off x="-205475" y="1399816"/>
          <a:ext cx="1369834" cy="9588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০২</a:t>
          </a:r>
          <a:endParaRPr lang="en-US" sz="40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" y="1673783"/>
        <a:ext cx="958883" cy="410951"/>
      </dsp:txXfrm>
    </dsp:sp>
    <dsp:sp modelId="{975B132E-94C3-4CC2-B808-7B8744C032BE}">
      <dsp:nvSpPr>
        <dsp:cNvPr id="0" name=""/>
        <dsp:cNvSpPr/>
      </dsp:nvSpPr>
      <dsp:spPr>
        <a:xfrm rot="5400000">
          <a:off x="4098245" y="-1945020"/>
          <a:ext cx="890392" cy="71691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জুমুআ</a:t>
          </a:r>
          <a:r>
            <a:rPr lang="en-US" sz="40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সাপ্তাহিক</a:t>
          </a:r>
          <a:r>
            <a:rPr lang="en-US" sz="40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ঈদ</a:t>
          </a:r>
          <a:r>
            <a:rPr lang="en-US" sz="40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সমতুল্য</a:t>
          </a:r>
          <a:r>
            <a:rPr lang="en-US" sz="40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;</a:t>
          </a:r>
          <a:endParaRPr lang="en-US" sz="40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958884" y="1237806"/>
        <a:ext cx="7125651" cy="803462"/>
      </dsp:txXfrm>
    </dsp:sp>
    <dsp:sp modelId="{946E746C-CD39-4839-8B15-F4A03CB0A759}">
      <dsp:nvSpPr>
        <dsp:cNvPr id="0" name=""/>
        <dsp:cNvSpPr/>
      </dsp:nvSpPr>
      <dsp:spPr>
        <a:xfrm rot="5400000">
          <a:off x="-205475" y="2963095"/>
          <a:ext cx="1369834" cy="9588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০৩</a:t>
          </a:r>
          <a:endParaRPr lang="en-US" sz="40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" y="3237062"/>
        <a:ext cx="958883" cy="410951"/>
      </dsp:txXfrm>
    </dsp:sp>
    <dsp:sp modelId="{67E5C1FD-F71D-4219-AA77-A930D3C1754C}">
      <dsp:nvSpPr>
        <dsp:cNvPr id="0" name=""/>
        <dsp:cNvSpPr/>
      </dsp:nvSpPr>
      <dsp:spPr>
        <a:xfrm rot="5400000">
          <a:off x="3727112" y="-381741"/>
          <a:ext cx="1632658" cy="71691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জুমুআর</a:t>
          </a:r>
          <a:r>
            <a:rPr lang="en-US" sz="40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দিন</a:t>
          </a:r>
          <a:r>
            <a:rPr lang="en-US" sz="40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ইমাম</a:t>
          </a:r>
          <a:r>
            <a:rPr lang="en-US" sz="40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সাহেব</a:t>
          </a:r>
          <a:r>
            <a:rPr lang="en-US" sz="40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সাম্প্রতিক</a:t>
          </a:r>
          <a:r>
            <a:rPr lang="en-US" sz="40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বিষয়ে</a:t>
          </a:r>
          <a:r>
            <a:rPr lang="en-US" sz="40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মুসলমানদের</a:t>
          </a:r>
          <a:r>
            <a:rPr lang="en-US" sz="40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করণীয়</a:t>
          </a:r>
          <a:r>
            <a:rPr lang="en-US" sz="40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উপস্থাপন</a:t>
          </a:r>
          <a:r>
            <a:rPr lang="en-US" sz="40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করেন</a:t>
          </a:r>
          <a:r>
            <a:rPr lang="en-US" sz="40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40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958883" y="2466188"/>
        <a:ext cx="7089416" cy="14732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B5195A-ECE2-4A57-B4B1-774421E715AE}">
      <dsp:nvSpPr>
        <dsp:cNvPr id="0" name=""/>
        <dsp:cNvSpPr/>
      </dsp:nvSpPr>
      <dsp:spPr>
        <a:xfrm>
          <a:off x="0" y="0"/>
          <a:ext cx="8128000" cy="169968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u="sng" kern="1200" dirty="0" err="1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জুমুআ</a:t>
          </a:r>
          <a:r>
            <a:rPr lang="en-US" sz="5400" b="1" u="sng" kern="1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400" b="1" u="sng" kern="1200" dirty="0" err="1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ওয়াজিব</a:t>
          </a:r>
          <a:r>
            <a:rPr lang="en-US" sz="5400" b="1" u="sng" kern="1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400" b="1" u="sng" kern="1200" dirty="0" err="1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হওয়ার</a:t>
          </a:r>
          <a:r>
            <a:rPr lang="en-US" sz="5400" b="1" u="sng" kern="1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400" b="1" u="sng" kern="1200" dirty="0" err="1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শর্তাবলি</a:t>
          </a:r>
          <a:endParaRPr lang="en-US" sz="5400" b="1" u="sng" kern="12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782" y="49782"/>
        <a:ext cx="8028436" cy="16001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C24D-C0BB-43CE-9915-354A753B3D5D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3C13-94A3-4EDB-9215-293E42A7C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490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C24D-C0BB-43CE-9915-354A753B3D5D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3C13-94A3-4EDB-9215-293E42A7C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283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C24D-C0BB-43CE-9915-354A753B3D5D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3C13-94A3-4EDB-9215-293E42A7C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057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C24D-C0BB-43CE-9915-354A753B3D5D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3C13-94A3-4EDB-9215-293E42A7C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260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C24D-C0BB-43CE-9915-354A753B3D5D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3C13-94A3-4EDB-9215-293E42A7C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121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C24D-C0BB-43CE-9915-354A753B3D5D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3C13-94A3-4EDB-9215-293E42A7C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115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C24D-C0BB-43CE-9915-354A753B3D5D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3C13-94A3-4EDB-9215-293E42A7C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743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C24D-C0BB-43CE-9915-354A753B3D5D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3C13-94A3-4EDB-9215-293E42A7C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381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C24D-C0BB-43CE-9915-354A753B3D5D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3C13-94A3-4EDB-9215-293E42A7C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2531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C24D-C0BB-43CE-9915-354A753B3D5D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3C13-94A3-4EDB-9215-293E42A7C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523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C24D-C0BB-43CE-9915-354A753B3D5D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3C13-94A3-4EDB-9215-293E42A7C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862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EC24D-C0BB-43CE-9915-354A753B3D5D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3C13-94A3-4EDB-9215-293E42A7C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488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6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18545" y="2254139"/>
            <a:ext cx="8169638" cy="4603861"/>
          </a:xfrm>
        </p:spPr>
      </p:pic>
    </p:spTree>
    <p:extLst>
      <p:ext uri="{BB962C8B-B14F-4D97-AF65-F5344CB8AC3E}">
        <p14:creationId xmlns:p14="http://schemas.microsoft.com/office/powerpoint/2010/main" xmlns="" val="400204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sz="7300" b="1" u="sng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3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300" b="1" u="sng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73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73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73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653259"/>
            <a:ext cx="10515600" cy="3523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সালাতুল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জুমুআর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খুতবাতে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ইমাম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সাহেব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উপদেশ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036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807851918"/>
              </p:ext>
            </p:extLst>
          </p:nvPr>
        </p:nvGraphicFramePr>
        <p:xfrm>
          <a:off x="2032000" y="719667"/>
          <a:ext cx="8128000" cy="1699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771525" y="3505200"/>
            <a:ext cx="3257550" cy="12001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00550" y="3571875"/>
            <a:ext cx="3257550" cy="12001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পুরুষ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401050" y="3505200"/>
            <a:ext cx="3257550" cy="12001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মুকিম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71525" y="5438775"/>
            <a:ext cx="3257550" cy="12001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সুস্থ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00550" y="5505450"/>
            <a:ext cx="3257550" cy="12001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বয়স্ক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401050" y="5505450"/>
            <a:ext cx="3257550" cy="12001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45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2" grpId="0" animBg="1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49903"/>
            <a:ext cx="10515600" cy="154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7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700" b="1" u="sng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7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700" b="1" u="sng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7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7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7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8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জুমুআর</a:t>
            </a:r>
            <a:r>
              <a:rPr lang="en-US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31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1558977" y="524655"/>
            <a:ext cx="7809876" cy="944381"/>
          </a:xfrm>
          <a:prstGeom prst="wedgeRectCallout">
            <a:avLst/>
          </a:prstGeom>
          <a:ln w="57150">
            <a:solidFill>
              <a:srgbClr val="41EF4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জুমুআ</a:t>
            </a:r>
            <a:r>
              <a:rPr lang="en-US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সহিহ</a:t>
            </a:r>
            <a:r>
              <a:rPr lang="en-US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শর্তাবলি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8977" y="2698229"/>
            <a:ext cx="4230683" cy="29773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3095" y="2698228"/>
            <a:ext cx="3959165" cy="29773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50055" y="5831175"/>
            <a:ext cx="2248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       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0052" y="5951095"/>
            <a:ext cx="2983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যোহরের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263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9487" y="1259174"/>
            <a:ext cx="4661943" cy="33428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0767" y="1259174"/>
            <a:ext cx="4492054" cy="3369041"/>
          </a:xfrm>
          <a:prstGeom prst="rect">
            <a:avLst/>
          </a:prstGeom>
        </p:spPr>
      </p:pic>
      <p:sp>
        <p:nvSpPr>
          <p:cNvPr id="4" name="Round Diagonal Corner Rectangle 3"/>
          <p:cNvSpPr/>
          <p:nvPr/>
        </p:nvSpPr>
        <p:spPr>
          <a:xfrm>
            <a:off x="1424066" y="4961744"/>
            <a:ext cx="2803160" cy="89941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খুতবা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7407640" y="4961744"/>
            <a:ext cx="2803160" cy="89941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জামাত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182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2442" y="1079291"/>
            <a:ext cx="4763123" cy="3280347"/>
          </a:xfrm>
          <a:prstGeom prst="rect">
            <a:avLst/>
          </a:prstGeom>
        </p:spPr>
      </p:pic>
      <p:sp>
        <p:nvSpPr>
          <p:cNvPr id="6" name="Round Diagonal Corner Rectangle 5"/>
          <p:cNvSpPr/>
          <p:nvPr/>
        </p:nvSpPr>
        <p:spPr>
          <a:xfrm>
            <a:off x="1304143" y="4706912"/>
            <a:ext cx="3897443" cy="80946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অবারিত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অনুমতি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6580682" y="1079291"/>
            <a:ext cx="4766872" cy="3280347"/>
          </a:xfrm>
          <a:prstGeom prst="round2Diag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Diagonal Corner Rectangle 8"/>
          <p:cNvSpPr/>
          <p:nvPr/>
        </p:nvSpPr>
        <p:spPr>
          <a:xfrm>
            <a:off x="7120328" y="4706912"/>
            <a:ext cx="3687580" cy="80946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প্রধানের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ইমামতি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3167" y="1171418"/>
            <a:ext cx="4321902" cy="309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402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9921"/>
            <a:ext cx="10515600" cy="15707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7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700" b="1" u="sng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7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700" b="1" u="sng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</a:t>
            </a:r>
            <a:r>
              <a:rPr lang="en-US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06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933731"/>
            <a:ext cx="10515600" cy="42432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4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সালাতুল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জুমুআর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শর্তাবলি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যুক্তিসঙ্গত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468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24066"/>
            <a:ext cx="10515600" cy="54339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০১।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জুমুআ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(ক)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(খ)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সাওয়াব</a:t>
            </a:r>
            <a:endParaRPr lang="en-US" sz="4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(গ)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একত্রিত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(ঘ)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endParaRPr lang="en-US" sz="4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০২।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জুমুআ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ওয়াজিব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(ক)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(খ)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সুগন্ধি</a:t>
            </a:r>
            <a:endParaRPr lang="en-US" sz="4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(গ)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ইচ্ছা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(ঘ)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মুকিম</a:t>
            </a:r>
            <a:endParaRPr lang="en-US" sz="4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০৩।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সকাল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জুমুআ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আদায়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(ক)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(খ)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উত্তম</a:t>
            </a:r>
            <a:endParaRPr lang="en-US" sz="4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(গ)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সহিহ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(ঘ)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সহিহ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145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3627620" y="749509"/>
            <a:ext cx="4482059" cy="94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1918740" y="2638268"/>
            <a:ext cx="8139659" cy="3177915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জুমুআর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খুতবাতে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দিকনির্দেশনা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উচিত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607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8958" y="1832717"/>
            <a:ext cx="8550639" cy="4867886"/>
          </a:xfrm>
        </p:spPr>
      </p:pic>
      <p:sp>
        <p:nvSpPr>
          <p:cNvPr id="5" name="Round Diagonal Corner Rectangle 4"/>
          <p:cNvSpPr/>
          <p:nvPr/>
        </p:nvSpPr>
        <p:spPr>
          <a:xfrm>
            <a:off x="3687580" y="194872"/>
            <a:ext cx="3732551" cy="1229194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42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29390" y="626089"/>
            <a:ext cx="7150308" cy="5771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: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ইলিয়াছ</a:t>
            </a:r>
            <a:endPara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পদবি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: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: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গুণবতী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মাদ্‌রাসা</a:t>
            </a:r>
            <a:endPara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: 01717-651407</a:t>
            </a:r>
          </a:p>
          <a:p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: </a:t>
            </a:r>
            <a:r>
              <a:rPr lang="en-US" sz="4000" dirty="0" smtClean="0">
                <a:solidFill>
                  <a:srgbClr val="002060"/>
                </a:solidFill>
                <a:cs typeface="NikoshBAN" panose="02000000000000000000" pitchFamily="2" charset="0"/>
              </a:rPr>
              <a:t>mdelias59@gmail.com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34334" y="1761343"/>
            <a:ext cx="2960557" cy="365010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61558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ame Side Corner Rectangle 2"/>
          <p:cNvSpPr/>
          <p:nvPr/>
        </p:nvSpPr>
        <p:spPr>
          <a:xfrm>
            <a:off x="1633928" y="254834"/>
            <a:ext cx="9039069" cy="626588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আকাইদ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ফিক্‌হ</a:t>
            </a:r>
            <a:endParaRPr lang="en-US" sz="6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en-US" sz="6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: ৪০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6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-09-২০20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384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832" y="1004339"/>
            <a:ext cx="5257958" cy="50366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4423" y="1004339"/>
            <a:ext cx="5757577" cy="503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500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884420" y="1304144"/>
            <a:ext cx="10283252" cy="4586989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800" b="1" u="sng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সালাতুল</a:t>
            </a:r>
            <a:r>
              <a:rPr lang="en-US" sz="138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u="sng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জুমুআ</a:t>
            </a:r>
            <a:endParaRPr lang="en-US" sz="13800" b="1" u="sng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04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01।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সালাতুল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জুমুআ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০২।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সালাতুল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জুমুআ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ওয়াজিব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শর্তাবলি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০৩।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সালাতুল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জুমুআ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সহিহ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শর্তাবলি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804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19134" y="698122"/>
            <a:ext cx="8258999" cy="5478469"/>
          </a:xfrm>
        </p:spPr>
      </p:pic>
    </p:spTree>
    <p:extLst>
      <p:ext uri="{BB962C8B-B14F-4D97-AF65-F5344CB8AC3E}">
        <p14:creationId xmlns:p14="http://schemas.microsoft.com/office/powerpoint/2010/main" xmlns="" val="25644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809469" y="1843791"/>
            <a:ext cx="2293495" cy="1109272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জুমুআ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3867462" y="1843791"/>
            <a:ext cx="3087973" cy="1109272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একত্রিত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8391994" y="1791327"/>
            <a:ext cx="2715718" cy="1109272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মিলিত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809469" y="4167266"/>
            <a:ext cx="10807908" cy="1783829"/>
          </a:xfrm>
          <a:prstGeom prst="round2Same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শুক্রবারে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যোহরের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আদায়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401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592728674"/>
              </p:ext>
            </p:extLst>
          </p:nvPr>
        </p:nvGraphicFramePr>
        <p:xfrm>
          <a:off x="2032000" y="2008682"/>
          <a:ext cx="8128000" cy="4129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Line Callout 1 2"/>
          <p:cNvSpPr/>
          <p:nvPr/>
        </p:nvSpPr>
        <p:spPr>
          <a:xfrm>
            <a:off x="4122295" y="374754"/>
            <a:ext cx="3642609" cy="1079291"/>
          </a:xfrm>
          <a:prstGeom prst="borderCallout1">
            <a:avLst/>
          </a:prstGeom>
          <a:solidFill>
            <a:schemeClr val="accent2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জুমুআর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754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243</Words>
  <Application>Microsoft Office PowerPoint</Application>
  <PresentationFormat>Custom</PresentationFormat>
  <Paragraphs>60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স্বাগতম</vt:lpstr>
      <vt:lpstr>Slide 2</vt:lpstr>
      <vt:lpstr>Slide 3</vt:lpstr>
      <vt:lpstr>Slide 4</vt:lpstr>
      <vt:lpstr>Slide 5</vt:lpstr>
      <vt:lpstr>এই পাঠ শেষে শিক্ষার্থীরা… 01। সালাতুল জুমুআ এর পরিচয় বলতে পারবে; ০২। সালাতুল জুমুআ এর ওয়াজিব শর্তাবলি চিহ্নিত করতে       পারবে; ০৩। সালাতুল জুমুআ সহিহ হওয়ার শর্তাবলি লিখতে পারবে।  </vt:lpstr>
      <vt:lpstr>Slide 7</vt:lpstr>
      <vt:lpstr>Slide 8</vt:lpstr>
      <vt:lpstr>Slide 9</vt:lpstr>
      <vt:lpstr>                      একক কাজ                                       সময় : 3 মিনিট</vt:lpstr>
      <vt:lpstr>Slide 11</vt:lpstr>
      <vt:lpstr> জোড়ায় কাজ                                           সময়: 4 মিনিট</vt:lpstr>
      <vt:lpstr>Slide 13</vt:lpstr>
      <vt:lpstr>Slide 14</vt:lpstr>
      <vt:lpstr>Slide 15</vt:lpstr>
      <vt:lpstr> দলীয় কাজ                                                              সময়: 06 মিনিট</vt:lpstr>
      <vt:lpstr>মূল্যায়ন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GFM</dc:creator>
  <cp:lastModifiedBy>DOEL</cp:lastModifiedBy>
  <cp:revision>56</cp:revision>
  <dcterms:created xsi:type="dcterms:W3CDTF">2019-05-17T08:57:22Z</dcterms:created>
  <dcterms:modified xsi:type="dcterms:W3CDTF">2020-10-14T04:40:26Z</dcterms:modified>
</cp:coreProperties>
</file>