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av" ContentType="audio/x-wav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y="7315200" cx="9753600"/>
  <p:notesSz cx="6858000" cy="9144000"/>
  <p:defaultTextStyle>
    <a:defPPr>
      <a:defRPr lang="en-US"/>
    </a:defPPr>
    <a:lvl1pPr algn="l" defTabSz="1201704" eaLnBrk="1" hangingPunct="1" latinLnBrk="0" marL="0" rtl="0">
      <a:defRPr sz="2400" kern="1200">
        <a:solidFill>
          <a:schemeClr val="tx1"/>
        </a:solidFill>
        <a:latin typeface="+mn-lt"/>
        <a:ea typeface="+mn-ea"/>
        <a:cs typeface="+mn-cs"/>
      </a:defRPr>
    </a:lvl1pPr>
    <a:lvl2pPr algn="l" defTabSz="1201704" eaLnBrk="1" hangingPunct="1" latinLnBrk="0" marL="600852" rtl="0">
      <a:defRPr sz="2400" kern="1200">
        <a:solidFill>
          <a:schemeClr val="tx1"/>
        </a:solidFill>
        <a:latin typeface="+mn-lt"/>
        <a:ea typeface="+mn-ea"/>
        <a:cs typeface="+mn-cs"/>
      </a:defRPr>
    </a:lvl2pPr>
    <a:lvl3pPr algn="l" defTabSz="1201704" eaLnBrk="1" hangingPunct="1" latinLnBrk="0" marL="1201704" rtl="0">
      <a:defRPr sz="2400" kern="1200">
        <a:solidFill>
          <a:schemeClr val="tx1"/>
        </a:solidFill>
        <a:latin typeface="+mn-lt"/>
        <a:ea typeface="+mn-ea"/>
        <a:cs typeface="+mn-cs"/>
      </a:defRPr>
    </a:lvl3pPr>
    <a:lvl4pPr algn="l" defTabSz="1201704" eaLnBrk="1" hangingPunct="1" latinLnBrk="0" marL="1802557" rtl="0">
      <a:defRPr sz="2400" kern="1200">
        <a:solidFill>
          <a:schemeClr val="tx1"/>
        </a:solidFill>
        <a:latin typeface="+mn-lt"/>
        <a:ea typeface="+mn-ea"/>
        <a:cs typeface="+mn-cs"/>
      </a:defRPr>
    </a:lvl4pPr>
    <a:lvl5pPr algn="l" defTabSz="1201704" eaLnBrk="1" hangingPunct="1" latinLnBrk="0" marL="2403409" rtl="0">
      <a:defRPr sz="2400" kern="1200">
        <a:solidFill>
          <a:schemeClr val="tx1"/>
        </a:solidFill>
        <a:latin typeface="+mn-lt"/>
        <a:ea typeface="+mn-ea"/>
        <a:cs typeface="+mn-cs"/>
      </a:defRPr>
    </a:lvl5pPr>
    <a:lvl6pPr algn="l" defTabSz="1201704" eaLnBrk="1" hangingPunct="1" latinLnBrk="0" marL="3004261" rtl="0">
      <a:defRPr sz="2400" kern="1200">
        <a:solidFill>
          <a:schemeClr val="tx1"/>
        </a:solidFill>
        <a:latin typeface="+mn-lt"/>
        <a:ea typeface="+mn-ea"/>
        <a:cs typeface="+mn-cs"/>
      </a:defRPr>
    </a:lvl6pPr>
    <a:lvl7pPr algn="l" defTabSz="1201704" eaLnBrk="1" hangingPunct="1" latinLnBrk="0" marL="3605113" rtl="0">
      <a:defRPr sz="2400" kern="1200">
        <a:solidFill>
          <a:schemeClr val="tx1"/>
        </a:solidFill>
        <a:latin typeface="+mn-lt"/>
        <a:ea typeface="+mn-ea"/>
        <a:cs typeface="+mn-cs"/>
      </a:defRPr>
    </a:lvl7pPr>
    <a:lvl8pPr algn="l" defTabSz="1201704" eaLnBrk="1" hangingPunct="1" latinLnBrk="0" marL="4205966" rtl="0">
      <a:defRPr sz="2400" kern="1200">
        <a:solidFill>
          <a:schemeClr val="tx1"/>
        </a:solidFill>
        <a:latin typeface="+mn-lt"/>
        <a:ea typeface="+mn-ea"/>
        <a:cs typeface="+mn-cs"/>
      </a:defRPr>
    </a:lvl8pPr>
    <a:lvl9pPr algn="l" defTabSz="1201704" eaLnBrk="1" hangingPunct="1" latinLnBrk="0" marL="4806818" rtl="0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6699"/>
    <a:srgbClr val="5E02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4912" autoAdjust="0"/>
    <p:restoredTop sz="96416" autoAdjust="0"/>
  </p:normalViewPr>
  <p:slideViewPr>
    <p:cSldViewPr>
      <p:cViewPr varScale="1">
        <p:scale>
          <a:sx n="66" d="100"/>
          <a:sy n="66" d="100"/>
        </p:scale>
        <p:origin x="1404" y="66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70AED-93B8-4CD2-B647-7355AE7AD9D1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B666B8-8F9C-43B7-9460-FFA89B48F2E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মাল্টিমিডিয়ার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মাধ্যমসমূহকে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প্রধাণত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ভাগে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ভাগ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D302AA-2849-40E3-B2F5-53798A51A714}" type="parTrans" cxnId="{AF79B74F-BCCC-463C-8BA0-771468198AF0}">
      <dgm:prSet/>
      <dgm:spPr/>
      <dgm:t>
        <a:bodyPr/>
        <a:lstStyle/>
        <a:p>
          <a:endParaRPr lang="en-US"/>
        </a:p>
      </dgm:t>
    </dgm:pt>
    <dgm:pt modelId="{E4485F82-C5EE-437E-9F92-C764138FBB86}" type="sibTrans" cxnId="{AF79B74F-BCCC-463C-8BA0-771468198AF0}">
      <dgm:prSet/>
      <dgm:spPr/>
      <dgm:t>
        <a:bodyPr/>
        <a:lstStyle/>
        <a:p>
          <a:endParaRPr lang="en-US"/>
        </a:p>
      </dgm:t>
    </dgm:pt>
    <dgm:pt modelId="{63CE7565-F780-4528-A234-99161C3B4191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</a:t>
          </a:r>
          <a:endParaRPr lang="en-US" sz="2800" b="1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Text</a:t>
          </a:r>
          <a:endParaRPr lang="en-US" sz="2800" b="1" dirty="0"/>
        </a:p>
      </dgm:t>
    </dgm:pt>
    <dgm:pt modelId="{C9A9D5D9-F697-4592-A287-CCB7930A39F9}" type="parTrans" cxnId="{59776EE1-E1AB-4B1F-822D-E8FA23A26781}">
      <dgm:prSet/>
      <dgm:spPr/>
      <dgm:t>
        <a:bodyPr/>
        <a:lstStyle/>
        <a:p>
          <a:endParaRPr lang="en-US"/>
        </a:p>
      </dgm:t>
    </dgm:pt>
    <dgm:pt modelId="{BCB6DE18-8D89-48D3-B2E8-7FFA2EBD0BFF}" type="sibTrans" cxnId="{59776EE1-E1AB-4B1F-822D-E8FA23A26781}">
      <dgm:prSet/>
      <dgm:spPr/>
      <dgm:t>
        <a:bodyPr/>
        <a:lstStyle/>
        <a:p>
          <a:endParaRPr lang="en-US"/>
        </a:p>
      </dgm:t>
    </dgm:pt>
    <dgm:pt modelId="{F713EE97-7ADE-47F6-B6A2-247CAA546627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চিত্র</a:t>
          </a:r>
          <a:endParaRPr lang="en-US" sz="24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graphics</a:t>
          </a:r>
          <a:endParaRPr lang="en-US" sz="2400" dirty="0"/>
        </a:p>
      </dgm:t>
    </dgm:pt>
    <dgm:pt modelId="{A3CC0469-7E53-479B-AA4E-4015B64438C5}" type="parTrans" cxnId="{5B1520A2-F10A-40D8-8D01-4668E13940CA}">
      <dgm:prSet/>
      <dgm:spPr/>
      <dgm:t>
        <a:bodyPr/>
        <a:lstStyle/>
        <a:p>
          <a:endParaRPr lang="en-US"/>
        </a:p>
      </dgm:t>
    </dgm:pt>
    <dgm:pt modelId="{F4CE7190-B42D-43D2-B1E1-19FE168BB688}" type="sibTrans" cxnId="{5B1520A2-F10A-40D8-8D01-4668E13940CA}">
      <dgm:prSet/>
      <dgm:spPr/>
      <dgm:t>
        <a:bodyPr/>
        <a:lstStyle/>
        <a:p>
          <a:endParaRPr lang="en-US"/>
        </a:p>
      </dgm:t>
    </dgm:pt>
    <dgm:pt modelId="{10FBF365-4D04-41D1-8DD8-FBA4B9CF0D76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FF3300"/>
          </a:solidFill>
        </a:ln>
      </dgm:spPr>
      <dgm:t>
        <a:bodyPr/>
        <a:lstStyle/>
        <a:p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/>
          </a:r>
          <a:endParaRPr lang="bn-IN" sz="32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sound</a:t>
          </a:r>
          <a:endParaRPr lang="bn-IN" sz="32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/>
          </a:r>
        </a:p>
      </dgm:t>
    </dgm:pt>
    <dgm:pt modelId="{B9FA0EE3-D43D-4DC9-AB1F-D0D1CC819D16}" type="parTrans" cxnId="{09A3940E-BE97-40EF-8D9F-F4B90FE5C195}">
      <dgm:prSet/>
      <dgm:spPr/>
      <dgm:t>
        <a:bodyPr/>
        <a:lstStyle/>
        <a:p>
          <a:endParaRPr lang="en-US"/>
        </a:p>
      </dgm:t>
    </dgm:pt>
    <dgm:pt modelId="{5CBE45CF-A51B-4732-AD7B-624F55EB2C0D}" type="sibTrans" cxnId="{09A3940E-BE97-40EF-8D9F-F4B90FE5C195}">
      <dgm:prSet/>
      <dgm:spPr/>
      <dgm:t>
        <a:bodyPr/>
        <a:lstStyle/>
        <a:p>
          <a:endParaRPr lang="en-US"/>
        </a:p>
      </dgm:t>
    </dgm:pt>
    <dgm:pt modelId="{3F402984-9309-45DA-9E63-4F579FE2B7F2}" type="pres">
      <dgm:prSet presAssocID="{A9B70AED-93B8-4CD2-B647-7355AE7AD9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42A17-9326-42FD-9E1C-C8BF466EB41C}" type="pres">
      <dgm:prSet presAssocID="{EAB666B8-8F9C-43B7-9460-FFA89B48F2EC}" presName="centerShape" presStyleLbl="node0" presStyleIdx="0" presStyleCnt="1" custScaleX="134077" custScaleY="119963" custLinFactNeighborX="10759" custLinFactNeighborY="2250"/>
      <dgm:spPr/>
      <dgm:t>
        <a:bodyPr/>
        <a:lstStyle/>
        <a:p>
          <a:endParaRPr lang="en-US"/>
        </a:p>
      </dgm:t>
    </dgm:pt>
    <dgm:pt modelId="{834D0A1C-8C66-4172-98F0-F79B22A180F6}" type="pres">
      <dgm:prSet presAssocID="{63CE7565-F780-4528-A234-99161C3B4191}" presName="node" presStyleLbl="node1" presStyleIdx="0" presStyleCnt="3" custScaleX="144638" custScaleY="90662" custRadScaleRad="93100" custRadScaleInc="17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40CE6-1475-4CFC-B05E-38B890503034}" type="pres">
      <dgm:prSet presAssocID="{63CE7565-F780-4528-A234-99161C3B4191}" presName="dummy" presStyleCnt="0"/>
      <dgm:spPr/>
    </dgm:pt>
    <dgm:pt modelId="{50246487-3EA5-4DFE-B6E2-441584301855}" type="pres">
      <dgm:prSet presAssocID="{BCB6DE18-8D89-48D3-B2E8-7FFA2EBD0BFF}" presName="sibTrans" presStyleLbl="sibTrans2D1" presStyleIdx="0" presStyleCnt="3" custScaleX="103938" custScaleY="92890" custLinFactNeighborX="-3267" custLinFactNeighborY="-412"/>
      <dgm:spPr/>
      <dgm:t>
        <a:bodyPr/>
        <a:lstStyle/>
        <a:p>
          <a:endParaRPr lang="en-US"/>
        </a:p>
      </dgm:t>
    </dgm:pt>
    <dgm:pt modelId="{E95407E0-503D-4B4F-B57E-6A41AFF79976}" type="pres">
      <dgm:prSet presAssocID="{F713EE97-7ADE-47F6-B6A2-247CAA546627}" presName="node" presStyleLbl="node1" presStyleIdx="1" presStyleCnt="3" custScaleX="139191" custScaleY="107559" custRadScaleRad="138210" custRadScaleInc="-31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E1ED1-BDE0-4436-92A9-1A437FB76B6F}" type="pres">
      <dgm:prSet presAssocID="{F713EE97-7ADE-47F6-B6A2-247CAA546627}" presName="dummy" presStyleCnt="0"/>
      <dgm:spPr/>
    </dgm:pt>
    <dgm:pt modelId="{D3D1E30E-D897-4027-9601-DE1F277ECDD9}" type="pres">
      <dgm:prSet presAssocID="{F4CE7190-B42D-43D2-B1E1-19FE168BB688}" presName="sibTrans" presStyleLbl="sibTrans2D1" presStyleIdx="1" presStyleCnt="3" custScaleY="106700" custLinFactNeighborX="-585" custLinFactNeighborY="2573"/>
      <dgm:spPr/>
      <dgm:t>
        <a:bodyPr/>
        <a:lstStyle/>
        <a:p>
          <a:endParaRPr lang="en-US"/>
        </a:p>
      </dgm:t>
    </dgm:pt>
    <dgm:pt modelId="{2A6D3608-4364-4FAF-AAC8-29C8AB819CCF}" type="pres">
      <dgm:prSet presAssocID="{10FBF365-4D04-41D1-8DD8-FBA4B9CF0D76}" presName="node" presStyleLbl="node1" presStyleIdx="2" presStyleCnt="3" custScaleX="136444" custScaleY="98092" custRadScaleRad="107769" custRadScaleInc="8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3BC96-9D62-45BD-9F38-EE8C26BE4B99}" type="pres">
      <dgm:prSet presAssocID="{10FBF365-4D04-41D1-8DD8-FBA4B9CF0D76}" presName="dummy" presStyleCnt="0"/>
      <dgm:spPr/>
    </dgm:pt>
    <dgm:pt modelId="{3C155062-466B-4B81-9522-E38F8E4A3198}" type="pres">
      <dgm:prSet presAssocID="{5CBE45CF-A51B-4732-AD7B-624F55EB2C0D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F79B74F-BCCC-463C-8BA0-771468198AF0}" srcId="{A9B70AED-93B8-4CD2-B647-7355AE7AD9D1}" destId="{EAB666B8-8F9C-43B7-9460-FFA89B48F2EC}" srcOrd="0" destOrd="0" parTransId="{D6D302AA-2849-40E3-B2F5-53798A51A714}" sibTransId="{E4485F82-C5EE-437E-9F92-C764138FBB86}"/>
    <dgm:cxn modelId="{314AA839-46B1-40F5-9BE8-BD1F228D15B0}" type="presOf" srcId="{10FBF365-4D04-41D1-8DD8-FBA4B9CF0D76}" destId="{2A6D3608-4364-4FAF-AAC8-29C8AB819CCF}" srcOrd="0" destOrd="0" presId="urn:microsoft.com/office/officeart/2005/8/layout/radial6"/>
    <dgm:cxn modelId="{8A75F1B8-F938-4C54-81A2-4FAABCF8A000}" type="presOf" srcId="{A9B70AED-93B8-4CD2-B647-7355AE7AD9D1}" destId="{3F402984-9309-45DA-9E63-4F579FE2B7F2}" srcOrd="0" destOrd="0" presId="urn:microsoft.com/office/officeart/2005/8/layout/radial6"/>
    <dgm:cxn modelId="{192CF4B5-D928-4EB2-8D99-2920F364316A}" type="presOf" srcId="{EAB666B8-8F9C-43B7-9460-FFA89B48F2EC}" destId="{5F542A17-9326-42FD-9E1C-C8BF466EB41C}" srcOrd="0" destOrd="0" presId="urn:microsoft.com/office/officeart/2005/8/layout/radial6"/>
    <dgm:cxn modelId="{5B1520A2-F10A-40D8-8D01-4668E13940CA}" srcId="{EAB666B8-8F9C-43B7-9460-FFA89B48F2EC}" destId="{F713EE97-7ADE-47F6-B6A2-247CAA546627}" srcOrd="1" destOrd="0" parTransId="{A3CC0469-7E53-479B-AA4E-4015B64438C5}" sibTransId="{F4CE7190-B42D-43D2-B1E1-19FE168BB688}"/>
    <dgm:cxn modelId="{2DE04C3C-E962-47C9-9579-B58A78846CA4}" type="presOf" srcId="{63CE7565-F780-4528-A234-99161C3B4191}" destId="{834D0A1C-8C66-4172-98F0-F79B22A180F6}" srcOrd="0" destOrd="0" presId="urn:microsoft.com/office/officeart/2005/8/layout/radial6"/>
    <dgm:cxn modelId="{08A18BE7-31A2-4E2C-8EC2-76EB62B0DF13}" type="presOf" srcId="{F713EE97-7ADE-47F6-B6A2-247CAA546627}" destId="{E95407E0-503D-4B4F-B57E-6A41AFF79976}" srcOrd="0" destOrd="0" presId="urn:microsoft.com/office/officeart/2005/8/layout/radial6"/>
    <dgm:cxn modelId="{AB18D857-3A0A-454A-BD2D-61C492ABB67D}" type="presOf" srcId="{BCB6DE18-8D89-48D3-B2E8-7FFA2EBD0BFF}" destId="{50246487-3EA5-4DFE-B6E2-441584301855}" srcOrd="0" destOrd="0" presId="urn:microsoft.com/office/officeart/2005/8/layout/radial6"/>
    <dgm:cxn modelId="{59776EE1-E1AB-4B1F-822D-E8FA23A26781}" srcId="{EAB666B8-8F9C-43B7-9460-FFA89B48F2EC}" destId="{63CE7565-F780-4528-A234-99161C3B4191}" srcOrd="0" destOrd="0" parTransId="{C9A9D5D9-F697-4592-A287-CCB7930A39F9}" sibTransId="{BCB6DE18-8D89-48D3-B2E8-7FFA2EBD0BFF}"/>
    <dgm:cxn modelId="{42441622-A2F6-4DB1-B42D-7A32583AEB6A}" type="presOf" srcId="{5CBE45CF-A51B-4732-AD7B-624F55EB2C0D}" destId="{3C155062-466B-4B81-9522-E38F8E4A3198}" srcOrd="0" destOrd="0" presId="urn:microsoft.com/office/officeart/2005/8/layout/radial6"/>
    <dgm:cxn modelId="{55A535A2-98C2-4755-814C-FA0EFEDD53B7}" type="presOf" srcId="{F4CE7190-B42D-43D2-B1E1-19FE168BB688}" destId="{D3D1E30E-D897-4027-9601-DE1F277ECDD9}" srcOrd="0" destOrd="0" presId="urn:microsoft.com/office/officeart/2005/8/layout/radial6"/>
    <dgm:cxn modelId="{09A3940E-BE97-40EF-8D9F-F4B90FE5C195}" srcId="{EAB666B8-8F9C-43B7-9460-FFA89B48F2EC}" destId="{10FBF365-4D04-41D1-8DD8-FBA4B9CF0D76}" srcOrd="2" destOrd="0" parTransId="{B9FA0EE3-D43D-4DC9-AB1F-D0D1CC819D16}" sibTransId="{5CBE45CF-A51B-4732-AD7B-624F55EB2C0D}"/>
    <dgm:cxn modelId="{4ADE9D09-1656-4EA4-9847-C2C28A0F2216}" type="presParOf" srcId="{3F402984-9309-45DA-9E63-4F579FE2B7F2}" destId="{5F542A17-9326-42FD-9E1C-C8BF466EB41C}" srcOrd="0" destOrd="0" presId="urn:microsoft.com/office/officeart/2005/8/layout/radial6"/>
    <dgm:cxn modelId="{FBA69FF1-4BBF-4A2E-B197-E1127E2C6BD9}" type="presParOf" srcId="{3F402984-9309-45DA-9E63-4F579FE2B7F2}" destId="{834D0A1C-8C66-4172-98F0-F79B22A180F6}" srcOrd="1" destOrd="0" presId="urn:microsoft.com/office/officeart/2005/8/layout/radial6"/>
    <dgm:cxn modelId="{C6894AB5-21E7-41A8-A09E-6CCF69AA9A0A}" type="presParOf" srcId="{3F402984-9309-45DA-9E63-4F579FE2B7F2}" destId="{31340CE6-1475-4CFC-B05E-38B890503034}" srcOrd="2" destOrd="0" presId="urn:microsoft.com/office/officeart/2005/8/layout/radial6"/>
    <dgm:cxn modelId="{EB3FF1A7-8B27-4932-B9FA-2043C2B44D1B}" type="presParOf" srcId="{3F402984-9309-45DA-9E63-4F579FE2B7F2}" destId="{50246487-3EA5-4DFE-B6E2-441584301855}" srcOrd="3" destOrd="0" presId="urn:microsoft.com/office/officeart/2005/8/layout/radial6"/>
    <dgm:cxn modelId="{A62F3585-B437-4202-B72D-46F882390360}" type="presParOf" srcId="{3F402984-9309-45DA-9E63-4F579FE2B7F2}" destId="{E95407E0-503D-4B4F-B57E-6A41AFF79976}" srcOrd="4" destOrd="0" presId="urn:microsoft.com/office/officeart/2005/8/layout/radial6"/>
    <dgm:cxn modelId="{49A9ECE4-6853-4AF2-9C3B-DB084B95F37D}" type="presParOf" srcId="{3F402984-9309-45DA-9E63-4F579FE2B7F2}" destId="{DFCE1ED1-BDE0-4436-92A9-1A437FB76B6F}" srcOrd="5" destOrd="0" presId="urn:microsoft.com/office/officeart/2005/8/layout/radial6"/>
    <dgm:cxn modelId="{85FABDA3-D563-467E-89A1-030709A22849}" type="presParOf" srcId="{3F402984-9309-45DA-9E63-4F579FE2B7F2}" destId="{D3D1E30E-D897-4027-9601-DE1F277ECDD9}" srcOrd="6" destOrd="0" presId="urn:microsoft.com/office/officeart/2005/8/layout/radial6"/>
    <dgm:cxn modelId="{F38E1B7D-E779-462C-8378-529B925AA3A9}" type="presParOf" srcId="{3F402984-9309-45DA-9E63-4F579FE2B7F2}" destId="{2A6D3608-4364-4FAF-AAC8-29C8AB819CCF}" srcOrd="7" destOrd="0" presId="urn:microsoft.com/office/officeart/2005/8/layout/radial6"/>
    <dgm:cxn modelId="{BEDD5F7A-AE69-4264-9322-04334FD90861}" type="presParOf" srcId="{3F402984-9309-45DA-9E63-4F579FE2B7F2}" destId="{E163BC96-9D62-45BD-9F38-EE8C26BE4B99}" srcOrd="8" destOrd="0" presId="urn:microsoft.com/office/officeart/2005/8/layout/radial6"/>
    <dgm:cxn modelId="{7913BAAE-D10E-4306-927A-7623E4249ADF}" type="presParOf" srcId="{3F402984-9309-45DA-9E63-4F579FE2B7F2}" destId="{3C155062-466B-4B81-9522-E38F8E4A319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1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A8E88B7-591D-4B81-8D10-F8157A0BBB73}" type="datetimeFigureOut">
              <a:rPr lang="en-US" smtClean="0"/>
            </a:fld>
            <a:endParaRPr lang="en-US"/>
          </a:p>
        </p:txBody>
      </p:sp>
      <p:sp>
        <p:nvSpPr>
          <p:cNvPr id="1048820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82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2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4B4D75A-8395-4382-8A81-51BB2D367CDA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1201704" eaLnBrk="1" hangingPunct="1" latinLnBrk="0" marL="0" rtl="0">
      <a:defRPr sz="1600" kern="1200">
        <a:solidFill>
          <a:schemeClr val="tx1"/>
        </a:solidFill>
        <a:latin typeface="+mn-lt"/>
        <a:ea typeface="+mn-ea"/>
        <a:cs typeface="+mn-cs"/>
      </a:defRPr>
    </a:lvl1pPr>
    <a:lvl2pPr algn="l" defTabSz="1201704" eaLnBrk="1" hangingPunct="1" latinLnBrk="0" marL="600852" rtl="0">
      <a:defRPr sz="1600" kern="1200">
        <a:solidFill>
          <a:schemeClr val="tx1"/>
        </a:solidFill>
        <a:latin typeface="+mn-lt"/>
        <a:ea typeface="+mn-ea"/>
        <a:cs typeface="+mn-cs"/>
      </a:defRPr>
    </a:lvl2pPr>
    <a:lvl3pPr algn="l" defTabSz="1201704" eaLnBrk="1" hangingPunct="1" latinLnBrk="0" marL="1201704" rtl="0">
      <a:defRPr sz="1600" kern="1200">
        <a:solidFill>
          <a:schemeClr val="tx1"/>
        </a:solidFill>
        <a:latin typeface="+mn-lt"/>
        <a:ea typeface="+mn-ea"/>
        <a:cs typeface="+mn-cs"/>
      </a:defRPr>
    </a:lvl3pPr>
    <a:lvl4pPr algn="l" defTabSz="1201704" eaLnBrk="1" hangingPunct="1" latinLnBrk="0" marL="1802557" rtl="0">
      <a:defRPr sz="1600" kern="1200">
        <a:solidFill>
          <a:schemeClr val="tx1"/>
        </a:solidFill>
        <a:latin typeface="+mn-lt"/>
        <a:ea typeface="+mn-ea"/>
        <a:cs typeface="+mn-cs"/>
      </a:defRPr>
    </a:lvl4pPr>
    <a:lvl5pPr algn="l" defTabSz="1201704" eaLnBrk="1" hangingPunct="1" latinLnBrk="0" marL="2403409" rtl="0">
      <a:defRPr sz="1600" kern="1200">
        <a:solidFill>
          <a:schemeClr val="tx1"/>
        </a:solidFill>
        <a:latin typeface="+mn-lt"/>
        <a:ea typeface="+mn-ea"/>
        <a:cs typeface="+mn-cs"/>
      </a:defRPr>
    </a:lvl5pPr>
    <a:lvl6pPr algn="l" defTabSz="1201704" eaLnBrk="1" hangingPunct="1" latinLnBrk="0" marL="3004261" rtl="0">
      <a:defRPr sz="1600" kern="1200">
        <a:solidFill>
          <a:schemeClr val="tx1"/>
        </a:solidFill>
        <a:latin typeface="+mn-lt"/>
        <a:ea typeface="+mn-ea"/>
        <a:cs typeface="+mn-cs"/>
      </a:defRPr>
    </a:lvl6pPr>
    <a:lvl7pPr algn="l" defTabSz="1201704" eaLnBrk="1" hangingPunct="1" latinLnBrk="0" marL="3605113" rtl="0">
      <a:defRPr sz="1600" kern="1200">
        <a:solidFill>
          <a:schemeClr val="tx1"/>
        </a:solidFill>
        <a:latin typeface="+mn-lt"/>
        <a:ea typeface="+mn-ea"/>
        <a:cs typeface="+mn-cs"/>
      </a:defRPr>
    </a:lvl7pPr>
    <a:lvl8pPr algn="l" defTabSz="1201704" eaLnBrk="1" hangingPunct="1" latinLnBrk="0" marL="4205966" rtl="0">
      <a:defRPr sz="1600" kern="1200">
        <a:solidFill>
          <a:schemeClr val="tx1"/>
        </a:solidFill>
        <a:latin typeface="+mn-lt"/>
        <a:ea typeface="+mn-ea"/>
        <a:cs typeface="+mn-cs"/>
      </a:defRPr>
    </a:lvl8pPr>
    <a:lvl9pPr algn="l" defTabSz="1201704" eaLnBrk="1" hangingPunct="1" latinLnBrk="0" marL="4806818" rtl="0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dirty="0" lang="bn-BD" smtClean="0"/>
              <a:t> 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en-US" smtClean="0"/>
              <a:t> </a:t>
            </a:r>
            <a:endParaRPr dirty="0" lang="en-US"/>
          </a:p>
        </p:txBody>
      </p:sp>
      <p:sp>
        <p:nvSpPr>
          <p:cNvPr id="1048658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/>
        </p:spPr>
        <p:txBody>
          <a:bodyPr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5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/>
          <a:p>
            <a:fld id="{06CF4F62-3C76-4EB7-B99E-6C0D7D67527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dirty="0" lang="en-US" err="1" smtClean="0"/>
              <a:t>ডিজিটাল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প্রকাশনা</a:t>
            </a:r>
            <a:r>
              <a:rPr baseline="0" dirty="0" lang="bn-BD" smtClean="0"/>
              <a:t> কী?  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dirty="0" lang="en-US" smtClean="0"/>
              <a:t>   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dirty="0" lang="en-US" smtClean="0"/>
              <a:t>   </a:t>
            </a:r>
            <a:endParaRPr dirty="0"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69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pc="0" smtClean="0">
              <a:latin typeface="NikoshBAN" pitchFamily="2" charset="0"/>
              <a:cs typeface="NikoshBAN" pitchFamily="2" charset="0"/>
            </a:endParaRPr>
          </a:p>
          <a:p>
            <a:endParaRPr dirty="0" lang="en-US"/>
          </a:p>
        </p:txBody>
      </p:sp>
      <p:sp>
        <p:nvSpPr>
          <p:cNvPr id="1048698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/>
        </p:spPr>
        <p:txBody>
          <a:bodyPr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/>
          <a:p>
            <a:fld id="{06CF4F62-3C76-4EB7-B99E-6C0D7D67527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pc="0" smtClean="0">
              <a:latin typeface="NikoshBAN" pitchFamily="2" charset="0"/>
              <a:cs typeface="NikoshBAN" pitchFamily="2" charset="0"/>
            </a:endParaRPr>
          </a:p>
          <a:p>
            <a:endParaRPr dirty="0"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r>
              <a:rPr dirty="0" lang="en-US" smtClean="0"/>
              <a:t> </a:t>
            </a:r>
          </a:p>
          <a:p>
            <a:endParaRPr dirty="0"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>
            <a:normAutofit/>
          </a:bodyPr>
          <a:p>
            <a:endParaRPr dirty="0"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61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sz="1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dirty="0" lang="en-US" smtClean="0"/>
          </a:p>
          <a:p>
            <a:endParaRPr dirty="0" lang="en-US"/>
          </a:p>
        </p:txBody>
      </p:sp>
      <p:sp>
        <p:nvSpPr>
          <p:cNvPr id="1048612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/>
        </p:spPr>
        <p:txBody>
          <a:bodyPr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/>
          <a:p>
            <a:fld id="{06CF4F62-3C76-4EB7-B99E-6C0D7D67527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62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r>
              <a:rPr baseline="0" dirty="0" lang="en-US" smtClean="0"/>
              <a:t> </a:t>
            </a:r>
            <a:endParaRPr dirty="0" lang="en-US"/>
          </a:p>
        </p:txBody>
      </p:sp>
      <p:sp>
        <p:nvSpPr>
          <p:cNvPr id="1048623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/>
        </p:spPr>
        <p:txBody>
          <a:bodyPr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2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/>
          <a:p>
            <a:fld id="{06CF4F62-3C76-4EB7-B99E-6C0D7D67527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dirty="0" lang="en-US" err="1" smtClean="0"/>
              <a:t>মাল্টিমিডিয়ার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প্রধান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মাধ্যম</a:t>
            </a:r>
            <a:r>
              <a:rPr baseline="0" dirty="0" lang="bn-BD" smtClean="0"/>
              <a:t> সাধারণত </a:t>
            </a:r>
            <a:r>
              <a:rPr baseline="0" dirty="0" lang="en-US" err="1" smtClean="0"/>
              <a:t>কয়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ধরনের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হয়ে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থাকে</a:t>
            </a:r>
            <a:r>
              <a:rPr baseline="0" dirty="0" lang="en-US" smtClean="0"/>
              <a:t>?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r>
              <a:rPr dirty="0" lang="en-US" smtClean="0"/>
              <a:t> </a:t>
            </a:r>
            <a:endParaRPr dirty="0" lang="en-US"/>
          </a:p>
        </p:txBody>
      </p:sp>
      <p:sp>
        <p:nvSpPr>
          <p:cNvPr id="1048631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/>
        </p:spPr>
        <p:txBody>
          <a:bodyPr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3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/>
          <a:p>
            <a:fld id="{06CF4F62-3C76-4EB7-B99E-6C0D7D67527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en-US" err="1" smtClean="0"/>
              <a:t>এটা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কিসের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ছবি</a:t>
            </a:r>
            <a:r>
              <a:rPr baseline="0" dirty="0" lang="en-US" smtClean="0"/>
              <a:t>?   </a:t>
            </a:r>
            <a:endParaRPr dirty="0" lang="en-US" smtClean="0"/>
          </a:p>
          <a:p>
            <a:endParaRPr dirty="0" lang="en-US"/>
          </a:p>
        </p:txBody>
      </p:sp>
      <p:sp>
        <p:nvSpPr>
          <p:cNvPr id="1048637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/>
        </p:spPr>
        <p:txBody>
          <a:bodyPr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/>
          <a:p>
            <a:fld id="{06CF4F62-3C76-4EB7-B99E-6C0D7D67527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dirty="0" lang="en-US" smtClean="0"/>
              <a:t>  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sz="1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err="1" smtClean="0"/>
              <a:t>এটা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কিসের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ছবি</a:t>
            </a:r>
            <a:r>
              <a:rPr baseline="0" dirty="0" lang="en-US" smtClean="0"/>
              <a:t>?   </a:t>
            </a:r>
            <a:endParaRPr dirty="0" lang="en-US" smtClean="0"/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sz="1200" lang="en-US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</p:txBody>
      </p:sp>
      <p:sp>
        <p:nvSpPr>
          <p:cNvPr id="1048647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/>
        </p:spPr>
        <p:txBody>
          <a:bodyPr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4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/>
          <a:p>
            <a:fld id="{06CF4F62-3C76-4EB7-B99E-6C0D7D67527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6"/>
          <p:cNvGrpSpPr/>
          <p:nvPr/>
        </p:nvGrpSpPr>
        <p:grpSpPr>
          <a:xfrm>
            <a:off x="-9030" y="-9032"/>
            <a:ext cx="9781124" cy="7333264"/>
            <a:chOff x="-8466" y="-8468"/>
            <a:chExt cx="9169804" cy="6874935"/>
          </a:xfrm>
        </p:grpSpPr>
        <p:cxnSp>
          <p:nvCxnSpPr>
            <p:cNvPr id="3145739" name="Straight Connector 16"/>
            <p:cNvCxnSpPr>
              <a:cxnSpLocks/>
            </p:cNvCxnSpPr>
            <p:nvPr/>
          </p:nvCxnSpPr>
          <p:spPr>
            <a:xfrm flipV="1">
              <a:off x="5130830" y="4175605"/>
              <a:ext cx="4022475" cy="2682396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0" name="Straight Connector 17"/>
            <p:cNvCxnSpPr>
              <a:cxnSpLocks/>
            </p:cNvCxnSpPr>
            <p:nvPr/>
          </p:nvCxnSpPr>
          <p:spPr>
            <a:xfrm>
              <a:off x="7042707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793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94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95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96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97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98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99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0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801" name="Title 1"/>
          <p:cNvSpPr>
            <a:spLocks noGrp="1"/>
          </p:cNvSpPr>
          <p:nvPr>
            <p:ph type="ctrTitle"/>
          </p:nvPr>
        </p:nvSpPr>
        <p:spPr>
          <a:xfrm>
            <a:off x="1205969" y="2564837"/>
            <a:ext cx="6215167" cy="1756055"/>
          </a:xfrm>
        </p:spPr>
        <p:txBody>
          <a:bodyPr anchor="b">
            <a:noAutofit/>
          </a:bodyPr>
          <a:lstStyle>
            <a:lvl1pPr algn="r">
              <a:defRPr sz="576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02" name="Subtitle 2"/>
          <p:cNvSpPr>
            <a:spLocks noGrp="1"/>
          </p:cNvSpPr>
          <p:nvPr>
            <p:ph type="subTitle" idx="1"/>
          </p:nvPr>
        </p:nvSpPr>
        <p:spPr>
          <a:xfrm>
            <a:off x="1205969" y="4320890"/>
            <a:ext cx="6215167" cy="1170026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87695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7539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463086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95078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438476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92617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413867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901562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8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650240" y="650240"/>
            <a:ext cx="6770895" cy="3630507"/>
          </a:xfrm>
        </p:spPr>
        <p:txBody>
          <a:bodyPr anchor="ctr">
            <a:normAutofit/>
          </a:bodyPr>
          <a:lstStyle>
            <a:lvl1pPr algn="l">
              <a:defRPr b="0" cap="none" sz="4693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4" name="Text Placeholder 2"/>
          <p:cNvSpPr>
            <a:spLocks noGrp="1"/>
          </p:cNvSpPr>
          <p:nvPr>
            <p:ph type="body" idx="1"/>
          </p:nvPr>
        </p:nvSpPr>
        <p:spPr>
          <a:xfrm>
            <a:off x="650240" y="4768427"/>
            <a:ext cx="6770895" cy="1675693"/>
          </a:xfrm>
        </p:spPr>
        <p:txBody>
          <a:bodyPr anchor="ctr">
            <a:normAutofit/>
          </a:bodyPr>
          <a:lstStyle>
            <a:lvl1pPr algn="l" indent="0" marL="0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87695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indent="0" marL="97539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indent="0" marL="1463086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indent="0" marL="1950781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indent="0" marL="2438476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indent="0" marL="2926171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indent="0" marL="3413867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indent="0" marL="3901562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>
          <a:xfrm>
            <a:off x="826544" y="650240"/>
            <a:ext cx="6476994" cy="3224107"/>
          </a:xfrm>
        </p:spPr>
        <p:txBody>
          <a:bodyPr anchor="ctr">
            <a:normAutofit/>
          </a:bodyPr>
          <a:lstStyle>
            <a:lvl1pPr algn="l">
              <a:defRPr b="0" cap="none" sz="4693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5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74479" y="3874347"/>
            <a:ext cx="5781124" cy="4064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7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87695">
              <a:buFontTx/>
              <a:buNone/>
            </a:lvl2pPr>
            <a:lvl3pPr indent="0" marL="975390">
              <a:buFontTx/>
              <a:buNone/>
            </a:lvl3pPr>
            <a:lvl4pPr indent="0" marL="1463086">
              <a:buFontTx/>
              <a:buNone/>
            </a:lvl4pPr>
            <a:lvl5pPr indent="0" marL="1950781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3" name="Text Placeholder 2"/>
          <p:cNvSpPr>
            <a:spLocks noGrp="1"/>
          </p:cNvSpPr>
          <p:nvPr>
            <p:ph type="body" idx="1"/>
          </p:nvPr>
        </p:nvSpPr>
        <p:spPr>
          <a:xfrm>
            <a:off x="650238" y="4768427"/>
            <a:ext cx="6770896" cy="1675693"/>
          </a:xfrm>
        </p:spPr>
        <p:txBody>
          <a:bodyPr anchor="ctr">
            <a:normAutofit/>
          </a:bodyPr>
          <a:lstStyle>
            <a:lvl1pPr algn="l" indent="0" marL="0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87695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indent="0" marL="97539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indent="0" marL="1463086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indent="0" marL="1950781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indent="0" marL="2438476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indent="0" marL="2926171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indent="0" marL="3413867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indent="0" marL="3901562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48757" name="TextBox 23"/>
          <p:cNvSpPr txBox="1"/>
          <p:nvPr/>
        </p:nvSpPr>
        <p:spPr>
          <a:xfrm>
            <a:off x="514892" y="843070"/>
            <a:ext cx="487807" cy="623761"/>
          </a:xfrm>
          <a:prstGeom prst="rect"/>
        </p:spPr>
        <p:txBody>
          <a:bodyPr anchor="ctr" bIns="48768" lIns="97536" rIns="97536" rtlCol="0" tIns="48768" vert="horz">
            <a:noAutofit/>
          </a:bodyPr>
          <a:p>
            <a:pPr lvl="0"/>
            <a:r>
              <a:rPr baseline="0" dirty="0" sz="8534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58" name="TextBox 24"/>
          <p:cNvSpPr txBox="1"/>
          <p:nvPr/>
        </p:nvSpPr>
        <p:spPr>
          <a:xfrm>
            <a:off x="7197546" y="3078993"/>
            <a:ext cx="487807" cy="623761"/>
          </a:xfrm>
          <a:prstGeom prst="rect"/>
        </p:spPr>
        <p:txBody>
          <a:bodyPr anchor="ctr" bIns="48768" lIns="97536" rIns="97536" rtlCol="0" tIns="48768" vert="horz">
            <a:noAutofit/>
          </a:bodyPr>
          <a:p>
            <a:pPr lvl="0"/>
            <a:r>
              <a:rPr baseline="0" dirty="0" sz="8534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650238" y="2060787"/>
            <a:ext cx="6770896" cy="2768491"/>
          </a:xfrm>
        </p:spPr>
        <p:txBody>
          <a:bodyPr anchor="b">
            <a:normAutofit/>
          </a:bodyPr>
          <a:lstStyle>
            <a:lvl1pPr algn="l">
              <a:defRPr b="0" cap="none" sz="4693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7" name="Text Placeholder 2"/>
          <p:cNvSpPr>
            <a:spLocks noGrp="1"/>
          </p:cNvSpPr>
          <p:nvPr>
            <p:ph type="body" idx="1"/>
          </p:nvPr>
        </p:nvSpPr>
        <p:spPr>
          <a:xfrm>
            <a:off x="650238" y="4829278"/>
            <a:ext cx="6770896" cy="1614842"/>
          </a:xfrm>
        </p:spPr>
        <p:txBody>
          <a:bodyPr anchor="t">
            <a:normAutofit/>
          </a:bodyPr>
          <a:lstStyle>
            <a:lvl1pPr algn="l" indent="0" marL="0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87695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indent="0" marL="97539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indent="0" marL="1463086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indent="0" marL="1950781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indent="0" marL="2438476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indent="0" marL="2926171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indent="0" marL="3413867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indent="0" marL="3901562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826544" y="650240"/>
            <a:ext cx="6476994" cy="3224107"/>
          </a:xfrm>
        </p:spPr>
        <p:txBody>
          <a:bodyPr anchor="ctr">
            <a:normAutofit/>
          </a:bodyPr>
          <a:lstStyle>
            <a:lvl1pPr algn="l">
              <a:defRPr b="0" cap="none" sz="4693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37" y="4280747"/>
            <a:ext cx="6770897" cy="548531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87695">
              <a:buFontTx/>
              <a:buNone/>
            </a:lvl2pPr>
            <a:lvl3pPr indent="0" marL="975390">
              <a:buFontTx/>
              <a:buNone/>
            </a:lvl3pPr>
            <a:lvl4pPr indent="0" marL="1463086">
              <a:buFontTx/>
              <a:buNone/>
            </a:lvl4pPr>
            <a:lvl5pPr indent="0" marL="1950781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1" name="Text Placeholder 2"/>
          <p:cNvSpPr>
            <a:spLocks noGrp="1"/>
          </p:cNvSpPr>
          <p:nvPr>
            <p:ph type="body" idx="1"/>
          </p:nvPr>
        </p:nvSpPr>
        <p:spPr>
          <a:xfrm>
            <a:off x="650238" y="4829278"/>
            <a:ext cx="6770896" cy="1614842"/>
          </a:xfrm>
        </p:spPr>
        <p:txBody>
          <a:bodyPr anchor="t">
            <a:normAutofit/>
          </a:bodyPr>
          <a:lstStyle>
            <a:lvl1pPr algn="l" indent="0" marL="0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87695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indent="0" marL="97539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indent="0" marL="1463086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indent="0" marL="1950781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indent="0" marL="2438476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indent="0" marL="2926171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indent="0" marL="3413867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indent="0" marL="3901562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48765" name="TextBox 23"/>
          <p:cNvSpPr txBox="1"/>
          <p:nvPr/>
        </p:nvSpPr>
        <p:spPr>
          <a:xfrm>
            <a:off x="514892" y="843070"/>
            <a:ext cx="487807" cy="623761"/>
          </a:xfrm>
          <a:prstGeom prst="rect"/>
        </p:spPr>
        <p:txBody>
          <a:bodyPr anchor="ctr" bIns="48768" lIns="97536" rIns="97536" rtlCol="0" tIns="48768" vert="horz">
            <a:noAutofit/>
          </a:bodyPr>
          <a:p>
            <a:pPr lvl="0"/>
            <a:r>
              <a:rPr baseline="0" dirty="0" sz="8534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66" name="TextBox 24"/>
          <p:cNvSpPr txBox="1"/>
          <p:nvPr/>
        </p:nvSpPr>
        <p:spPr>
          <a:xfrm>
            <a:off x="7197546" y="3078993"/>
            <a:ext cx="487807" cy="623761"/>
          </a:xfrm>
          <a:prstGeom prst="rect"/>
        </p:spPr>
        <p:txBody>
          <a:bodyPr anchor="ctr" bIns="48768" lIns="97536" rIns="97536" rtlCol="0" tIns="48768" vert="horz">
            <a:noAutofit/>
          </a:bodyPr>
          <a:p>
            <a:pPr lvl="0"/>
            <a:r>
              <a:rPr baseline="0" dirty="0" sz="8534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Title 1"/>
          <p:cNvSpPr>
            <a:spLocks noGrp="1"/>
          </p:cNvSpPr>
          <p:nvPr>
            <p:ph type="title"/>
          </p:nvPr>
        </p:nvSpPr>
        <p:spPr>
          <a:xfrm>
            <a:off x="656905" y="650240"/>
            <a:ext cx="6764229" cy="3224107"/>
          </a:xfrm>
        </p:spPr>
        <p:txBody>
          <a:bodyPr anchor="ctr">
            <a:normAutofit/>
          </a:bodyPr>
          <a:lstStyle>
            <a:lvl1pPr algn="l">
              <a:defRPr b="0" cap="none" sz="4693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37" y="4280747"/>
            <a:ext cx="6770897" cy="548531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560">
                <a:solidFill>
                  <a:schemeClr val="accent1"/>
                </a:solidFill>
              </a:defRPr>
            </a:lvl1pPr>
            <a:lvl2pPr indent="0" marL="487695">
              <a:buFontTx/>
              <a:buNone/>
            </a:lvl2pPr>
            <a:lvl3pPr indent="0" marL="975390">
              <a:buFontTx/>
              <a:buNone/>
            </a:lvl3pPr>
            <a:lvl4pPr indent="0" marL="1463086">
              <a:buFontTx/>
              <a:buNone/>
            </a:lvl4pPr>
            <a:lvl5pPr indent="0" marL="1950781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4" name="Text Placeholder 2"/>
          <p:cNvSpPr>
            <a:spLocks noGrp="1"/>
          </p:cNvSpPr>
          <p:nvPr>
            <p:ph type="body" idx="1"/>
          </p:nvPr>
        </p:nvSpPr>
        <p:spPr>
          <a:xfrm>
            <a:off x="650238" y="4829278"/>
            <a:ext cx="6770896" cy="1614842"/>
          </a:xfrm>
        </p:spPr>
        <p:txBody>
          <a:bodyPr anchor="t">
            <a:normAutofit/>
          </a:bodyPr>
          <a:lstStyle>
            <a:lvl1pPr algn="l" indent="0" marL="0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87695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indent="0" marL="97539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indent="0" marL="1463086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indent="0" marL="1950781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indent="0" marL="2438476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indent="0" marL="2926171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indent="0" marL="3413867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indent="0" marL="3901562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Vertical Title 1"/>
          <p:cNvSpPr>
            <a:spLocks noGrp="1"/>
          </p:cNvSpPr>
          <p:nvPr>
            <p:ph type="title" orient="vert"/>
          </p:nvPr>
        </p:nvSpPr>
        <p:spPr>
          <a:xfrm>
            <a:off x="6375800" y="650240"/>
            <a:ext cx="1044066" cy="5601548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39" y="650240"/>
            <a:ext cx="5541361" cy="560154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ertical Title and Text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ertical Title and Text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Vertical Title and Text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Vertical Title and Text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>
          <a:xfrm>
            <a:off x="650238" y="2880926"/>
            <a:ext cx="6770896" cy="1948353"/>
          </a:xfrm>
        </p:spPr>
        <p:txBody>
          <a:bodyPr anchor="b"/>
          <a:lstStyle>
            <a:lvl1pPr algn="l">
              <a:defRPr b="0" cap="none" sz="4267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8" name="Text Placeholder 2"/>
          <p:cNvSpPr>
            <a:spLocks noGrp="1"/>
          </p:cNvSpPr>
          <p:nvPr>
            <p:ph type="body" idx="1"/>
          </p:nvPr>
        </p:nvSpPr>
        <p:spPr>
          <a:xfrm>
            <a:off x="650238" y="4829278"/>
            <a:ext cx="6770896" cy="917760"/>
          </a:xfrm>
        </p:spPr>
        <p:txBody>
          <a:bodyPr anchor="t"/>
          <a:lstStyle>
            <a:lvl1pPr algn="l" indent="0" marL="0"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87695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indent="0" marL="97539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indent="0" marL="1463086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indent="0" marL="1950781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indent="0" marL="2438476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indent="0" marL="2926171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indent="0" marL="3413867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indent="0" marL="3901562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"/>
          <p:cNvSpPr>
            <a:spLocks noGrp="1"/>
          </p:cNvSpPr>
          <p:nvPr>
            <p:ph type="title"/>
          </p:nvPr>
        </p:nvSpPr>
        <p:spPr>
          <a:xfrm>
            <a:off x="650240" y="650240"/>
            <a:ext cx="6770895" cy="1408853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79" name="Content Placeholder 2"/>
          <p:cNvSpPr>
            <a:spLocks noGrp="1"/>
          </p:cNvSpPr>
          <p:nvPr>
            <p:ph sz="half" idx="1"/>
          </p:nvPr>
        </p:nvSpPr>
        <p:spPr>
          <a:xfrm>
            <a:off x="650241" y="2304628"/>
            <a:ext cx="3293983" cy="4139490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80" name="Content Placeholder 3"/>
          <p:cNvSpPr>
            <a:spLocks noGrp="1"/>
          </p:cNvSpPr>
          <p:nvPr>
            <p:ph sz="half" idx="2"/>
          </p:nvPr>
        </p:nvSpPr>
        <p:spPr>
          <a:xfrm>
            <a:off x="4127151" y="2304630"/>
            <a:ext cx="3293984" cy="413949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>
          <a:xfrm>
            <a:off x="650239" y="650240"/>
            <a:ext cx="6770894" cy="1408853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9" name="Text Placeholder 2"/>
          <p:cNvSpPr>
            <a:spLocks noGrp="1"/>
          </p:cNvSpPr>
          <p:nvPr>
            <p:ph type="body" idx="1"/>
          </p:nvPr>
        </p:nvSpPr>
        <p:spPr>
          <a:xfrm>
            <a:off x="650239" y="2305049"/>
            <a:ext cx="3296717" cy="614679"/>
          </a:xfrm>
        </p:spPr>
        <p:txBody>
          <a:bodyPr anchor="b">
            <a:noAutofit/>
          </a:bodyPr>
          <a:lstStyle>
            <a:lvl1pPr indent="0" marL="0">
              <a:buNone/>
              <a:defRPr b="0" sz="2560"/>
            </a:lvl1pPr>
            <a:lvl2pPr indent="0" marL="487695">
              <a:buNone/>
              <a:defRPr b="1" sz="2133"/>
            </a:lvl2pPr>
            <a:lvl3pPr indent="0" marL="975390">
              <a:buNone/>
              <a:defRPr b="1" sz="1920"/>
            </a:lvl3pPr>
            <a:lvl4pPr indent="0" marL="1463086">
              <a:buNone/>
              <a:defRPr b="1" sz="1707"/>
            </a:lvl4pPr>
            <a:lvl5pPr indent="0" marL="1950781">
              <a:buNone/>
              <a:defRPr b="1" sz="1707"/>
            </a:lvl5pPr>
            <a:lvl6pPr indent="0" marL="2438476">
              <a:buNone/>
              <a:defRPr b="1" sz="1707"/>
            </a:lvl6pPr>
            <a:lvl7pPr indent="0" marL="2926171">
              <a:buNone/>
              <a:defRPr b="1" sz="1707"/>
            </a:lvl7pPr>
            <a:lvl8pPr indent="0" marL="3413867">
              <a:buNone/>
              <a:defRPr b="1" sz="1707"/>
            </a:lvl8pPr>
            <a:lvl9pPr indent="0" marL="3901562">
              <a:buNone/>
              <a:defRPr b="1" sz="17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0" name="Content Placeholder 3"/>
          <p:cNvSpPr>
            <a:spLocks noGrp="1"/>
          </p:cNvSpPr>
          <p:nvPr>
            <p:ph sz="half" idx="2"/>
          </p:nvPr>
        </p:nvSpPr>
        <p:spPr>
          <a:xfrm>
            <a:off x="650239" y="2919730"/>
            <a:ext cx="3296717" cy="3524391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4416" y="2305049"/>
            <a:ext cx="3296717" cy="614679"/>
          </a:xfrm>
        </p:spPr>
        <p:txBody>
          <a:bodyPr anchor="b">
            <a:noAutofit/>
          </a:bodyPr>
          <a:lstStyle>
            <a:lvl1pPr indent="0" marL="0">
              <a:buNone/>
              <a:defRPr b="0" sz="2560"/>
            </a:lvl1pPr>
            <a:lvl2pPr indent="0" marL="487695">
              <a:buNone/>
              <a:defRPr b="1" sz="2133"/>
            </a:lvl2pPr>
            <a:lvl3pPr indent="0" marL="975390">
              <a:buNone/>
              <a:defRPr b="1" sz="1920"/>
            </a:lvl3pPr>
            <a:lvl4pPr indent="0" marL="1463086">
              <a:buNone/>
              <a:defRPr b="1" sz="1707"/>
            </a:lvl4pPr>
            <a:lvl5pPr indent="0" marL="1950781">
              <a:buNone/>
              <a:defRPr b="1" sz="1707"/>
            </a:lvl5pPr>
            <a:lvl6pPr indent="0" marL="2438476">
              <a:buNone/>
              <a:defRPr b="1" sz="1707"/>
            </a:lvl6pPr>
            <a:lvl7pPr indent="0" marL="2926171">
              <a:buNone/>
              <a:defRPr b="1" sz="1707"/>
            </a:lvl7pPr>
            <a:lvl8pPr indent="0" marL="3413867">
              <a:buNone/>
              <a:defRPr b="1" sz="1707"/>
            </a:lvl8pPr>
            <a:lvl9pPr indent="0" marL="3901562">
              <a:buNone/>
              <a:defRPr b="1" sz="17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2" name="Content Placeholder 5"/>
          <p:cNvSpPr>
            <a:spLocks noGrp="1"/>
          </p:cNvSpPr>
          <p:nvPr>
            <p:ph sz="quarter" idx="4"/>
          </p:nvPr>
        </p:nvSpPr>
        <p:spPr>
          <a:xfrm>
            <a:off x="4124416" y="2919730"/>
            <a:ext cx="3296717" cy="3524391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Title 1"/>
          <p:cNvSpPr>
            <a:spLocks noGrp="1"/>
          </p:cNvSpPr>
          <p:nvPr>
            <p:ph type="title"/>
          </p:nvPr>
        </p:nvSpPr>
        <p:spPr>
          <a:xfrm>
            <a:off x="650239" y="650240"/>
            <a:ext cx="6770895" cy="1408853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5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650239" y="1598511"/>
            <a:ext cx="2976194" cy="1363697"/>
          </a:xfrm>
        </p:spPr>
        <p:txBody>
          <a:bodyPr anchor="b">
            <a:normAutofit/>
          </a:bodyPr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73" name="Content Placeholder 2"/>
          <p:cNvSpPr>
            <a:spLocks noGrp="1"/>
          </p:cNvSpPr>
          <p:nvPr>
            <p:ph idx="1"/>
          </p:nvPr>
        </p:nvSpPr>
        <p:spPr>
          <a:xfrm>
            <a:off x="3809360" y="549254"/>
            <a:ext cx="3611773" cy="5894866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7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39" y="2962207"/>
            <a:ext cx="2976194" cy="2756746"/>
          </a:xfrm>
        </p:spPr>
        <p:txBody>
          <a:bodyPr>
            <a:normAutofit/>
          </a:bodyPr>
          <a:lstStyle>
            <a:lvl1pPr indent="0" marL="0">
              <a:buNone/>
              <a:defRPr sz="1493"/>
            </a:lvl1pPr>
            <a:lvl2pPr indent="0" marL="365771">
              <a:buNone/>
              <a:defRPr sz="1120"/>
            </a:lvl2pPr>
            <a:lvl3pPr indent="0" marL="731543">
              <a:buNone/>
              <a:defRPr sz="960"/>
            </a:lvl3pPr>
            <a:lvl4pPr indent="0" marL="1097314">
              <a:buNone/>
              <a:defRPr sz="800"/>
            </a:lvl4pPr>
            <a:lvl5pPr indent="0" marL="1463086">
              <a:buNone/>
              <a:defRPr sz="800"/>
            </a:lvl5pPr>
            <a:lvl6pPr indent="0" marL="1828857">
              <a:buNone/>
              <a:defRPr sz="800"/>
            </a:lvl6pPr>
            <a:lvl7pPr indent="0" marL="2194629">
              <a:buNone/>
              <a:defRPr sz="800"/>
            </a:lvl7pPr>
            <a:lvl8pPr indent="0" marL="2560400">
              <a:buNone/>
              <a:defRPr sz="800"/>
            </a:lvl8pPr>
            <a:lvl9pPr indent="0" marL="2926171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Title 1"/>
          <p:cNvSpPr>
            <a:spLocks noGrp="1"/>
          </p:cNvSpPr>
          <p:nvPr>
            <p:ph type="title"/>
          </p:nvPr>
        </p:nvSpPr>
        <p:spPr>
          <a:xfrm>
            <a:off x="650239" y="5120640"/>
            <a:ext cx="6770895" cy="604521"/>
          </a:xfrm>
        </p:spPr>
        <p:txBody>
          <a:bodyPr anchor="b">
            <a:normAutofit/>
          </a:bodyPr>
          <a:lstStyle>
            <a:lvl1pPr algn="l">
              <a:defRPr b="0" sz="256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0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50239" y="650240"/>
            <a:ext cx="6770895" cy="4102099"/>
          </a:xfrm>
        </p:spPr>
        <p:txBody>
          <a:bodyPr anchor="t">
            <a:normAutofit/>
          </a:bodyPr>
          <a:lstStyle>
            <a:lvl1pPr algn="ctr" indent="0" marL="0">
              <a:buNone/>
              <a:defRPr sz="1707"/>
            </a:lvl1pPr>
            <a:lvl2pPr indent="0" marL="487695">
              <a:buNone/>
              <a:defRPr sz="1707"/>
            </a:lvl2pPr>
            <a:lvl3pPr indent="0" marL="975390">
              <a:buNone/>
              <a:defRPr sz="1707"/>
            </a:lvl3pPr>
            <a:lvl4pPr indent="0" marL="1463086">
              <a:buNone/>
              <a:defRPr sz="1707"/>
            </a:lvl4pPr>
            <a:lvl5pPr indent="0" marL="1950781">
              <a:buNone/>
              <a:defRPr sz="1707"/>
            </a:lvl5pPr>
            <a:lvl6pPr indent="0" marL="2438476">
              <a:buNone/>
              <a:defRPr sz="1707"/>
            </a:lvl6pPr>
            <a:lvl7pPr indent="0" marL="2926171">
              <a:buNone/>
              <a:defRPr sz="1707"/>
            </a:lvl7pPr>
            <a:lvl8pPr indent="0" marL="3413867">
              <a:buNone/>
              <a:defRPr sz="1707"/>
            </a:lvl8pPr>
            <a:lvl9pPr indent="0" marL="3901562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808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39" y="5725161"/>
            <a:ext cx="6770895" cy="718959"/>
          </a:xfrm>
        </p:spPr>
        <p:txBody>
          <a:bodyPr>
            <a:normAutofit/>
          </a:bodyPr>
          <a:lstStyle>
            <a:lvl1pPr indent="0" marL="0">
              <a:buNone/>
              <a:defRPr sz="1280"/>
            </a:lvl1pPr>
            <a:lvl2pPr indent="0" marL="487695">
              <a:buNone/>
              <a:defRPr sz="1280"/>
            </a:lvl2pPr>
            <a:lvl3pPr indent="0" marL="975390">
              <a:buNone/>
              <a:defRPr sz="1067"/>
            </a:lvl3pPr>
            <a:lvl4pPr indent="0" marL="1463086">
              <a:buNone/>
              <a:defRPr sz="960"/>
            </a:lvl4pPr>
            <a:lvl5pPr indent="0" marL="1950781">
              <a:buNone/>
              <a:defRPr sz="960"/>
            </a:lvl5pPr>
            <a:lvl6pPr indent="0" marL="2438476">
              <a:buNone/>
              <a:defRPr sz="960"/>
            </a:lvl6pPr>
            <a:lvl7pPr indent="0" marL="2926171">
              <a:buNone/>
              <a:defRPr sz="960"/>
            </a:lvl7pPr>
            <a:lvl8pPr indent="0" marL="3413867">
              <a:buNone/>
              <a:defRPr sz="960"/>
            </a:lvl8pPr>
            <a:lvl9pPr indent="0" marL="3901562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6"/>
          <p:cNvGrpSpPr/>
          <p:nvPr/>
        </p:nvGrpSpPr>
        <p:grpSpPr>
          <a:xfrm>
            <a:off x="-9031" y="-9032"/>
            <a:ext cx="9781125" cy="7333264"/>
            <a:chOff x="-8467" y="-8468"/>
            <a:chExt cx="9169805" cy="6874935"/>
          </a:xfrm>
        </p:grpSpPr>
        <p:sp>
          <p:nvSpPr>
            <p:cNvPr id="1048576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145728" name="Straight Connector 7"/>
            <p:cNvCxnSpPr>
              <a:cxnSpLocks/>
            </p:cNvCxnSpPr>
            <p:nvPr/>
          </p:nvCxnSpPr>
          <p:spPr>
            <a:xfrm flipV="1">
              <a:off x="5130830" y="4175605"/>
              <a:ext cx="4022475" cy="2682396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8"/>
            <p:cNvCxnSpPr>
              <a:cxnSpLocks/>
            </p:cNvCxnSpPr>
            <p:nvPr/>
          </p:nvCxnSpPr>
          <p:spPr>
            <a:xfrm>
              <a:off x="7042707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7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50239" y="650240"/>
            <a:ext cx="6770894" cy="1408853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50239" y="2304630"/>
            <a:ext cx="6770895" cy="4139491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5765608" y="6444121"/>
            <a:ext cx="729741" cy="389467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240" y="6444121"/>
            <a:ext cx="4931171" cy="389467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4321" y="6444121"/>
            <a:ext cx="546814" cy="389467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6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487695" eaLnBrk="1" hangingPunct="1" latinLnBrk="0" rtl="0">
        <a:spcBef>
          <a:spcPct val="0"/>
        </a:spcBef>
        <a:buNone/>
        <a:defRPr sz="38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87695" eaLnBrk="1" hangingPunct="1" indent="-365771" latinLnBrk="0" marL="365771" rtl="0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87695" eaLnBrk="1" hangingPunct="1" indent="-304810" latinLnBrk="0" marL="792505" rtl="0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87695" eaLnBrk="1" hangingPunct="1" indent="-243848" latinLnBrk="0" marL="1219238" rtl="0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87695" eaLnBrk="1" hangingPunct="1" indent="-243848" latinLnBrk="0" marL="1706933" rtl="0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87695" eaLnBrk="1" hangingPunct="1" indent="-243848" latinLnBrk="0" marL="2194629" rtl="0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87695" eaLnBrk="1" hangingPunct="1" indent="-243848" latinLnBrk="0" marL="2682324" rtl="0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87695" eaLnBrk="1" hangingPunct="1" indent="-243848" latinLnBrk="0" marL="3170019" rtl="0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87695" eaLnBrk="1" hangingPunct="1" indent="-243848" latinLnBrk="0" marL="3657714" rtl="0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87695" eaLnBrk="1" hangingPunct="1" indent="-243848" latinLnBrk="0" marL="4145410" rtl="0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87695" eaLnBrk="1" hangingPunct="1" latinLnBrk="0" marL="0" rtl="0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87695" eaLnBrk="1" hangingPunct="1" latinLnBrk="0" marL="487695" rtl="0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87695" eaLnBrk="1" hangingPunct="1" latinLnBrk="0" marL="975390" rtl="0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87695" eaLnBrk="1" hangingPunct="1" latinLnBrk="0" marL="1463086" rtl="0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87695" eaLnBrk="1" hangingPunct="1" latinLnBrk="0" marL="1950781" rtl="0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87695" eaLnBrk="1" hangingPunct="1" latinLnBrk="0" marL="2438476" rtl="0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87695" eaLnBrk="1" hangingPunct="1" latinLnBrk="0" marL="2926171" rtl="0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87695" eaLnBrk="1" hangingPunct="1" latinLnBrk="0" marL="3413867" rtl="0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87695" eaLnBrk="1" hangingPunct="1" latinLnBrk="0" marL="3901562" rtl="0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0.xml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22.xml"/><Relationship Id="rId5" Type="http://schemas.openxmlformats.org/officeDocument/2006/relationships/notesSlide" Target="../notesSlides/notesSlide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3.xml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3.xml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1.xml"/><Relationship Id="rId3" Type="http://schemas.openxmlformats.org/officeDocument/2006/relationships/notesSlide" Target="../notesSlides/notesSlide10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3" Type="http://schemas.openxmlformats.org/officeDocument/2006/relationships/notesSlide" Target="../notesSlides/notesSlide1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4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21.xml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21.xml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hyperlink" Target="mailto:nabila_4202@yahoo.com" TargetMode="Externa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1.xml"/><Relationship Id="rId3" Type="http://schemas.openxmlformats.org/officeDocument/2006/relationships/notesSlide" Target="../notesSlides/notesSlide15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6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1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7.xml"/><Relationship Id="rId3" Type="http://schemas.openxmlformats.org/officeDocument/2006/relationships/notesSlide" Target="../notesSlides/notesSlide18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8.xm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9.xml"/><Relationship Id="rId5" Type="http://schemas.openxmlformats.org/officeDocument/2006/relationships/notesSlide" Target="../notesSlides/notesSlide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1.xml"/><Relationship Id="rId7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1"/>
          <p:cNvSpPr/>
          <p:nvPr/>
        </p:nvSpPr>
        <p:spPr>
          <a:xfrm>
            <a:off x="663833" y="143470"/>
            <a:ext cx="8121134" cy="2155190"/>
          </a:xfrm>
          <a:prstGeom prst="rect"/>
          <a:ln w="28575"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dirty="0" sz="5400" lang="bn-IN">
                <a:ln w="0"/>
                <a:solidFill>
                  <a:srgbClr val="FF6699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b="1" dirty="0" sz="5400" lang="bn-IN">
                <a:solidFill>
                  <a:srgbClr val="FF6699"/>
                </a:solidFill>
                <a:latin typeface="NikoshBAN" pitchFamily="2" charset="0"/>
                <a:cs typeface="NikoshBAN" pitchFamily="2" charset="0"/>
              </a:rPr>
              <a:t> অধিবেশনে সবাইকে শুভেচ্ছা</a:t>
            </a:r>
            <a:endParaRPr dirty="0" sz="5400" lang="en-US">
              <a:solidFill>
                <a:srgbClr val="FF6699"/>
              </a:solidFill>
            </a:endParaRPr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8200" y="1600200"/>
            <a:ext cx="6629400" cy="44196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extBox 1"/>
          <p:cNvSpPr txBox="1"/>
          <p:nvPr/>
        </p:nvSpPr>
        <p:spPr>
          <a:xfrm>
            <a:off x="3056129" y="918972"/>
            <a:ext cx="4096512" cy="80143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608" lang="en-US" err="1">
                <a:latin typeface="NikoshBAN" pitchFamily="2" charset="0"/>
                <a:cs typeface="NikoshBAN" pitchFamily="2" charset="0"/>
              </a:rPr>
              <a:t>বর্ণ</a:t>
            </a:r>
            <a:r>
              <a:rPr dirty="0" sz="4608" lang="en-US">
                <a:latin typeface="NikoshBAN" pitchFamily="2" charset="0"/>
                <a:cs typeface="NikoshBAN" pitchFamily="2" charset="0"/>
              </a:rPr>
              <a:t> (</a:t>
            </a:r>
            <a:r>
              <a:rPr dirty="0" sz="3755" lang="en-US">
                <a:latin typeface="NikoshBAN" pitchFamily="2" charset="0"/>
                <a:cs typeface="NikoshBAN" pitchFamily="2" charset="0"/>
              </a:rPr>
              <a:t>Text</a:t>
            </a:r>
            <a:r>
              <a:rPr dirty="0" sz="4608" lang="en-US"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cxnSp>
        <p:nvCxnSpPr>
          <p:cNvPr id="3145731" name="Straight Connector 2"/>
          <p:cNvCxnSpPr>
            <a:cxnSpLocks/>
          </p:cNvCxnSpPr>
          <p:nvPr/>
        </p:nvCxnSpPr>
        <p:spPr>
          <a:xfrm>
            <a:off x="130048" y="1706880"/>
            <a:ext cx="9558528" cy="0"/>
          </a:xfrm>
          <a:prstGeom prst="line"/>
          <a:effectLst>
            <a:glow rad="101600">
              <a:schemeClr val="accent5">
                <a:satMod val="175000"/>
                <a:alpha val="40000"/>
              </a:schemeClr>
            </a:glow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8628" name="TextBox 3"/>
          <p:cNvSpPr txBox="1"/>
          <p:nvPr/>
        </p:nvSpPr>
        <p:spPr>
          <a:xfrm>
            <a:off x="585216" y="5088129"/>
            <a:ext cx="8713216" cy="1195327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দুনিয়াতেই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dirty="0" sz="2389" lang="b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ক্স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dirty="0" sz="2389" lang="b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রাইটার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পেশাদারি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মুদ্রণ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সর্বত্রই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6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66800" y="2057400"/>
            <a:ext cx="3505200" cy="2431466"/>
          </a:xfrm>
          <a:prstGeom prst="rect"/>
          <a:ln w="28575">
            <a:solidFill>
              <a:schemeClr val="tx1"/>
            </a:solidFill>
          </a:ln>
        </p:spPr>
      </p:pic>
      <p:pic>
        <p:nvPicPr>
          <p:cNvPr id="2097165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953000" y="2057400"/>
            <a:ext cx="3895725" cy="240973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2" name="Straight Connector 2"/>
          <p:cNvCxnSpPr>
            <a:cxnSpLocks/>
          </p:cNvCxnSpPr>
          <p:nvPr/>
        </p:nvCxnSpPr>
        <p:spPr>
          <a:xfrm>
            <a:off x="130048" y="1641856"/>
            <a:ext cx="9558528" cy="0"/>
          </a:xfrm>
          <a:prstGeom prst="line"/>
          <a:effectLst>
            <a:glow rad="101600">
              <a:schemeClr val="accent1">
                <a:satMod val="175000"/>
                <a:alpha val="40000"/>
              </a:schemeClr>
            </a:glow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8633" name="Rectangle 8"/>
          <p:cNvSpPr/>
          <p:nvPr/>
        </p:nvSpPr>
        <p:spPr>
          <a:xfrm>
            <a:off x="2340864" y="991616"/>
            <a:ext cx="5071872" cy="565091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3072" lang="en-US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dirty="0" sz="3072" lang="en-US">
                <a:latin typeface="NikoshBAN" pitchFamily="2" charset="0"/>
                <a:cs typeface="NikoshBAN" pitchFamily="2" charset="0"/>
              </a:rPr>
              <a:t> (Graphics) </a:t>
            </a:r>
          </a:p>
        </p:txBody>
      </p:sp>
      <p:sp>
        <p:nvSpPr>
          <p:cNvPr id="1048634" name="TextBox 12"/>
          <p:cNvSpPr txBox="1"/>
          <p:nvPr/>
        </p:nvSpPr>
        <p:spPr>
          <a:xfrm>
            <a:off x="390144" y="5682031"/>
            <a:ext cx="9103360" cy="459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</a:t>
            </a:r>
            <a:r>
              <a:rPr dirty="0" sz="2389" lang="b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ক্স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6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11776" y="3592576"/>
            <a:ext cx="130048" cy="130048"/>
          </a:xfrm>
          <a:prstGeom prst="rect"/>
        </p:spPr>
      </p:pic>
      <p:pic>
        <p:nvPicPr>
          <p:cNvPr id="209716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33400" y="2878184"/>
            <a:ext cx="3537857" cy="2151016"/>
          </a:xfrm>
          <a:prstGeom prst="rect"/>
          <a:ln w="28575">
            <a:solidFill>
              <a:schemeClr val="tx1"/>
            </a:solidFill>
          </a:ln>
        </p:spPr>
      </p:pic>
      <p:pic>
        <p:nvPicPr>
          <p:cNvPr id="209716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941824" y="2711513"/>
            <a:ext cx="3363976" cy="2317687"/>
          </a:xfrm>
          <a:prstGeom prst="rect"/>
          <a:ln w="28575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1" tmFilter="0,0; .5, 1; 1, 1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extBox 1"/>
          <p:cNvSpPr txBox="1"/>
          <p:nvPr/>
        </p:nvSpPr>
        <p:spPr>
          <a:xfrm>
            <a:off x="520192" y="926592"/>
            <a:ext cx="8648192" cy="801438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4608" lang="en-US" spc="43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ভিডিও</a:t>
            </a:r>
            <a:r>
              <a:rPr b="1" dirty="0" sz="4608" lang="en-US" spc="43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(</a:t>
            </a:r>
            <a:r>
              <a:rPr b="1" dirty="0" sz="4096" lang="en-US" spc="43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Video</a:t>
            </a:r>
            <a:r>
              <a:rPr b="1" dirty="0" sz="4608" lang="en-US" spc="43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cxnSp>
        <p:nvCxnSpPr>
          <p:cNvPr id="3145733" name="Straight Connector 2"/>
          <p:cNvCxnSpPr>
            <a:cxnSpLocks/>
          </p:cNvCxnSpPr>
          <p:nvPr/>
        </p:nvCxnSpPr>
        <p:spPr>
          <a:xfrm>
            <a:off x="65027" y="1706880"/>
            <a:ext cx="9623549" cy="0"/>
          </a:xfrm>
          <a:prstGeom prst="line"/>
          <a:effectLst>
            <a:glow rad="139700">
              <a:schemeClr val="accent2">
                <a:satMod val="175000"/>
                <a:alpha val="40000"/>
              </a:schemeClr>
            </a:glow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8640" name="TextBox 5"/>
          <p:cNvSpPr txBox="1"/>
          <p:nvPr/>
        </p:nvSpPr>
        <p:spPr>
          <a:xfrm>
            <a:off x="910336" y="5348224"/>
            <a:ext cx="8193024" cy="93281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কার্যত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একধরণের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গ্রাফিক্য্র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গ্রাফিক্য্র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বিশ্বজুড়ে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সুপ্রতিষ্ঠিত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69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0336" y="2508318"/>
            <a:ext cx="3661664" cy="2057400"/>
          </a:xfrm>
          <a:prstGeom prst="rect"/>
          <a:ln w="28575">
            <a:solidFill>
              <a:schemeClr val="tx1"/>
            </a:solidFill>
          </a:ln>
        </p:spPr>
      </p:pic>
      <p:pic>
        <p:nvPicPr>
          <p:cNvPr id="2097170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334000" y="2508318"/>
            <a:ext cx="3457575" cy="2057400"/>
          </a:xfrm>
          <a:prstGeom prst="rect"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extBox 1"/>
          <p:cNvSpPr txBox="1"/>
          <p:nvPr/>
        </p:nvSpPr>
        <p:spPr>
          <a:xfrm>
            <a:off x="520192" y="926592"/>
            <a:ext cx="8648192" cy="801438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4608" lang="en-US" spc="43" err="1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b="1" dirty="0" sz="4608" lang="en-US" spc="43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(Sound) </a:t>
            </a:r>
          </a:p>
        </p:txBody>
      </p:sp>
      <p:cxnSp>
        <p:nvCxnSpPr>
          <p:cNvPr id="3145734" name="Straight Connector 2"/>
          <p:cNvCxnSpPr>
            <a:cxnSpLocks/>
          </p:cNvCxnSpPr>
          <p:nvPr/>
        </p:nvCxnSpPr>
        <p:spPr>
          <a:xfrm>
            <a:off x="65027" y="1706880"/>
            <a:ext cx="9623549" cy="0"/>
          </a:xfrm>
          <a:prstGeom prst="line"/>
          <a:effectLst>
            <a:glow rad="139700">
              <a:schemeClr val="accent2">
                <a:satMod val="175000"/>
                <a:alpha val="40000"/>
              </a:schemeClr>
            </a:glow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8644" name="TextBox 5"/>
          <p:cNvSpPr txBox="1"/>
          <p:nvPr/>
        </p:nvSpPr>
        <p:spPr>
          <a:xfrm>
            <a:off x="954671" y="5218176"/>
            <a:ext cx="7389091" cy="827662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বিশ্বে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ইঞ্জিনিয়ারিং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-এ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অচল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পড়েছে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উন্নতমানের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রেকর্ডিং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389" lang="en-US" spc="43" err="1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b="1" dirty="0" sz="2389" lang="en-US" spc="43">
                <a:ln w="11430">
                  <a:noFill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9717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181600" y="2219135"/>
            <a:ext cx="3581400" cy="2124265"/>
          </a:xfrm>
          <a:prstGeom prst="rect"/>
          <a:ln w="28575">
            <a:solidFill>
              <a:schemeClr val="tx1"/>
            </a:solidFill>
          </a:ln>
        </p:spPr>
      </p:pic>
      <p:pic>
        <p:nvPicPr>
          <p:cNvPr id="209717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65556" y="2219135"/>
            <a:ext cx="3377843" cy="212426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extBox 1"/>
          <p:cNvSpPr txBox="1"/>
          <p:nvPr/>
        </p:nvSpPr>
        <p:spPr>
          <a:xfrm>
            <a:off x="2805288" y="966844"/>
            <a:ext cx="3427761" cy="801438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4608" lang="en-US" spc="43" err="1">
                <a:ln w="11430">
                  <a:solidFill>
                    <a:srgbClr val="00B05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b="1" dirty="0" sz="4608" lang="en-US" spc="43">
                <a:ln w="11430">
                  <a:solidFill>
                    <a:srgbClr val="00B05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608" lang="en-US" spc="43" err="1">
                <a:ln w="11430">
                  <a:solidFill>
                    <a:srgbClr val="00B05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b="1" dirty="0" sz="4608" lang="en-US" spc="43">
                <a:ln w="11430">
                  <a:solidFill>
                    <a:srgbClr val="00B05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50" name="TextBox 2"/>
          <p:cNvSpPr txBox="1"/>
          <p:nvPr/>
        </p:nvSpPr>
        <p:spPr>
          <a:xfrm>
            <a:off x="1105408" y="5014214"/>
            <a:ext cx="7867904" cy="932819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dirty="0" sz="2731" lang="en-US" spc="43" err="1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dirty="0" sz="2731" lang="en-US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43" err="1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dirty="0" sz="2731" lang="en-US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43" err="1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2731" lang="en-US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43" err="1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হয়নি</a:t>
            </a:r>
            <a:r>
              <a:rPr dirty="0" sz="2731" lang="bn-IN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dirty="0" sz="2731" lang="en-US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43" err="1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dirty="0" sz="2731" lang="en-US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43" err="1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dirty="0" sz="2731" lang="en-US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43" err="1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কতগুলি</a:t>
            </a:r>
            <a:r>
              <a:rPr dirty="0" sz="2731" lang="en-US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43" err="1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dirty="0" sz="2731" lang="en-US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43" err="1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dirty="0" sz="2731" lang="en-US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dirty="0" sz="2731" lang="en-US" spc="43" err="1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dirty="0" sz="2731" lang="en-US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43" err="1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dirty="0" sz="2731" lang="en-US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43" err="1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dirty="0" sz="2731" lang="en-US" spc="43">
                <a:ln w="11430"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1048651" name="Minus 6"/>
          <p:cNvSpPr/>
          <p:nvPr/>
        </p:nvSpPr>
        <p:spPr>
          <a:xfrm>
            <a:off x="-1690624" y="1858315"/>
            <a:ext cx="13134848" cy="271221"/>
          </a:xfrm>
          <a:prstGeom prst="mathMinus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2048" lang="en-US"/>
          </a:p>
        </p:txBody>
      </p:sp>
      <p:pic>
        <p:nvPicPr>
          <p:cNvPr id="209717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72631" y="2362200"/>
            <a:ext cx="3243262" cy="238666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extBox 1"/>
          <p:cNvSpPr txBox="1"/>
          <p:nvPr/>
        </p:nvSpPr>
        <p:spPr>
          <a:xfrm>
            <a:off x="390144" y="926592"/>
            <a:ext cx="8973312" cy="801438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4608" lang="en-US" spc="43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b="1" dirty="0" sz="4608" lang="en-US" spc="43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608" lang="en-US" spc="43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b="1" dirty="0" sz="4608" lang="en-US" spc="43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608" lang="en-US" spc="43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b="1" dirty="0" sz="4608" lang="en-US" spc="43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608" lang="en-US" spc="43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b="1" dirty="0" sz="4608" lang="en-US" spc="43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3145735" name="Straight Connector 2"/>
          <p:cNvCxnSpPr>
            <a:cxnSpLocks/>
          </p:cNvCxnSpPr>
          <p:nvPr/>
        </p:nvCxnSpPr>
        <p:spPr>
          <a:xfrm>
            <a:off x="130051" y="1836928"/>
            <a:ext cx="9558525" cy="0"/>
          </a:xfrm>
          <a:prstGeom prst="line"/>
          <a:effectLst>
            <a:glow rad="101600">
              <a:schemeClr val="accent5">
                <a:satMod val="175000"/>
                <a:alpha val="40000"/>
              </a:schemeClr>
            </a:glow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8655" name="TextBox 3"/>
          <p:cNvSpPr txBox="1"/>
          <p:nvPr/>
        </p:nvSpPr>
        <p:spPr>
          <a:xfrm>
            <a:off x="520192" y="5444388"/>
            <a:ext cx="8778240" cy="82766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ব্যপক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শ্রেণিকক্ষগুলো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9717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43000" y="2133600"/>
            <a:ext cx="6705600" cy="3201889"/>
          </a:xfrm>
          <a:prstGeom prst="rect"/>
          <a:ln w="28575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1" tmFilter="0,0; .5, 1; 1, 1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6" name="Straight Connector 2"/>
          <p:cNvCxnSpPr>
            <a:cxnSpLocks/>
          </p:cNvCxnSpPr>
          <p:nvPr/>
        </p:nvCxnSpPr>
        <p:spPr>
          <a:xfrm>
            <a:off x="130051" y="1836928"/>
            <a:ext cx="9558525" cy="0"/>
          </a:xfrm>
          <a:prstGeom prst="line"/>
          <a:effectLst>
            <a:glow rad="101600">
              <a:schemeClr val="accent5">
                <a:satMod val="175000"/>
                <a:alpha val="40000"/>
              </a:schemeClr>
            </a:glow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8660" name="TextBox 3"/>
          <p:cNvSpPr txBox="1"/>
          <p:nvPr/>
        </p:nvSpPr>
        <p:spPr>
          <a:xfrm>
            <a:off x="1235456" y="1056640"/>
            <a:ext cx="7737856" cy="722634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096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dirty="0" sz="4096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96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dirty="0" sz="4096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600960" y="2032000"/>
            <a:ext cx="5006848" cy="2731008"/>
          </a:xfrm>
          <a:prstGeom prst="rect"/>
        </p:spPr>
      </p:pic>
      <p:sp>
        <p:nvSpPr>
          <p:cNvPr id="1048661" name="TextBox 7"/>
          <p:cNvSpPr txBox="1"/>
          <p:nvPr/>
        </p:nvSpPr>
        <p:spPr>
          <a:xfrm>
            <a:off x="520192" y="5381905"/>
            <a:ext cx="8258048" cy="56509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072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dirty="0" sz="3072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dirty="0" sz="3072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dirty="0" sz="3072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dirty="0" sz="3072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dirty="0" sz="3072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dirty="0" sz="3072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dirty="0" sz="3072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dirty="0" sz="3072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1"/>
          <p:cNvSpPr/>
          <p:nvPr/>
        </p:nvSpPr>
        <p:spPr>
          <a:xfrm>
            <a:off x="1040385" y="1056640"/>
            <a:ext cx="7867903" cy="576679"/>
          </a:xfrm>
          <a:prstGeom prst="rect"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>
            <a:scene3d>
              <a:camera prst="orthographicFront"/>
              <a:lightRig dir="t" rig="threePt"/>
            </a:scene3d>
            <a:sp3d extrusionH="57150">
              <a:bevelT w="38100" h="38100" prst="slope"/>
            </a:sp3d>
          </a:bodyPr>
          <a:p>
            <a:pPr algn="ctr"/>
            <a:r>
              <a:rPr b="1" dirty="0" sz="4096" lang="en-US" err="1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b="1" dirty="0" sz="4096" lang="en-US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96" lang="en-US" err="1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প্রকাশনা</a:t>
            </a:r>
            <a:r>
              <a:rPr b="1" dirty="0" sz="4096" lang="bn-BD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4096" lang="bn-BD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3" name="TextBox 2"/>
          <p:cNvSpPr txBox="1"/>
          <p:nvPr/>
        </p:nvSpPr>
        <p:spPr>
          <a:xfrm>
            <a:off x="1021208" y="5088128"/>
            <a:ext cx="8277224" cy="93281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প্রকাশনার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b="1" dirty="0" sz="2731" lang="bn-BD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প্রকাশনার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31" lang="en-US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বাড়বে</a:t>
            </a:r>
            <a:r>
              <a:rPr b="1" dirty="0" sz="2731" lang="en-US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97176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print"/>
          <a:srcRect l="5423" t="7777" r="4773" b="8441"/>
          <a:stretch>
            <a:fillRect/>
          </a:stretch>
        </p:blipFill>
        <p:spPr>
          <a:xfrm>
            <a:off x="4811386" y="1945921"/>
            <a:ext cx="4226950" cy="2882111"/>
          </a:xfrm>
          <a:prstGeom prst="rect"/>
          <a:ln w="3175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7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764099" y="1945921"/>
            <a:ext cx="3835487" cy="2882111"/>
          </a:xfrm>
          <a:prstGeom prst="rect"/>
          <a:ln w="3175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dur="2000" id="7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1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2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4" tmFilter="0,0; .5, 1; 1, 1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2" grpId="0" animBg="1"/>
      <p:bldP spid="10486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1"/>
          <p:cNvSpPr/>
          <p:nvPr/>
        </p:nvSpPr>
        <p:spPr>
          <a:xfrm>
            <a:off x="845312" y="5444388"/>
            <a:ext cx="8453120" cy="827662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স্পেশাল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389" lang="en-US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b="1" dirty="0" sz="2389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48667" name="Rectangle 4"/>
          <p:cNvSpPr/>
          <p:nvPr/>
        </p:nvSpPr>
        <p:spPr>
          <a:xfrm>
            <a:off x="3251200" y="926593"/>
            <a:ext cx="3643145" cy="617541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3413"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b="1" dirty="0" sz="3413" lang="bn-BD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413" lang="en-US"/>
          </a:p>
        </p:txBody>
      </p:sp>
      <p:pic>
        <p:nvPicPr>
          <p:cNvPr id="209717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410200" y="2879065"/>
            <a:ext cx="2976658" cy="1802305"/>
          </a:xfrm>
          <a:prstGeom prst="rect"/>
        </p:spPr>
      </p:pic>
      <p:pic>
        <p:nvPicPr>
          <p:cNvPr id="209717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143000" y="3033546"/>
            <a:ext cx="2771775" cy="164782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9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extBox 2"/>
          <p:cNvSpPr txBox="1"/>
          <p:nvPr/>
        </p:nvSpPr>
        <p:spPr>
          <a:xfrm>
            <a:off x="910336" y="5409438"/>
            <a:ext cx="8128000" cy="407484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048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বিজ্ঞাপনে</a:t>
            </a:r>
            <a:r>
              <a:rPr b="1" dirty="0" sz="2048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48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b="1" dirty="0" sz="2048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48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b="1" dirty="0" sz="2048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48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b="1" dirty="0" sz="2048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48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b="1" dirty="0" sz="2048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48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আকর্ষনীয়ভাবে</a:t>
            </a:r>
            <a:r>
              <a:rPr b="1" dirty="0" sz="2048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48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b="1" dirty="0" sz="2048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48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b="1" dirty="0" sz="2048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48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b="1" dirty="0" sz="2048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48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b="1" dirty="0" sz="2048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48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b="1" dirty="0" sz="2048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9718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80288" y="2462783"/>
            <a:ext cx="3511296" cy="2300225"/>
          </a:xfrm>
          <a:prstGeom prst="rect"/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209718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740431" y="2462783"/>
            <a:ext cx="3907761" cy="2300225"/>
          </a:xfrm>
          <a:prstGeom prst="rect"/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048671" name="TextBox 6"/>
          <p:cNvSpPr txBox="1"/>
          <p:nvPr/>
        </p:nvSpPr>
        <p:spPr>
          <a:xfrm>
            <a:off x="2275840" y="991616"/>
            <a:ext cx="5579421" cy="80143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608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</a:t>
            </a:r>
            <a:endParaRPr b="1" dirty="0" sz="4608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2" name="Minus 7"/>
          <p:cNvSpPr/>
          <p:nvPr/>
        </p:nvSpPr>
        <p:spPr>
          <a:xfrm>
            <a:off x="-1625600" y="1700664"/>
            <a:ext cx="13134848" cy="266313"/>
          </a:xfrm>
          <a:prstGeom prst="mathMinus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2048" lang="en-US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3"/>
          <p:cNvSpPr/>
          <p:nvPr/>
        </p:nvSpPr>
        <p:spPr>
          <a:xfrm>
            <a:off x="1380744" y="2362200"/>
            <a:ext cx="7162800" cy="3037614"/>
          </a:xfrm>
          <a:prstGeom prst="rect"/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bIns="60085" lIns="120170" rIns="120170" tIns="60085" wrap="square">
            <a:spAutoFit/>
          </a:bodyPr>
          <a:p>
            <a:pPr algn="ctr"/>
            <a:r>
              <a:rPr b="1" dirty="0" sz="5400" lang="bn-IN">
                <a:latin typeface="NikoshBAN" pitchFamily="2" charset="0"/>
                <a:cs typeface="NikoshBAN" pitchFamily="2" charset="0"/>
              </a:rPr>
              <a:t>জয়</a:t>
            </a:r>
            <a:r>
              <a:rPr b="1" dirty="0" sz="5400" lang="bn-IN">
                <a:latin typeface="NikoshBAN" pitchFamily="2" charset="0"/>
                <a:cs typeface="NikoshBAN" pitchFamily="2" charset="0"/>
              </a:rPr>
              <a:t>শ</a:t>
            </a:r>
            <a:r>
              <a:rPr b="1" dirty="0" sz="5400" lang="bn-IN"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5400" lang="bn-IN"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5400" lang="bn-IN">
                <a:latin typeface="NikoshBAN" pitchFamily="2" charset="0"/>
                <a:cs typeface="NikoshBAN" pitchFamily="2" charset="0"/>
              </a:rPr>
              <a:t>ী</a:t>
            </a:r>
            <a:r>
              <a:rPr altLang="bn-IN" b="1" dirty="0" sz="5400" lang="en-US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5400" lang="bn-IN">
                <a:latin typeface="NikoshBAN" pitchFamily="2" charset="0"/>
                <a:cs typeface="NikoshBAN" pitchFamily="2" charset="0"/>
              </a:rPr>
              <a:t>রানী </a:t>
            </a:r>
            <a:r>
              <a:rPr altLang="en-US" b="1" dirty="0" sz="5400" lang="bn-IN">
                <a:latin typeface="NikoshBAN" pitchFamily="2" charset="0"/>
                <a:cs typeface="NikoshBAN" pitchFamily="2" charset="0"/>
              </a:rPr>
              <a:t>দাস </a:t>
            </a:r>
            <a:endParaRPr dirty="0" sz="4000" lang="bn-IN"/>
          </a:p>
          <a:p>
            <a:pPr algn="ctr"/>
            <a:r>
              <a:rPr b="1" dirty="0" sz="1600" lang="en-US" smtClean="0">
                <a:latin typeface="NikoshBAN" pitchFamily="2" charset="0"/>
                <a:cs typeface="NikoshBAN" pitchFamily="2" charset="0"/>
              </a:rPr>
              <a:t>(</a:t>
            </a:r>
            <a:r>
              <a:rPr altLang="en-US" b="1" dirty="0" sz="1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1600" lang="en-US" smtClean="0">
                <a:latin typeface="NikoshBAN" pitchFamily="2" charset="0"/>
                <a:cs typeface="NikoshBAN" pitchFamily="2" charset="0"/>
              </a:rPr>
              <a:t>বি </a:t>
            </a:r>
            <a:r>
              <a:rPr altLang="en-US" b="1" dirty="0" sz="1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1600" lang="en-US" smtClean="0">
                <a:latin typeface="NikoshBAN" pitchFamily="2" charset="0"/>
                <a:cs typeface="NikoshBAN" pitchFamily="2" charset="0"/>
              </a:rPr>
              <a:t>এ </a:t>
            </a:r>
            <a:r>
              <a:rPr altLang="en-US" b="1" dirty="0" sz="1600" lang="en-US" smtClean="0">
                <a:latin typeface="NikoshBAN" pitchFamily="2" charset="0"/>
                <a:cs typeface="NikoshBAN" pitchFamily="2" charset="0"/>
              </a:rPr>
              <a:t>বি </a:t>
            </a:r>
            <a:r>
              <a:rPr altLang="en-US" b="1" dirty="0" sz="1600" lang="en-US" smtClean="0">
                <a:latin typeface="NikoshBAN" pitchFamily="2" charset="0"/>
                <a:cs typeface="NikoshBAN" pitchFamily="2" charset="0"/>
              </a:rPr>
              <a:t>এড</a:t>
            </a:r>
            <a:r>
              <a:rPr altLang="en-US" b="1" dirty="0" sz="1600" lang="en-US" smtClean="0">
                <a:latin typeface="NikoshBAN" pitchFamily="2" charset="0"/>
                <a:cs typeface="NikoshBAN" pitchFamily="2" charset="0"/>
              </a:rPr>
              <a:t>) </a:t>
            </a:r>
            <a:endParaRPr altLang="en-US" lang="zh-CN"/>
          </a:p>
          <a:p>
            <a:pPr algn="ctr"/>
            <a:r>
              <a:rPr b="1" dirty="0" lang="bn-IN">
                <a:latin typeface="NikoshBAN" pitchFamily="2" charset="0"/>
                <a:cs typeface="NikoshBAN" pitchFamily="2" charset="0"/>
              </a:rPr>
              <a:t>সিনিয়র </a:t>
            </a:r>
            <a:r>
              <a:rPr b="1" dirty="0" lang="bn-IN" smtClean="0">
                <a:latin typeface="NikoshBAN" pitchFamily="2" charset="0"/>
                <a:cs typeface="NikoshBAN" pitchFamily="2" charset="0"/>
              </a:rPr>
              <a:t>শিক্ষিকা</a:t>
            </a:r>
            <a:endParaRPr b="1" dirty="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1600" lang="bn-IN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b="1" dirty="0" sz="1600" lang="bn-IN"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pPr algn="ctr"/>
            <a:r>
              <a:rPr b="1" dirty="0" sz="1600" lang="bn-IN">
                <a:latin typeface="NikoshBAN" pitchFamily="2" charset="0"/>
                <a:cs typeface="NikoshBAN" pitchFamily="2" charset="0"/>
              </a:rPr>
              <a:t>ই-মেইল</a:t>
            </a:r>
            <a:r>
              <a:rPr b="1" dirty="0" sz="3200" lang="en-US">
                <a:latin typeface="NikoshBAN" pitchFamily="2" charset="0"/>
                <a:cs typeface="NikoshBAN" pitchFamily="2" charset="0"/>
              </a:rPr>
              <a:t> :</a:t>
            </a:r>
            <a:r>
              <a:rPr dirty="0" sz="3200" lang="en-US"/>
              <a:t> </a:t>
            </a:r>
            <a:r>
              <a:rPr dirty="0" sz="2000" lang="en-US">
                <a:hlinkClick r:id="rId1"/>
              </a:rPr>
              <a:t> </a:t>
            </a:r>
            <a:r>
              <a:rPr dirty="0" sz="2000" lang="en-US">
                <a:hlinkClick r:id="rId1"/>
              </a:rPr>
              <a:t> </a:t>
            </a:r>
            <a:endParaRPr dirty="0" sz="2800" lang="bn-IN"/>
          </a:p>
        </p:txBody>
      </p:sp>
      <p:pic>
        <p:nvPicPr>
          <p:cNvPr id="209715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l="621" r="621"/>
          <a:stretch>
            <a:fillRect/>
          </a:stretch>
        </p:blipFill>
        <p:spPr>
          <a:xfrm>
            <a:off x="4267200" y="457200"/>
            <a:ext cx="1389888" cy="1755648"/>
          </a:xfrm>
          <a:prstGeom prst="rect"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2"/>
          <p:cNvSpPr/>
          <p:nvPr/>
        </p:nvSpPr>
        <p:spPr>
          <a:xfrm>
            <a:off x="650240" y="5511953"/>
            <a:ext cx="8518144" cy="565091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3072" lang="en-US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dirty="0" sz="3072"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dirty="0" sz="3072"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dirty="0" sz="3072"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কার্টুনে</a:t>
            </a:r>
            <a:r>
              <a:rPr dirty="0" sz="3072"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dirty="0" sz="3072"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dirty="0" sz="3072"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dirty="0" sz="3072"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3072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76" name="Rectangle 4"/>
          <p:cNvSpPr/>
          <p:nvPr/>
        </p:nvSpPr>
        <p:spPr>
          <a:xfrm>
            <a:off x="1170432" y="926592"/>
            <a:ext cx="7737856" cy="722634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4096" lang="en-US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b="1" dirty="0" sz="4096"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96" lang="en-US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কার্টুন</a:t>
            </a:r>
            <a:endParaRPr dirty="0" sz="4096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77" name="Minus 7"/>
          <p:cNvSpPr/>
          <p:nvPr/>
        </p:nvSpPr>
        <p:spPr>
          <a:xfrm>
            <a:off x="-1625600" y="1700664"/>
            <a:ext cx="13134848" cy="266313"/>
          </a:xfrm>
          <a:prstGeom prst="mathMinus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2048" lang="en-US"/>
          </a:p>
        </p:txBody>
      </p:sp>
      <p:pic>
        <p:nvPicPr>
          <p:cNvPr id="209718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29547" y="2439302"/>
            <a:ext cx="4619625" cy="2600325"/>
          </a:xfrm>
          <a:prstGeom prst="rect"/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1"/>
          <p:cNvSpPr/>
          <p:nvPr/>
        </p:nvSpPr>
        <p:spPr>
          <a:xfrm>
            <a:off x="633061" y="4426458"/>
            <a:ext cx="8389071" cy="512576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2731" lang="en-US" err="1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dirty="0" sz="2731" lang="en-US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dirty="0" sz="2731" lang="bn-BD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dirty="0" sz="2731" lang="en-US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dirty="0" sz="2731" lang="en-US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dirty="0" sz="2731" lang="en-US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dirty="0" sz="2731" lang="en-US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dirty="0" sz="2731" lang="en-US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dirty="0" sz="2731" lang="en-US">
                <a:solidFill>
                  <a:schemeClr val="bg2">
                    <a:lumMod val="1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dirty="0" sz="2731" lang="bn-BD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1" name="Rectangular Callout 2"/>
          <p:cNvSpPr/>
          <p:nvPr/>
        </p:nvSpPr>
        <p:spPr>
          <a:xfrm>
            <a:off x="1953430" y="991617"/>
            <a:ext cx="5004139" cy="709047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bIns="39013" lIns="78025" rIns="78025" rtlCol="0" tIns="39013"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5120" lang="en-US" spc="43" err="1">
                <a:ln w="11430"/>
                <a:solidFill>
                  <a:srgbClr val="00206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b="1" dirty="0" sz="5120" lang="en-US" spc="43">
                <a:ln w="11430"/>
                <a:solidFill>
                  <a:srgbClr val="00206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120" lang="en-US" spc="43" err="1">
                <a:ln w="11430"/>
                <a:solidFill>
                  <a:srgbClr val="00206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b="1" dirty="0" sz="5120" lang="en-US" spc="43">
              <a:ln w="11430"/>
              <a:solidFill>
                <a:srgbClr val="002060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2" name="Minus 4"/>
          <p:cNvSpPr/>
          <p:nvPr/>
        </p:nvSpPr>
        <p:spPr>
          <a:xfrm>
            <a:off x="-1625600" y="1700664"/>
            <a:ext cx="13134848" cy="266313"/>
          </a:xfrm>
          <a:prstGeom prst="mathMinus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2048" lang="en-US"/>
          </a:p>
        </p:txBody>
      </p:sp>
      <p:pic>
        <p:nvPicPr>
          <p:cNvPr id="209718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21986" y="2580356"/>
            <a:ext cx="2867025" cy="159067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1" tmFilter="0,0; .5, 1; 1, 1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extBox 1"/>
          <p:cNvSpPr txBox="1"/>
          <p:nvPr/>
        </p:nvSpPr>
        <p:spPr>
          <a:xfrm>
            <a:off x="5657088" y="2867578"/>
            <a:ext cx="2340864" cy="459998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endParaRPr dirty="0" sz="2389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4" name="TextBox 2"/>
          <p:cNvSpPr txBox="1"/>
          <p:nvPr/>
        </p:nvSpPr>
        <p:spPr>
          <a:xfrm>
            <a:off x="845312" y="2162048"/>
            <a:ext cx="7152640" cy="512576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dirty="0" sz="2731" lang="bn-IN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48685" name="TextBox 3"/>
          <p:cNvSpPr txBox="1"/>
          <p:nvPr/>
        </p:nvSpPr>
        <p:spPr>
          <a:xfrm>
            <a:off x="1312209" y="2868293"/>
            <a:ext cx="2199087" cy="459998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বহুমাধ্যম</a:t>
            </a:r>
            <a:endParaRPr dirty="0" sz="2389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6" name="TextBox 4">
            <a:hlinkClick r:id="" action="ppaction://noaction">
              <a:snd r:embed="rId1" name="applause.wav"/>
            </a:hlinkClick>
          </p:cNvPr>
          <p:cNvSpPr txBox="1"/>
          <p:nvPr/>
        </p:nvSpPr>
        <p:spPr>
          <a:xfrm>
            <a:off x="1378442" y="3494687"/>
            <a:ext cx="2197622" cy="459998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endParaRPr dirty="0" sz="2731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7" name="TextBox 5"/>
          <p:cNvSpPr txBox="1"/>
          <p:nvPr/>
        </p:nvSpPr>
        <p:spPr>
          <a:xfrm>
            <a:off x="5657088" y="3491591"/>
            <a:ext cx="2340864" cy="459998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endParaRPr dirty="0" sz="2389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8" name="Cross 6"/>
          <p:cNvSpPr/>
          <p:nvPr/>
        </p:nvSpPr>
        <p:spPr>
          <a:xfrm>
            <a:off x="2080768" y="991617"/>
            <a:ext cx="5396992" cy="577359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608" lang="en-US" spc="-128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b="1" dirty="0" sz="4608" lang="en-US" spc="-128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7" name="Straight Connector 7"/>
          <p:cNvCxnSpPr>
            <a:cxnSpLocks/>
          </p:cNvCxnSpPr>
          <p:nvPr/>
        </p:nvCxnSpPr>
        <p:spPr>
          <a:xfrm>
            <a:off x="130048" y="1771904"/>
            <a:ext cx="9623552" cy="0"/>
          </a:xfrm>
          <a:prstGeom prst="line"/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algn="bl" blurRad="50800" dir="18900000" dist="50800" rotWithShape="0">
              <a:prstClr val="black">
                <a:alpha val="40000"/>
              </a:prstClr>
            </a:outerShdw>
            <a:reflection algn="bl" blurRad="76200" dir="5400000" endPos="65000" rotWithShape="0" stA="71000" sy="-10000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9" name="TextBox 9">
            <a:hlinkClick r:id="" action="ppaction://noaction">
              <a:snd r:embed="rId1" name="applause.wav"/>
            </a:hlinkClick>
          </p:cNvPr>
          <p:cNvSpPr txBox="1"/>
          <p:nvPr/>
        </p:nvSpPr>
        <p:spPr>
          <a:xfrm>
            <a:off x="5638488" y="4979263"/>
            <a:ext cx="2359464" cy="512576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৩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dirty="0" sz="2731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0" name="TextBox 10"/>
          <p:cNvSpPr txBox="1"/>
          <p:nvPr/>
        </p:nvSpPr>
        <p:spPr>
          <a:xfrm>
            <a:off x="857040" y="4302314"/>
            <a:ext cx="7140912" cy="512576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dirty="0" sz="2731" lang="bn-IN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48691" name="TextBox 11"/>
          <p:cNvSpPr txBox="1"/>
          <p:nvPr/>
        </p:nvSpPr>
        <p:spPr>
          <a:xfrm>
            <a:off x="1297937" y="5608318"/>
            <a:ext cx="2278128" cy="512576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৬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dirty="0" sz="2731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2" name="TextBox 12"/>
          <p:cNvSpPr txBox="1"/>
          <p:nvPr/>
        </p:nvSpPr>
        <p:spPr>
          <a:xfrm>
            <a:off x="1302710" y="4979264"/>
            <a:ext cx="2273354" cy="512576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dirty="0" sz="2731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3" name="TextBox 13"/>
          <p:cNvSpPr txBox="1"/>
          <p:nvPr/>
        </p:nvSpPr>
        <p:spPr>
          <a:xfrm>
            <a:off x="5657088" y="5608318"/>
            <a:ext cx="2340864" cy="512576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৫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dirty="0" sz="2731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4" name="Oval 16"/>
          <p:cNvSpPr/>
          <p:nvPr/>
        </p:nvSpPr>
        <p:spPr>
          <a:xfrm>
            <a:off x="1327690" y="2985440"/>
            <a:ext cx="433932" cy="260096"/>
          </a:xfrm>
          <a:prstGeom prst="ellipse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2048" lang="en-US"/>
          </a:p>
        </p:txBody>
      </p:sp>
      <p:sp>
        <p:nvSpPr>
          <p:cNvPr id="1048695" name="Oval 17"/>
          <p:cNvSpPr/>
          <p:nvPr/>
        </p:nvSpPr>
        <p:spPr>
          <a:xfrm>
            <a:off x="5678543" y="5098720"/>
            <a:ext cx="433932" cy="260096"/>
          </a:xfrm>
          <a:prstGeom prst="ellipse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2048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7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1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13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16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19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42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45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48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51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54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3" grpId="0" animBg="1"/>
      <p:bldP spid="1048684" grpId="0" animBg="1"/>
      <p:bldP spid="1048685" grpId="0" animBg="1"/>
      <p:bldP spid="1048686" grpId="0" animBg="1"/>
      <p:bldP spid="1048687" grpId="0" animBg="1"/>
      <p:bldP spid="1048689" grpId="0" animBg="1"/>
      <p:bldP spid="1048690" grpId="0" animBg="1"/>
      <p:bldP spid="1048691" grpId="0" animBg="1"/>
      <p:bldP spid="1048692" grpId="0" animBg="1"/>
      <p:bldP spid="1048693" grpId="0" animBg="1"/>
      <p:bldP spid="1048694" grpId="0" animBg="1"/>
      <p:bldP spid="10486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extBox 1"/>
          <p:cNvSpPr txBox="1"/>
          <p:nvPr/>
        </p:nvSpPr>
        <p:spPr>
          <a:xfrm>
            <a:off x="5388886" y="2255699"/>
            <a:ext cx="2739114" cy="512576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dirty="0" sz="2731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1" name="TextBox 2"/>
          <p:cNvSpPr txBox="1"/>
          <p:nvPr/>
        </p:nvSpPr>
        <p:spPr>
          <a:xfrm>
            <a:off x="701330" y="1641856"/>
            <a:ext cx="7426670" cy="512576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dirty="0" sz="2731" lang="bn-IN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মূলত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48702" name="TextBox 3"/>
          <p:cNvSpPr txBox="1"/>
          <p:nvPr/>
        </p:nvSpPr>
        <p:spPr>
          <a:xfrm>
            <a:off x="1162325" y="2255699"/>
            <a:ext cx="2673548" cy="512576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গ্রাফিক্য্র</a:t>
            </a:r>
            <a:endParaRPr dirty="0" sz="2731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3" name="TextBox 4">
            <a:hlinkClick r:id="" action="ppaction://noaction">
              <a:snd r:embed="rId1" name="applause.wav"/>
            </a:hlinkClick>
          </p:cNvPr>
          <p:cNvSpPr txBox="1"/>
          <p:nvPr/>
        </p:nvSpPr>
        <p:spPr>
          <a:xfrm>
            <a:off x="1163745" y="2846380"/>
            <a:ext cx="2672620" cy="512576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মোবাইলফোন</a:t>
            </a:r>
            <a:endParaRPr dirty="0" sz="3072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4" name="TextBox 5"/>
          <p:cNvSpPr txBox="1"/>
          <p:nvPr/>
        </p:nvSpPr>
        <p:spPr>
          <a:xfrm>
            <a:off x="5388887" y="2846380"/>
            <a:ext cx="2739114" cy="512576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লেজার</a:t>
            </a:r>
            <a:endParaRPr dirty="0" sz="2731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5" name="Cross 6"/>
          <p:cNvSpPr/>
          <p:nvPr/>
        </p:nvSpPr>
        <p:spPr>
          <a:xfrm>
            <a:off x="1651519" y="934449"/>
            <a:ext cx="6736577" cy="577359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608" lang="en-US" spc="-128" err="1">
                <a:ln>
                  <a:solidFill>
                    <a:srgbClr val="C0000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b="1" dirty="0" sz="4608" lang="en-US" spc="-128">
              <a:ln>
                <a:solidFill>
                  <a:srgbClr val="C00000"/>
                </a:solidFill>
              </a:ln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8" name="Straight Connector 7"/>
          <p:cNvCxnSpPr>
            <a:cxnSpLocks/>
          </p:cNvCxnSpPr>
          <p:nvPr/>
        </p:nvCxnSpPr>
        <p:spPr>
          <a:xfrm>
            <a:off x="143982" y="1547680"/>
            <a:ext cx="9544594" cy="0"/>
          </a:xfrm>
          <a:prstGeom prst="line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48706" name="TextBox 9">
            <a:hlinkClick r:id="" action="ppaction://noaction">
              <a:snd r:embed="rId1" name="applause.wav"/>
            </a:hlinkClick>
          </p:cNvPr>
          <p:cNvSpPr txBox="1"/>
          <p:nvPr/>
        </p:nvSpPr>
        <p:spPr>
          <a:xfrm>
            <a:off x="5388885" y="5868416"/>
            <a:ext cx="2739115" cy="512576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1048707" name="TextBox 10"/>
          <p:cNvSpPr txBox="1"/>
          <p:nvPr/>
        </p:nvSpPr>
        <p:spPr>
          <a:xfrm>
            <a:off x="823271" y="3520057"/>
            <a:ext cx="7304728" cy="512576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dirty="0" sz="2731" lang="bn-IN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স্পর্ক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spc="-128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dirty="0" sz="2731" lang="en-US" spc="-128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</p:txBody>
      </p:sp>
      <p:sp>
        <p:nvSpPr>
          <p:cNvPr id="1048708" name="TextBox 11"/>
          <p:cNvSpPr txBox="1"/>
          <p:nvPr/>
        </p:nvSpPr>
        <p:spPr>
          <a:xfrm>
            <a:off x="1200087" y="5874895"/>
            <a:ext cx="2623944" cy="512576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048709" name="TextBox 12"/>
          <p:cNvSpPr txBox="1"/>
          <p:nvPr/>
        </p:nvSpPr>
        <p:spPr>
          <a:xfrm>
            <a:off x="1202317" y="5304358"/>
            <a:ext cx="2620986" cy="512576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1048710" name="TextBox 13"/>
          <p:cNvSpPr txBox="1"/>
          <p:nvPr/>
        </p:nvSpPr>
        <p:spPr>
          <a:xfrm>
            <a:off x="5388998" y="5283200"/>
            <a:ext cx="2738982" cy="512576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1048711" name="TextBox 14"/>
          <p:cNvSpPr txBox="1"/>
          <p:nvPr/>
        </p:nvSpPr>
        <p:spPr>
          <a:xfrm>
            <a:off x="1170432" y="4131797"/>
            <a:ext cx="1690624" cy="512576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48712" name="TextBox 15"/>
          <p:cNvSpPr txBox="1"/>
          <p:nvPr/>
        </p:nvSpPr>
        <p:spPr>
          <a:xfrm>
            <a:off x="3778569" y="4145082"/>
            <a:ext cx="1683447" cy="512576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dirty="0" sz="2731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3" name="TextBox 16"/>
          <p:cNvSpPr txBox="1"/>
          <p:nvPr/>
        </p:nvSpPr>
        <p:spPr>
          <a:xfrm>
            <a:off x="6375266" y="4145081"/>
            <a:ext cx="1752734" cy="512576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</a:t>
            </a:r>
            <a:r>
              <a:rPr dirty="0" sz="2731" lang="b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্স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</a:t>
            </a:r>
          </a:p>
        </p:txBody>
      </p:sp>
      <p:sp>
        <p:nvSpPr>
          <p:cNvPr id="1048714" name="TextBox 18"/>
          <p:cNvSpPr txBox="1"/>
          <p:nvPr/>
        </p:nvSpPr>
        <p:spPr>
          <a:xfrm>
            <a:off x="1149100" y="4724582"/>
            <a:ext cx="4703060" cy="512576"/>
          </a:xfrm>
          <a:prstGeom prst="rect"/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731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dirty="0" sz="273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48715" name="Oval 19"/>
          <p:cNvSpPr/>
          <p:nvPr/>
        </p:nvSpPr>
        <p:spPr>
          <a:xfrm>
            <a:off x="5437245" y="5966263"/>
            <a:ext cx="433932" cy="260096"/>
          </a:xfrm>
          <a:prstGeom prst="ellipse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2048" lang="en-US"/>
          </a:p>
        </p:txBody>
      </p:sp>
      <p:sp>
        <p:nvSpPr>
          <p:cNvPr id="1048716" name="Oval 20"/>
          <p:cNvSpPr/>
          <p:nvPr/>
        </p:nvSpPr>
        <p:spPr>
          <a:xfrm>
            <a:off x="1191668" y="2375154"/>
            <a:ext cx="433932" cy="260096"/>
          </a:xfrm>
          <a:prstGeom prst="ellipse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2048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7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1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13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16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19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42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45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48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51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54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57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6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63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66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7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7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8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8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0" grpId="0" animBg="1"/>
      <p:bldP spid="1048701" grpId="0" animBg="1"/>
      <p:bldP spid="1048702" grpId="0" animBg="1"/>
      <p:bldP spid="1048703" grpId="0" animBg="1"/>
      <p:bldP spid="1048704" grpId="0" animBg="1"/>
      <p:bldP spid="1048706" grpId="0" animBg="1"/>
      <p:bldP spid="1048707" grpId="0" animBg="1"/>
      <p:bldP spid="1048708" grpId="0" animBg="1"/>
      <p:bldP spid="1048709" grpId="0" animBg="1"/>
      <p:bldP spid="1048710" grpId="0" animBg="1"/>
      <p:bldP spid="1048711" grpId="0" animBg="1"/>
      <p:bldP spid="1048712" grpId="0" animBg="1"/>
      <p:bldP spid="1048713" grpId="0" animBg="1"/>
      <p:bldP spid="1048714" grpId="0" animBg="1"/>
      <p:bldP spid="1048715" grpId="0" animBg="1"/>
      <p:bldP spid="10487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Can 1"/>
          <p:cNvSpPr/>
          <p:nvPr/>
        </p:nvSpPr>
        <p:spPr>
          <a:xfrm>
            <a:off x="2340865" y="1186688"/>
            <a:ext cx="4681727" cy="877153"/>
          </a:xfrm>
          <a:prstGeom prst="can">
            <a:avLst>
              <a:gd name="adj" fmla="val 3707"/>
            </a:avLst>
          </a:prstGeom>
          <a:ln>
            <a:noFill/>
          </a:ln>
          <a:effectLst>
            <a:outerShdw algn="tl" blurRad="50800" dir="2700000" dist="38100" rotWithShape="0" sx="1000" sy="100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5120" lang="bn-BD" spc="-128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b="1" dirty="0" sz="5120" lang="en-US" spc="-128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b="1" dirty="0" sz="5120" lang="bn-BD" spc="-128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b="1" dirty="0" sz="5120" lang="en-US" spc="-128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0" name="Rectangle 2"/>
          <p:cNvSpPr/>
          <p:nvPr/>
        </p:nvSpPr>
        <p:spPr>
          <a:xfrm>
            <a:off x="585216" y="4373931"/>
            <a:ext cx="8615680" cy="1037848"/>
          </a:xfrm>
          <a:prstGeom prst="rect"/>
        </p:spPr>
        <p:txBody>
          <a:bodyPr wrap="square">
            <a:spAutoFit/>
          </a:bodyPr>
          <a:p>
            <a:pPr algn="ctr" indent="-487661" marL="487661">
              <a:buFont typeface="Wingdings" panose="05000000000000000000" pitchFamily="2" charset="2"/>
              <a:buChar char="q"/>
            </a:pP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72" lang="en-US" err="1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dirty="0" sz="3072" lang="en-US">
                <a:ln>
                  <a:solidFill>
                    <a:srgbClr val="00206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9718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24200" y="2060212"/>
            <a:ext cx="2466975" cy="184785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1" tmFilter="0,0; .5, 1; 1, 1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533571" y="2752271"/>
            <a:ext cx="4191000" cy="3505200"/>
          </a:xfrm>
          <a:prstGeom prst="rect"/>
        </p:spPr>
      </p:pic>
      <p:pic>
        <p:nvPicPr>
          <p:cNvPr id="209718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33400" y="685800"/>
            <a:ext cx="4724400" cy="4191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Rectangle 4"/>
          <p:cNvSpPr/>
          <p:nvPr/>
        </p:nvSpPr>
        <p:spPr>
          <a:xfrm>
            <a:off x="152400" y="2895600"/>
            <a:ext cx="9372600" cy="5809107"/>
          </a:xfrm>
          <a:prstGeom prst="rect"/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b="1" dirty="0" sz="7200" lang="bn-BD">
                <a:latin typeface="NikoshBAN" pitchFamily="2" charset="0"/>
                <a:cs typeface="NikoshBAN" pitchFamily="2" charset="0"/>
              </a:rPr>
              <a:t>শ্রেনি- </a:t>
            </a:r>
            <a:r>
              <a:rPr b="1" dirty="0" sz="7200" lang="bn-IN">
                <a:latin typeface="NikoshBAN" pitchFamily="2" charset="0"/>
                <a:cs typeface="NikoshBAN" pitchFamily="2" charset="0"/>
              </a:rPr>
              <a:t>নবম-দশম</a:t>
            </a:r>
            <a:endParaRPr b="1" dirty="0" sz="7200" lang="bn-BD">
              <a:latin typeface="NikoshBAN" pitchFamily="2" charset="0"/>
              <a:cs typeface="NikoshBAN" pitchFamily="2" charset="0"/>
            </a:endParaRPr>
          </a:p>
          <a:p>
            <a:r>
              <a:rPr dirty="0" sz="7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r>
              <a:rPr dirty="0" sz="7200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dirty="0" sz="7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7200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dirty="0" sz="7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7200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dirty="0" sz="7200" lang="bn-BD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7200" lang="bn-BD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dirty="0" sz="7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dirty="0" sz="7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133600" y="152400"/>
            <a:ext cx="4291012" cy="1286873"/>
          </a:xfrm>
          <a:prstGeom prst="rect"/>
        </p:spPr>
      </p:pic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3"/>
          <p:cNvSpPr/>
          <p:nvPr/>
        </p:nvSpPr>
        <p:spPr>
          <a:xfrm>
            <a:off x="1170432" y="1121665"/>
            <a:ext cx="7377222" cy="541350"/>
          </a:xfrm>
          <a:prstGeom prst="rect"/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755" lang="bn-IN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</a:t>
            </a:r>
            <a:r>
              <a:rPr b="1" dirty="0" sz="3755" lang="en-US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b="1" dirty="0" sz="3755"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755" lang="en-US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b="1" dirty="0" sz="3755"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755" lang="en-US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b="1" dirty="0" sz="3755" lang="bn-IN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</a:t>
            </a:r>
            <a:r>
              <a:rPr b="1" dirty="0" sz="3755"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755" lang="en-US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b="1" dirty="0" sz="3755" lang="en-US">
              <a:ln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6" name="TextBox 12"/>
          <p:cNvSpPr txBox="1"/>
          <p:nvPr/>
        </p:nvSpPr>
        <p:spPr>
          <a:xfrm>
            <a:off x="1495552" y="1836928"/>
            <a:ext cx="6762496" cy="69951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072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dirty="0" sz="3072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3072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dirty="0" sz="3072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48597" name="TextBox 13"/>
          <p:cNvSpPr txBox="1"/>
          <p:nvPr/>
        </p:nvSpPr>
        <p:spPr>
          <a:xfrm>
            <a:off x="325120" y="5543296"/>
            <a:ext cx="5006848" cy="1161923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কার্টুন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dirty="0" sz="3072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48598" name="TextBox 14"/>
          <p:cNvSpPr txBox="1"/>
          <p:nvPr/>
        </p:nvSpPr>
        <p:spPr>
          <a:xfrm>
            <a:off x="5396992" y="5673344"/>
            <a:ext cx="4031488" cy="96024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389" lang="b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b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করছে?</a:t>
            </a:r>
            <a:endParaRPr dirty="0" sz="3072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324600" y="3330511"/>
            <a:ext cx="2847975" cy="1600200"/>
          </a:xfrm>
          <a:prstGeom prst="rect"/>
        </p:spPr>
      </p:pic>
      <p:pic>
        <p:nvPicPr>
          <p:cNvPr id="209715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90600" y="3275681"/>
            <a:ext cx="3000375" cy="1524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7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3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4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5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21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  <p:bldP spid="1048597" grpId="0"/>
      <p:bldP spid="1048597" grpId="1"/>
      <p:bldP spid="10485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3"/>
          <p:cNvSpPr/>
          <p:nvPr/>
        </p:nvSpPr>
        <p:spPr>
          <a:xfrm>
            <a:off x="2518185" y="1066597"/>
            <a:ext cx="4638652" cy="2020189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5120" lang="bn-BD" spc="43">
                <a:ln w="11430"/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b="1" dirty="0" sz="5120" lang="en-US" spc="43">
              <a:ln w="11430"/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52025" y="3494314"/>
            <a:ext cx="2819400" cy="1782536"/>
          </a:xfrm>
          <a:prstGeom prst="rect"/>
        </p:spPr>
      </p:pic>
      <p:pic>
        <p:nvPicPr>
          <p:cNvPr id="209715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60835" y="3505200"/>
            <a:ext cx="2571750" cy="1771650"/>
          </a:xfrm>
          <a:prstGeom prst="rect"/>
        </p:spPr>
      </p:pic>
      <p:sp>
        <p:nvSpPr>
          <p:cNvPr id="1048602" name="Rectangle 5"/>
          <p:cNvSpPr/>
          <p:nvPr/>
        </p:nvSpPr>
        <p:spPr>
          <a:xfrm>
            <a:off x="2895600" y="1946838"/>
            <a:ext cx="2819400" cy="936171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dirty="0" sz="400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12"/>
          <p:cNvSpPr txBox="1"/>
          <p:nvPr/>
        </p:nvSpPr>
        <p:spPr>
          <a:xfrm>
            <a:off x="749324" y="1134567"/>
            <a:ext cx="8258048" cy="84251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755" lang="en-US" err="1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dirty="0" sz="3755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48606" name="TextBox 17"/>
          <p:cNvSpPr txBox="1"/>
          <p:nvPr/>
        </p:nvSpPr>
        <p:spPr>
          <a:xfrm>
            <a:off x="1915691" y="5348224"/>
            <a:ext cx="5722112" cy="69951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072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dirty="0" sz="3072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</a:t>
            </a:r>
            <a:r>
              <a:rPr dirty="0" sz="3072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dirty="0" sz="3072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3072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dirty="0" sz="3072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072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dirty="0" sz="3072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48607" name="Rectangle 7"/>
          <p:cNvSpPr/>
          <p:nvPr/>
        </p:nvSpPr>
        <p:spPr>
          <a:xfrm>
            <a:off x="700362" y="4777411"/>
            <a:ext cx="1313180" cy="505714"/>
          </a:xfrm>
          <a:prstGeom prst="rect"/>
        </p:spPr>
        <p:txBody>
          <a:bodyPr wrap="none">
            <a:spAutoFit/>
          </a:bodyPr>
          <a:p>
            <a:pPr algn="ctr"/>
            <a:r>
              <a:rPr dirty="0" lang="en-US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dirty="0" lang="en-US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dirty="0" sz="2000" lang="en-US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Text</a:t>
            </a:r>
            <a:r>
              <a:rPr dirty="0" lang="en-US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pic>
        <p:nvPicPr>
          <p:cNvPr id="2097159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8600" y="2358808"/>
            <a:ext cx="2905125" cy="2247900"/>
          </a:xfrm>
          <a:prstGeom prst="rect"/>
        </p:spPr>
      </p:pic>
      <p:sp>
        <p:nvSpPr>
          <p:cNvPr id="1048608" name="Rectangle 10"/>
          <p:cNvSpPr/>
          <p:nvPr/>
        </p:nvSpPr>
        <p:spPr>
          <a:xfrm>
            <a:off x="3695361" y="4715856"/>
            <a:ext cx="2138680" cy="579882"/>
          </a:xfrm>
          <a:prstGeom prst="rect"/>
        </p:spPr>
        <p:txBody>
          <a:bodyPr wrap="none">
            <a:spAutoFit/>
          </a:bodyPr>
          <a:p>
            <a:r>
              <a:rPr dirty="0" sz="2800" lang="en-US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dirty="0" sz="2800" lang="en-US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dirty="0" lang="en-US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Graphics</a:t>
            </a:r>
            <a:endParaRPr dirty="0" lang="en-US"/>
          </a:p>
        </p:txBody>
      </p:sp>
      <p:pic>
        <p:nvPicPr>
          <p:cNvPr id="2097160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3350642" y="2358808"/>
            <a:ext cx="2761446" cy="2137342"/>
          </a:xfrm>
          <a:prstGeom prst="rect"/>
          <a:ln w="28575">
            <a:solidFill>
              <a:schemeClr val="tx1"/>
            </a:solidFill>
          </a:ln>
        </p:spPr>
      </p:pic>
      <p:sp>
        <p:nvSpPr>
          <p:cNvPr id="1048609" name="Rectangle 13"/>
          <p:cNvSpPr/>
          <p:nvPr/>
        </p:nvSpPr>
        <p:spPr>
          <a:xfrm>
            <a:off x="6842553" y="4777411"/>
            <a:ext cx="1643379" cy="505714"/>
          </a:xfrm>
          <a:prstGeom prst="rect"/>
        </p:spPr>
        <p:txBody>
          <a:bodyPr wrap="none">
            <a:spAutoFit/>
          </a:bodyPr>
          <a:p>
            <a:pPr algn="ctr"/>
            <a:r>
              <a:rPr dirty="0" lang="en-US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dirty="0" lang="en-US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dirty="0" sz="2000" lang="en-US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Sound</a:t>
            </a:r>
            <a:r>
              <a:rPr dirty="0" lang="en-US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2097161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329005" y="2316850"/>
            <a:ext cx="2510195" cy="2143125"/>
          </a:xfrm>
          <a:prstGeom prst="rect"/>
          <a:ln w="28575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9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1"/>
          <p:cNvSpPr/>
          <p:nvPr/>
        </p:nvSpPr>
        <p:spPr>
          <a:xfrm>
            <a:off x="571500" y="1828800"/>
            <a:ext cx="8305800" cy="4247317"/>
          </a:xfrm>
          <a:prstGeom prst="rect"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b="1" dirty="0" sz="3600" lang="en-US" err="1">
                <a:ln>
                  <a:solidFill>
                    <a:sysClr lastClr="000000" val="windowText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b="1" dirty="0" sz="3600" lang="en-US">
                <a:ln>
                  <a:solidFill>
                    <a:sysClr lastClr="000000" val="windowText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>
                <a:ln>
                  <a:solidFill>
                    <a:sysClr lastClr="000000" val="windowText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3600" lang="en-US">
                <a:ln>
                  <a:solidFill>
                    <a:sysClr lastClr="000000" val="windowText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>
                <a:ln>
                  <a:solidFill>
                    <a:sysClr lastClr="000000" val="windowText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b="1" dirty="0" sz="3600" lang="en-US">
                <a:ln>
                  <a:solidFill>
                    <a:sysClr lastClr="000000" val="windowText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>
                <a:ln>
                  <a:solidFill>
                    <a:sysClr lastClr="000000" val="windowText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b="1" dirty="0" sz="3600" lang="bn-IN">
                <a:ln>
                  <a:solidFill>
                    <a:sysClr lastClr="000000" val="windowText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</a:t>
            </a:r>
            <a:endParaRPr b="1" dirty="0" sz="3600" lang="en-US">
              <a:ln>
                <a:solidFill>
                  <a:sysClr lastClr="000000" val="windowText"/>
                </a:solidFill>
              </a:ln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b="1" dirty="0" sz="3600" lang="en-US">
                <a:ln>
                  <a:solidFill>
                    <a:sysClr lastClr="000000" val="windowText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dirty="0" sz="3600" lang="bn-IN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মাধ্যমসমূহ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dirty="0" sz="3600" lang="bn-IN">
              <a:ln>
                <a:solidFill>
                  <a:srgbClr val="0070C0"/>
                </a:solidFill>
              </a:ln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dirty="0" sz="3600" lang="bn-IN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dirty="0" sz="3600" lang="en-US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3600" lang="bn-IN">
                <a:ln>
                  <a:solidFill>
                    <a:srgbClr val="0070C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3600" lang="en-US">
              <a:ln>
                <a:solidFill>
                  <a:srgbClr val="0070C0"/>
                </a:solidFill>
              </a:ln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5" name="Oval 2"/>
          <p:cNvSpPr/>
          <p:nvPr/>
        </p:nvSpPr>
        <p:spPr>
          <a:xfrm>
            <a:off x="2895600" y="457200"/>
            <a:ext cx="3657600" cy="9144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800" lang="en-US" err="1" smtClean="0">
                <a:ln>
                  <a:solidFill>
                    <a:sysClr lastClr="000000" val="windowText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b="1" dirty="0" sz="4800" lang="bn-IN" smtClean="0">
                <a:ln>
                  <a:solidFill>
                    <a:sysClr lastClr="000000" val="windowText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dirty="0" sz="4800" lang="en-US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extBox 8"/>
          <p:cNvSpPr txBox="1"/>
          <p:nvPr/>
        </p:nvSpPr>
        <p:spPr>
          <a:xfrm>
            <a:off x="715264" y="1050291"/>
            <a:ext cx="8258048" cy="670183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755" lang="en-US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dirty="0" sz="3755" lang="en-US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3145730" name="Straight Connector 9"/>
          <p:cNvCxnSpPr>
            <a:cxnSpLocks/>
          </p:cNvCxnSpPr>
          <p:nvPr/>
        </p:nvCxnSpPr>
        <p:spPr>
          <a:xfrm>
            <a:off x="130048" y="1771904"/>
            <a:ext cx="9558528" cy="0"/>
          </a:xfrm>
          <a:prstGeom prst="line"/>
          <a:effectLst>
            <a:glow rad="101600">
              <a:schemeClr val="accent5">
                <a:satMod val="175000"/>
                <a:alpha val="40000"/>
              </a:schemeClr>
            </a:glow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8617" name="TextBox 12"/>
          <p:cNvSpPr txBox="1"/>
          <p:nvPr/>
        </p:nvSpPr>
        <p:spPr>
          <a:xfrm>
            <a:off x="650240" y="5259484"/>
            <a:ext cx="3641344" cy="51257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731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dirty="0" sz="2731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dirty="0" sz="2731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2731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dirty="0" sz="2731" lang="en-US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48618" name="TextBox 6"/>
          <p:cNvSpPr txBox="1"/>
          <p:nvPr/>
        </p:nvSpPr>
        <p:spPr>
          <a:xfrm>
            <a:off x="715264" y="5299737"/>
            <a:ext cx="3251200" cy="51257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731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মাল্টিমিডিয়ায়</a:t>
            </a:r>
            <a:r>
              <a:rPr dirty="0" sz="2731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dirty="0" sz="2731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31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dirty="0" sz="2731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48619" name="Rectangle 1"/>
          <p:cNvSpPr/>
          <p:nvPr/>
        </p:nvSpPr>
        <p:spPr>
          <a:xfrm>
            <a:off x="5071872" y="5324508"/>
            <a:ext cx="3738880" cy="459998"/>
          </a:xfrm>
          <a:prstGeom prst="rect"/>
        </p:spPr>
        <p:txBody>
          <a:bodyPr wrap="square">
            <a:spAutoFit/>
          </a:bodyPr>
          <a:p>
            <a:pPr algn="ctr" lvl="0"/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48620" name="TextBox 13"/>
          <p:cNvSpPr txBox="1"/>
          <p:nvPr/>
        </p:nvSpPr>
        <p:spPr>
          <a:xfrm>
            <a:off x="4658311" y="5356911"/>
            <a:ext cx="5027168" cy="459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</a:t>
            </a:r>
            <a:r>
              <a:rPr dirty="0" sz="2389" lang="b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উটারে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389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dirty="0" sz="2389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6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07351" y="3124997"/>
            <a:ext cx="2867025" cy="1590675"/>
          </a:xfrm>
          <a:prstGeom prst="rect"/>
          <a:ln w="28575">
            <a:solidFill>
              <a:schemeClr val="tx1"/>
            </a:solidFill>
          </a:ln>
        </p:spPr>
      </p:pic>
      <p:pic>
        <p:nvPicPr>
          <p:cNvPr id="209716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517324" y="3120234"/>
            <a:ext cx="2847975" cy="1600200"/>
          </a:xfrm>
          <a:prstGeom prst="rect"/>
          <a:ln w="28575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18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1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2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3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1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2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3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2000" id="37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  <p:bldP spid="1048617" grpId="1"/>
      <p:bldP spid="1048618" grpId="0"/>
      <p:bldP spid="1048618" grpId="1"/>
      <p:bldP spid="1048619" grpId="0"/>
      <p:bldP spid="1048619" grpId="1"/>
      <p:bldP spid="10486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1"/>
          <p:cNvGraphicFramePr>
            <a:graphicFrameLocks/>
          </p:cNvGraphicFramePr>
          <p:nvPr/>
        </p:nvGraphicFramePr>
        <p:xfrm>
          <a:off x="520192" y="802955"/>
          <a:ext cx="8843264" cy="506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5F542A17-9326-42FD-9E1C-C8BF466E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4194304">
                                            <p:graphicEl>
                                              <a:dgm id="{5F542A17-9326-42FD-9E1C-C8BF466E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4194304">
                                            <p:graphicEl>
                                              <a:dgm id="{5F542A17-9326-42FD-9E1C-C8BF466E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34D0A1C-8C66-4172-98F0-F79B22A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1"/>
                                        <p:tgtEl>
                                          <p:spTgt spid="4194304">
                                            <p:graphicEl>
                                              <a:dgm id="{834D0A1C-8C66-4172-98F0-F79B22A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2"/>
                                        <p:tgtEl>
                                          <p:spTgt spid="4194304">
                                            <p:graphicEl>
                                              <a:dgm id="{834D0A1C-8C66-4172-98F0-F79B22A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50246487-3EA5-4DFE-B6E2-44158430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4194304">
                                            <p:graphicEl>
                                              <a:dgm id="{50246487-3EA5-4DFE-B6E2-44158430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4194304">
                                            <p:graphicEl>
                                              <a:dgm id="{50246487-3EA5-4DFE-B6E2-44158430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E95407E0-503D-4B4F-B57E-6A41AFF7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4194304">
                                            <p:graphicEl>
                                              <a:dgm id="{E95407E0-503D-4B4F-B57E-6A41AFF7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4194304">
                                            <p:graphicEl>
                                              <a:dgm id="{E95407E0-503D-4B4F-B57E-6A41AFF7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D3D1E30E-D897-4027-9601-DE1F277EC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3"/>
                                        <p:tgtEl>
                                          <p:spTgt spid="4194304">
                                            <p:graphicEl>
                                              <a:dgm id="{D3D1E30E-D897-4027-9601-DE1F277EC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4194304">
                                            <p:graphicEl>
                                              <a:dgm id="{D3D1E30E-D897-4027-9601-DE1F277EC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2A6D3608-4364-4FAF-AAC8-29C8AB81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4194304">
                                            <p:graphicEl>
                                              <a:dgm id="{2A6D3608-4364-4FAF-AAC8-29C8AB81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4194304">
                                            <p:graphicEl>
                                              <a:dgm id="{2A6D3608-4364-4FAF-AAC8-29C8AB81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3C155062-466B-4B81-9522-E38F8E4A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4194304">
                                            <p:graphicEl>
                                              <a:dgm id="{3C155062-466B-4B81-9522-E38F8E4A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4194304">
                                            <p:graphicEl>
                                              <a:dgm id="{3C155062-466B-4B81-9522-E38F8E4A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lastClr="000000" val="windowText"/>
      </a:dk1>
      <a:lt1>
        <a:sysClr lastClr="FFFFFF" val="window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User</dc:creator>
  <cp:lastModifiedBy>user</cp:lastModifiedBy>
  <dcterms:created xsi:type="dcterms:W3CDTF">2006-08-15T00:00:00Z</dcterms:created>
  <dcterms:modified xsi:type="dcterms:W3CDTF">2018-03-05T16:15:12Z</dcterms:modified>
</cp:coreProperties>
</file>