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8" r:id="rId5"/>
    <p:sldId id="259" r:id="rId6"/>
    <p:sldId id="260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0"/>
      </p:cViewPr>
      <p:guideLst>
        <p:guide orient="horz" pos="204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2C11F-6436-4B73-B5BB-7E6118616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EA471F-753D-4BB5-B150-A8B7DEF51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8AFAC-E94F-4364-960F-A908CDFC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0B7A9-C97D-436B-B529-EF3FA200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41E92-07F5-44CC-8AEF-2C08C969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2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FEA5-328F-4E3A-95BB-D4B634EB5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5EC47-BC5A-4E11-8146-5D1887E2E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BB0B5-7010-470E-9316-08AE7EBA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51054-F45D-4989-AAF7-1E421857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DDBD8-B1F9-466C-BE4B-D0CA01BF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0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8CAEB-0724-42DE-8B4F-46568550E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4C0ED-5EBD-4B8A-8917-F2157B68A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DC51-86DF-4503-8979-91203867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C72EB-7C46-4E2D-A914-068ACDDA8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E0F5-73CA-4192-BAD3-757A8CF8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E544-2405-4674-B36B-6FC018F0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B5A3F-5081-4AC6-9B7D-560FC818E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42852-D1B5-4FC3-8D77-CD9A8EA5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2310C-34D1-4EE7-9C6B-7D9F84E0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9D988-FE46-470F-ADAF-7403C2D9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78C8-7E9D-4DD7-8C93-FFDB5BBD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3D798-3F5F-4555-8D40-C2F7E9374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64953-C60F-4799-B8BF-39CC95FC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1102A-9B5C-4CF4-A8CF-84DC0618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3B30F-824C-4A2C-A908-3F46320A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9487-EB23-4D70-B6EB-4415F864D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076C2-1B72-4A71-9C5D-1BAB6953D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2BE61-EDFB-4FE5-9FF4-EEB6FF21F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CB353-A837-4DDA-A2D5-DF5415A9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F63B0-B279-4849-8034-7E12FE93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5A8FC-F745-4B34-A0B6-7C5C5ED0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3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830D-D61D-44AC-A1EF-3A2D1E3AF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7D6E9-6705-4751-AA3E-0C440D9F2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CDD37-6137-4725-9421-1DCE86BFF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AA4C1-289E-4FC5-8D5D-CD08D04E6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D189E-7B9D-4747-B59D-89098402D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2D124A-A11E-4A0A-A210-8FB36FDA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53417-2CF7-49AB-A01E-5A5E7EEF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73088-C928-4EC8-B06D-1485CBF3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9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5E0D-1DA9-4072-8FC7-592F527D5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A98D0-8906-4724-9504-6C960C11B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613D5-AB08-477C-ABA0-A5B4BCA1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55733-06C6-4A12-B060-329CD61F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9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49A635-B07F-463D-90B8-B78DFAF2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E068F-C1A1-4DAF-B803-F932B3FB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D44F2-D515-4EB0-B029-2B7D5DA6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BC85E-BE8A-41D8-AC11-A7B3B1DA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CB4BC-28A6-4873-9EFF-5550B11AA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D0BFF-84A7-4FA7-BF44-21B5CEA74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F2688-FF26-43BD-A43F-A0CC9CC0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9BD3A-36FA-4DF5-9951-BD2D2BC3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AE264-9E97-4040-9A95-65BBF828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8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B5940-3BC3-4C83-ADF7-C5DF0832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193135-63E4-479D-8AFB-296ACE2C5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CD675-E8E9-4CC9-AA3B-DC31A0C65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61216-A95F-458D-8556-DF7BA9AC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4578C-D4A3-4DFD-BFA9-64561F38F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79439-04B2-4832-9C62-22C31996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48A1C0-BF73-4B0F-B768-815299054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EE20A-E560-4B9B-B339-BEC17AE4F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AD7D1-830C-47E5-91B6-E8AD4584D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6872-E9FC-445A-8365-20A89145A879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79CDB-2452-4F4A-9DEE-22C663502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8D28-FA2E-4FD2-BFD9-3D9D377CA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45A0-4EB7-4B58-B9AE-A4F95F184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8BE29E-F853-42C4-B1D1-EB4125F13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99345">
            <a:off x="360218" y="2187864"/>
            <a:ext cx="6756913" cy="38007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E64003-6E5B-42AE-BD3C-B0C93E630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6965">
            <a:off x="6756862" y="3724518"/>
            <a:ext cx="4703962" cy="26459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B181CD-388F-4A6D-BADE-A80D75A021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732" y="496210"/>
            <a:ext cx="6859975" cy="385873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20D3F02-979D-4A7C-9CBD-6EFC044A2AEE}"/>
              </a:ext>
            </a:extLst>
          </p:cNvPr>
          <p:cNvSpPr/>
          <p:nvPr/>
        </p:nvSpPr>
        <p:spPr>
          <a:xfrm>
            <a:off x="97578" y="618295"/>
            <a:ext cx="11982450" cy="11887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0">
                <a:solidFill>
                  <a:srgbClr val="FF0000"/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E228A67-12A3-45C7-96A4-87E6DCE55EF9}"/>
              </a:ext>
            </a:extLst>
          </p:cNvPr>
          <p:cNvGrpSpPr/>
          <p:nvPr/>
        </p:nvGrpSpPr>
        <p:grpSpPr>
          <a:xfrm>
            <a:off x="-2995787" y="328748"/>
            <a:ext cx="1661160" cy="4065731"/>
            <a:chOff x="6139543" y="328748"/>
            <a:chExt cx="1661160" cy="4065731"/>
          </a:xfrm>
          <a:solidFill>
            <a:srgbClr val="C00000"/>
          </a:solidFill>
        </p:grpSpPr>
        <p:sp>
          <p:nvSpPr>
            <p:cNvPr id="10" name="Freeform 86">
              <a:extLst>
                <a:ext uri="{FF2B5EF4-FFF2-40B4-BE49-F238E27FC236}">
                  <a16:creationId xmlns:a16="http://schemas.microsoft.com/office/drawing/2014/main" id="{68BF3375-0E13-40B5-AE4C-5355497BB351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FA27CFA-0BEA-494A-97CB-79F52B921BF6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F35BD6A9-D0F4-4006-A11B-0F2D5EBAEF92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113E47C6-CF51-499F-8A8D-8A649ABBFEFE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971208B-EE04-45C3-9623-A93BBCFE0303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108610B-D5A9-445D-9FEC-F67DFB55D85E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B1DE8C7-0222-4512-869E-7A2D3D540D40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D2EEF59-F801-4DDF-A08A-C3781D55669A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F72C58E-E081-454E-B60E-7894A05768CF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0DF9558-16AD-4185-80C6-FDF6C8EF95C3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065ACEB-08EB-40A2-864D-97A6D5415EF4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07BF838F-DC64-497A-88A7-339B4175EF5E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40057751-DA29-485F-A413-5595AA010855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ounded Rectangle 88">
              <a:extLst>
                <a:ext uri="{FF2B5EF4-FFF2-40B4-BE49-F238E27FC236}">
                  <a16:creationId xmlns:a16="http://schemas.microsoft.com/office/drawing/2014/main" id="{07DA0F7F-EA5E-4263-A1BF-6AD525EBE5C1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A4A4654-55B0-4FF8-AF65-EC212F7DCABF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EA7561E-CF27-4F64-B668-63ECD39AA777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ম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0D9661-3911-45ED-8B76-9A273714D674}"/>
              </a:ext>
            </a:extLst>
          </p:cNvPr>
          <p:cNvGrpSpPr/>
          <p:nvPr/>
        </p:nvGrpSpPr>
        <p:grpSpPr>
          <a:xfrm>
            <a:off x="-3681832" y="350982"/>
            <a:ext cx="1661160" cy="4075256"/>
            <a:chOff x="6139543" y="319223"/>
            <a:chExt cx="1661160" cy="4075256"/>
          </a:xfrm>
          <a:solidFill>
            <a:srgbClr val="0070C0"/>
          </a:solidFill>
        </p:grpSpPr>
        <p:sp>
          <p:nvSpPr>
            <p:cNvPr id="27" name="Freeform 103">
              <a:extLst>
                <a:ext uri="{FF2B5EF4-FFF2-40B4-BE49-F238E27FC236}">
                  <a16:creationId xmlns:a16="http://schemas.microsoft.com/office/drawing/2014/main" id="{226CDBFC-9749-488E-8A71-F96B0012043C}"/>
                </a:ext>
              </a:extLst>
            </p:cNvPr>
            <p:cNvSpPr/>
            <p:nvPr/>
          </p:nvSpPr>
          <p:spPr>
            <a:xfrm>
              <a:off x="6607927" y="319223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5B1694F-6411-425B-ACF6-2CA7142CA36E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0F066544-4911-4DF4-88AF-E711706E6CBF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EE78F97-AB1F-4759-9089-17752FA42F9B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4700D80-B668-4765-824D-34F33A6167C2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2CC607CF-7217-4396-AB68-0EFFBE552A35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1059BD7-20A0-4F58-A4D3-230B15026346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1E490550-BCB1-4E7D-9E33-1C6B64921D41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84A44C58-2AEC-4B6F-A09B-C9822EF6D821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CF26592C-D55F-45EB-84C4-3FFB51325B86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9071738E-806B-4DC4-BCB3-847B447A31EC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34FA05A1-2528-4A61-B080-48D98C8A9590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68902383-40BC-4D58-B21D-3F82668B2847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Rounded Rectangle 105">
              <a:extLst>
                <a:ext uri="{FF2B5EF4-FFF2-40B4-BE49-F238E27FC236}">
                  <a16:creationId xmlns:a16="http://schemas.microsoft.com/office/drawing/2014/main" id="{ECF3C84C-5BB4-4812-9480-C9AD8A70F53A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54235D5-ED87-41A1-8B7E-396FCCDFA9DD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61675E7-9BA6-42E6-A10D-02871E42A136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ত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7907802-0E8A-4567-9E96-E9DBBD4061A0}"/>
              </a:ext>
            </a:extLst>
          </p:cNvPr>
          <p:cNvGrpSpPr/>
          <p:nvPr/>
        </p:nvGrpSpPr>
        <p:grpSpPr>
          <a:xfrm>
            <a:off x="-5209821" y="322692"/>
            <a:ext cx="1661160" cy="4065731"/>
            <a:chOff x="6139543" y="328748"/>
            <a:chExt cx="1661160" cy="4065731"/>
          </a:xfrm>
        </p:grpSpPr>
        <p:sp>
          <p:nvSpPr>
            <p:cNvPr id="44" name="Freeform 120">
              <a:extLst>
                <a:ext uri="{FF2B5EF4-FFF2-40B4-BE49-F238E27FC236}">
                  <a16:creationId xmlns:a16="http://schemas.microsoft.com/office/drawing/2014/main" id="{A4B36DEE-E9F3-43A9-AB87-438050315500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7001B2D-748C-4117-BE6F-59166128E6E1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solidFill>
              <a:srgbClr val="FF0000"/>
            </a:solidFill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0429CB9-7705-40F7-A0B7-DE21E8369DC4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A4A44BC1-7750-4F2B-821B-B406DC690A43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E2423725-82B2-4219-9C5A-FF3D6376E986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04150BA9-F6E2-4DED-8723-8BEDB0EDECE2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4998020C-A223-400C-89C5-6ED4ABB104D5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5FFEF8E0-E1E7-4264-A1DB-023E6A3901C5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4DE149D2-6D3F-4762-9DF6-A72301E52A7F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15A4093-D9A4-4A17-A424-A5E7DE154929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0598702-5B27-42FD-9C32-B1417BD38050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2997A895-EDB3-4A33-B7B5-6649048312BD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3EAC8F12-5825-4EBA-9D6D-243944E0593F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ounded Rectangle 122">
              <a:extLst>
                <a:ext uri="{FF2B5EF4-FFF2-40B4-BE49-F238E27FC236}">
                  <a16:creationId xmlns:a16="http://schemas.microsoft.com/office/drawing/2014/main" id="{C0F7EF27-F65D-4DF2-A6CA-7D627FB8FE48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4D723A0-8093-4A7C-8A4E-45899F27B4A5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1236BC-ECC2-4B08-BE3B-D9CC32570F5F}"/>
                </a:ext>
              </a:extLst>
            </p:cNvPr>
            <p:cNvSpPr txBox="1"/>
            <p:nvPr/>
          </p:nvSpPr>
          <p:spPr>
            <a:xfrm rot="18600900">
              <a:off x="6790842" y="3509377"/>
              <a:ext cx="594676" cy="1015663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গ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236887C-E41C-4422-85BE-7D2DCFB714B5}"/>
              </a:ext>
            </a:extLst>
          </p:cNvPr>
          <p:cNvGrpSpPr/>
          <p:nvPr/>
        </p:nvGrpSpPr>
        <p:grpSpPr>
          <a:xfrm>
            <a:off x="-5986386" y="322692"/>
            <a:ext cx="1554533" cy="4065731"/>
            <a:chOff x="6139543" y="328748"/>
            <a:chExt cx="1661160" cy="4065731"/>
          </a:xfrm>
          <a:solidFill>
            <a:srgbClr val="00B0F0"/>
          </a:solidFill>
        </p:grpSpPr>
        <p:sp>
          <p:nvSpPr>
            <p:cNvPr id="61" name="Freeform 137">
              <a:extLst>
                <a:ext uri="{FF2B5EF4-FFF2-40B4-BE49-F238E27FC236}">
                  <a16:creationId xmlns:a16="http://schemas.microsoft.com/office/drawing/2014/main" id="{98F46233-96BD-46E0-B91B-51506A49988F}"/>
                </a:ext>
              </a:extLst>
            </p:cNvPr>
            <p:cNvSpPr/>
            <p:nvPr/>
          </p:nvSpPr>
          <p:spPr>
            <a:xfrm>
              <a:off x="6607927" y="328748"/>
              <a:ext cx="685487" cy="683624"/>
            </a:xfrm>
            <a:custGeom>
              <a:avLst/>
              <a:gdLst>
                <a:gd name="connsiteX0" fmla="*/ 337144 w 685487"/>
                <a:gd name="connsiteY0" fmla="*/ 0 h 683624"/>
                <a:gd name="connsiteX1" fmla="*/ 685487 w 685487"/>
                <a:gd name="connsiteY1" fmla="*/ 341812 h 683624"/>
                <a:gd name="connsiteX2" fmla="*/ 337144 w 685487"/>
                <a:gd name="connsiteY2" fmla="*/ 683624 h 683624"/>
                <a:gd name="connsiteX3" fmla="*/ 16176 w 685487"/>
                <a:gd name="connsiteY3" fmla="*/ 474861 h 683624"/>
                <a:gd name="connsiteX4" fmla="*/ 2688 w 685487"/>
                <a:gd name="connsiteY4" fmla="*/ 409304 h 683624"/>
                <a:gd name="connsiteX5" fmla="*/ 174328 w 685487"/>
                <a:gd name="connsiteY5" fmla="*/ 409304 h 683624"/>
                <a:gd name="connsiteX6" fmla="*/ 211677 w 685487"/>
                <a:gd name="connsiteY6" fmla="*/ 462661 h 683624"/>
                <a:gd name="connsiteX7" fmla="*/ 337144 w 685487"/>
                <a:gd name="connsiteY7" fmla="*/ 512718 h 683624"/>
                <a:gd name="connsiteX8" fmla="*/ 514581 w 685487"/>
                <a:gd name="connsiteY8" fmla="*/ 341812 h 683624"/>
                <a:gd name="connsiteX9" fmla="*/ 337144 w 685487"/>
                <a:gd name="connsiteY9" fmla="*/ 170906 h 683624"/>
                <a:gd name="connsiteX10" fmla="*/ 173651 w 685487"/>
                <a:gd name="connsiteY10" fmla="*/ 275288 h 683624"/>
                <a:gd name="connsiteX11" fmla="*/ 171116 w 685487"/>
                <a:gd name="connsiteY11" fmla="*/ 287384 h 683624"/>
                <a:gd name="connsiteX12" fmla="*/ 0 w 685487"/>
                <a:gd name="connsiteY12" fmla="*/ 287384 h 683624"/>
                <a:gd name="connsiteX13" fmla="*/ 16176 w 685487"/>
                <a:gd name="connsiteY13" fmla="*/ 208763 h 683624"/>
                <a:gd name="connsiteX14" fmla="*/ 337144 w 685487"/>
                <a:gd name="connsiteY14" fmla="*/ 0 h 68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85487" h="683624">
                  <a:moveTo>
                    <a:pt x="337144" y="0"/>
                  </a:moveTo>
                  <a:cubicBezTo>
                    <a:pt x="529529" y="0"/>
                    <a:pt x="685487" y="153034"/>
                    <a:pt x="685487" y="341812"/>
                  </a:cubicBezTo>
                  <a:cubicBezTo>
                    <a:pt x="685487" y="530590"/>
                    <a:pt x="529529" y="683624"/>
                    <a:pt x="337144" y="683624"/>
                  </a:cubicBezTo>
                  <a:cubicBezTo>
                    <a:pt x="192855" y="683624"/>
                    <a:pt x="69057" y="597542"/>
                    <a:pt x="16176" y="474861"/>
                  </a:cubicBezTo>
                  <a:lnTo>
                    <a:pt x="2688" y="409304"/>
                  </a:lnTo>
                  <a:lnTo>
                    <a:pt x="174328" y="409304"/>
                  </a:lnTo>
                  <a:lnTo>
                    <a:pt x="211677" y="462661"/>
                  </a:lnTo>
                  <a:cubicBezTo>
                    <a:pt x="243787" y="493589"/>
                    <a:pt x="288146" y="512718"/>
                    <a:pt x="337144" y="512718"/>
                  </a:cubicBezTo>
                  <a:cubicBezTo>
                    <a:pt x="435140" y="512718"/>
                    <a:pt x="514581" y="436201"/>
                    <a:pt x="514581" y="341812"/>
                  </a:cubicBezTo>
                  <a:cubicBezTo>
                    <a:pt x="514581" y="247423"/>
                    <a:pt x="435140" y="170906"/>
                    <a:pt x="337144" y="170906"/>
                  </a:cubicBezTo>
                  <a:cubicBezTo>
                    <a:pt x="263647" y="170906"/>
                    <a:pt x="200587" y="213947"/>
                    <a:pt x="173651" y="275288"/>
                  </a:cubicBezTo>
                  <a:lnTo>
                    <a:pt x="171116" y="287384"/>
                  </a:lnTo>
                  <a:lnTo>
                    <a:pt x="0" y="287384"/>
                  </a:lnTo>
                  <a:lnTo>
                    <a:pt x="16176" y="208763"/>
                  </a:lnTo>
                  <a:cubicBezTo>
                    <a:pt x="69057" y="86082"/>
                    <a:pt x="192855" y="0"/>
                    <a:pt x="33714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49BB10CC-DC41-48B2-AF0E-E11A3EA012A3}"/>
                </a:ext>
              </a:extLst>
            </p:cNvPr>
            <p:cNvGrpSpPr/>
            <p:nvPr/>
          </p:nvGrpSpPr>
          <p:grpSpPr>
            <a:xfrm rot="2667171">
              <a:off x="6139543" y="1367238"/>
              <a:ext cx="1661160" cy="1661160"/>
              <a:chOff x="4728754" y="2360022"/>
              <a:chExt cx="1661160" cy="1661160"/>
            </a:xfrm>
            <a:grpFill/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C492E0E1-4784-4346-924C-D666C2BBAE62}"/>
                  </a:ext>
                </a:extLst>
              </p:cNvPr>
              <p:cNvSpPr/>
              <p:nvPr/>
            </p:nvSpPr>
            <p:spPr>
              <a:xfrm>
                <a:off x="4728754" y="2360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A26EA872-0EF7-4580-8716-B69E679E1149}"/>
                  </a:ext>
                </a:extLst>
              </p:cNvPr>
              <p:cNvSpPr/>
              <p:nvPr/>
            </p:nvSpPr>
            <p:spPr>
              <a:xfrm>
                <a:off x="4881154" y="2512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33A1520-79E3-4145-8C6A-D1D1984C3CAC}"/>
                  </a:ext>
                </a:extLst>
              </p:cNvPr>
              <p:cNvSpPr/>
              <p:nvPr/>
            </p:nvSpPr>
            <p:spPr>
              <a:xfrm>
                <a:off x="5033554" y="2664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CB796342-E795-4330-81C7-837A352C78FC}"/>
                  </a:ext>
                </a:extLst>
              </p:cNvPr>
              <p:cNvSpPr/>
              <p:nvPr/>
            </p:nvSpPr>
            <p:spPr>
              <a:xfrm>
                <a:off x="5185954" y="2817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0BB70FE-18D5-4A74-97BA-57648EE41A80}"/>
                  </a:ext>
                </a:extLst>
              </p:cNvPr>
              <p:cNvSpPr/>
              <p:nvPr/>
            </p:nvSpPr>
            <p:spPr>
              <a:xfrm>
                <a:off x="5338354" y="2969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378CFFD-0F83-451A-A105-718389942A55}"/>
                  </a:ext>
                </a:extLst>
              </p:cNvPr>
              <p:cNvSpPr/>
              <p:nvPr/>
            </p:nvSpPr>
            <p:spPr>
              <a:xfrm>
                <a:off x="5490754" y="3122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B59CB85B-5869-45B3-A244-67DEFF74A0E6}"/>
                  </a:ext>
                </a:extLst>
              </p:cNvPr>
              <p:cNvSpPr/>
              <p:nvPr/>
            </p:nvSpPr>
            <p:spPr>
              <a:xfrm>
                <a:off x="5643154" y="32744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7AA64FCC-17CB-42C7-B01B-7D64A1F08A39}"/>
                  </a:ext>
                </a:extLst>
              </p:cNvPr>
              <p:cNvSpPr/>
              <p:nvPr/>
            </p:nvSpPr>
            <p:spPr>
              <a:xfrm>
                <a:off x="5795554" y="34268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1886216D-8CDB-4662-A8FE-00C1C69B178F}"/>
                  </a:ext>
                </a:extLst>
              </p:cNvPr>
              <p:cNvSpPr/>
              <p:nvPr/>
            </p:nvSpPr>
            <p:spPr>
              <a:xfrm>
                <a:off x="5947954" y="35792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A08046E1-265E-41C7-A60B-C3F1B3D6F350}"/>
                  </a:ext>
                </a:extLst>
              </p:cNvPr>
              <p:cNvSpPr/>
              <p:nvPr/>
            </p:nvSpPr>
            <p:spPr>
              <a:xfrm>
                <a:off x="6100354" y="37316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E7C7EC62-FCAE-4DA5-92B3-B4BB1C9B2ADD}"/>
                  </a:ext>
                </a:extLst>
              </p:cNvPr>
              <p:cNvSpPr/>
              <p:nvPr/>
            </p:nvSpPr>
            <p:spPr>
              <a:xfrm>
                <a:off x="6252754" y="3884022"/>
                <a:ext cx="137160" cy="13716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Rounded Rectangle 139">
              <a:extLst>
                <a:ext uri="{FF2B5EF4-FFF2-40B4-BE49-F238E27FC236}">
                  <a16:creationId xmlns:a16="http://schemas.microsoft.com/office/drawing/2014/main" id="{14DE5033-46D3-430A-AD74-6D71E2B6FD0B}"/>
                </a:ext>
              </a:extLst>
            </p:cNvPr>
            <p:cNvSpPr/>
            <p:nvPr/>
          </p:nvSpPr>
          <p:spPr>
            <a:xfrm rot="2358537">
              <a:off x="6577676" y="3543081"/>
              <a:ext cx="1021010" cy="851398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3A9C0FA-CC00-44C3-897D-4D3A968B6AF6}"/>
                </a:ext>
              </a:extLst>
            </p:cNvPr>
            <p:cNvSpPr/>
            <p:nvPr/>
          </p:nvSpPr>
          <p:spPr>
            <a:xfrm rot="2667171">
              <a:off x="6916181" y="3402765"/>
              <a:ext cx="137160" cy="137160"/>
            </a:xfrm>
            <a:prstGeom prst="ellipse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F517EC3-389C-419F-81C9-00B26A10F603}"/>
                </a:ext>
              </a:extLst>
            </p:cNvPr>
            <p:cNvSpPr txBox="1"/>
            <p:nvPr/>
          </p:nvSpPr>
          <p:spPr>
            <a:xfrm rot="18600900">
              <a:off x="6743217" y="3576052"/>
              <a:ext cx="594676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bn-BD" sz="6000" b="1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স্বা</a:t>
              </a:r>
              <a:endParaRPr lang="en-US" sz="6000" b="1" dirty="0">
                <a:solidFill>
                  <a:schemeClr val="bg1"/>
                </a:solidFill>
                <a:latin typeface="SolaimanLipi" panose="03000609000000000000" pitchFamily="65" charset="0"/>
                <a:cs typeface="SolaimanLipi" panose="03000609000000000000" pitchFamily="65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03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347 L 1.0179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9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1 0.00023 L 0.84596 -0.0027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3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-0.00139 L 0.75625 0.001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7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721 0.01481 L 0.58242 0.0002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E935A3-59CE-49D2-9E4E-7AB46A2B4FBC}"/>
              </a:ext>
            </a:extLst>
          </p:cNvPr>
          <p:cNvSpPr txBox="1"/>
          <p:nvPr/>
        </p:nvSpPr>
        <p:spPr>
          <a:xfrm rot="19698913">
            <a:off x="-293109" y="1425324"/>
            <a:ext cx="6626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6EA678-EF52-42DB-9BCE-DD4B37F3B628}"/>
                  </a:ext>
                </a:extLst>
              </p:cNvPr>
              <p:cNvSpPr txBox="1"/>
              <p:nvPr/>
            </p:nvSpPr>
            <p:spPr>
              <a:xfrm>
                <a:off x="1893454" y="2576780"/>
                <a:ext cx="1023389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?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bn-BD" sz="40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p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bn-BD" sz="4000" b="0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cs typeface="Vrinda" panose="020B0502040204020203" pitchFamily="34" charset="0"/>
                        <a:sym typeface="Wingdings" panose="05000000000000000000" pitchFamily="2" charset="2"/>
                      </a:rPr>
                      <m:t>−</m:t>
                    </m:r>
                    <m:sSup>
                      <m:sSupPr>
                        <m:ctrlP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  <m:sup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bn-BD" sz="4000" b="0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cs typeface="Vrinda" panose="020B0502040204020203" pitchFamily="34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</m:d>
                    <m:d>
                      <m:dPr>
                        <m:ctrlP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bn-BD" sz="4000" b="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Vrinda" panose="020B0502040204020203" pitchFamily="34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</m:d>
                    <m:r>
                      <a:rPr lang="bn-BD" sz="4000" b="0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cs typeface="Vrinda" panose="020B0502040204020203" pitchFamily="34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bn-BD" sz="4000" dirty="0">
                    <a:solidFill>
                      <a:srgbClr val="C00000"/>
                    </a:solidFill>
                  </a:rPr>
                  <a:t>সূত্রটি </a:t>
                </a:r>
                <a:r>
                  <a:rPr lang="en-US" sz="4000" dirty="0" err="1">
                    <a:solidFill>
                      <a:srgbClr val="C00000"/>
                    </a:solidFill>
                  </a:rPr>
                  <a:t>গাণিতিক</a:t>
                </a:r>
                <a:r>
                  <a:rPr lang="en-US" sz="4000" dirty="0">
                    <a:solidFill>
                      <a:srgbClr val="C00000"/>
                    </a:solidFill>
                  </a:rPr>
                  <a:t> ও </a:t>
                </a:r>
                <a:r>
                  <a:rPr lang="en-US" sz="4000" dirty="0" err="1">
                    <a:solidFill>
                      <a:srgbClr val="C00000"/>
                    </a:solidFill>
                  </a:rPr>
                  <a:t>চিত্র</a:t>
                </a:r>
                <a:r>
                  <a:rPr lang="en-US" sz="4000" dirty="0">
                    <a:solidFill>
                      <a:srgbClr val="C00000"/>
                    </a:solidFill>
                  </a:rPr>
                  <a:t> </a:t>
                </a:r>
                <a:endParaRPr lang="bn-BD" sz="4000" dirty="0">
                  <a:solidFill>
                    <a:srgbClr val="C00000"/>
                  </a:solidFill>
                </a:endParaRPr>
              </a:p>
              <a:p>
                <a:r>
                  <a:rPr lang="bn-BD" sz="4000" dirty="0">
                    <a:solidFill>
                      <a:srgbClr val="C00000"/>
                    </a:solidFill>
                  </a:rPr>
                  <a:t>  </a:t>
                </a:r>
                <a:r>
                  <a:rPr lang="en-US" sz="4000" dirty="0" err="1">
                    <a:solidFill>
                      <a:srgbClr val="C00000"/>
                    </a:solidFill>
                  </a:rPr>
                  <a:t>দ্বারা</a:t>
                </a:r>
                <a:r>
                  <a:rPr lang="en-US" sz="4000" dirty="0">
                    <a:solidFill>
                      <a:srgbClr val="C00000"/>
                    </a:solidFill>
                  </a:rPr>
                  <a:t> </a:t>
                </a:r>
                <a:r>
                  <a:rPr lang="en-US" sz="4000" dirty="0" err="1">
                    <a:solidFill>
                      <a:srgbClr val="C00000"/>
                    </a:solidFill>
                  </a:rPr>
                  <a:t>প্রমান</a:t>
                </a:r>
                <a:r>
                  <a:rPr lang="en-US" sz="4000" dirty="0">
                    <a:solidFill>
                      <a:srgbClr val="C00000"/>
                    </a:solidFill>
                  </a:rPr>
                  <a:t> </a:t>
                </a:r>
                <a:r>
                  <a:rPr lang="en-US" sz="4000" dirty="0" err="1">
                    <a:solidFill>
                      <a:srgbClr val="C00000"/>
                    </a:solidFill>
                  </a:rPr>
                  <a:t>করতে</a:t>
                </a:r>
                <a:r>
                  <a:rPr lang="en-US" sz="4000" dirty="0">
                    <a:solidFill>
                      <a:srgbClr val="C00000"/>
                    </a:solidFill>
                  </a:rPr>
                  <a:t> </a:t>
                </a:r>
                <a:r>
                  <a:rPr lang="en-US" sz="4000" dirty="0" err="1">
                    <a:solidFill>
                      <a:srgbClr val="C00000"/>
                    </a:solidFill>
                  </a:rPr>
                  <a:t>পারবে</a:t>
                </a:r>
                <a:r>
                  <a:rPr lang="en-US" sz="4000" dirty="0">
                    <a:solidFill>
                      <a:srgbClr val="C00000"/>
                    </a:solidFill>
                  </a:rPr>
                  <a:t>।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6EA678-EF52-42DB-9BCE-DD4B37F3B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3454" y="2576780"/>
                <a:ext cx="10233891" cy="1323439"/>
              </a:xfrm>
              <a:prstGeom prst="rect">
                <a:avLst/>
              </a:prstGeom>
              <a:blipFill>
                <a:blip r:embed="rId2"/>
                <a:stretch>
                  <a:fillRect l="-2145" t="-10138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4C3B4C5-C03E-4216-9997-C9B784730E86}"/>
              </a:ext>
            </a:extLst>
          </p:cNvPr>
          <p:cNvSpPr txBox="1"/>
          <p:nvPr/>
        </p:nvSpPr>
        <p:spPr>
          <a:xfrm>
            <a:off x="1893454" y="4137891"/>
            <a:ext cx="889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3399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  <a:sym typeface="Wingdings" panose="05000000000000000000" pitchFamily="2" charset="2"/>
              </a:rPr>
              <a:t> </a:t>
            </a:r>
            <a:r>
              <a:rPr lang="en-US" sz="4000" dirty="0" err="1">
                <a:solidFill>
                  <a:srgbClr val="3399FF"/>
                </a:solidFill>
              </a:rPr>
              <a:t>সুত্রটির</a:t>
            </a:r>
            <a:r>
              <a:rPr lang="en-US" sz="4000" dirty="0">
                <a:solidFill>
                  <a:srgbClr val="3399FF"/>
                </a:solidFill>
              </a:rPr>
              <a:t> </a:t>
            </a:r>
            <a:r>
              <a:rPr lang="en-US" sz="4000" dirty="0" err="1">
                <a:solidFill>
                  <a:srgbClr val="3399FF"/>
                </a:solidFill>
              </a:rPr>
              <a:t>গাণিতিক</a:t>
            </a:r>
            <a:r>
              <a:rPr lang="en-US" sz="4000" dirty="0">
                <a:solidFill>
                  <a:srgbClr val="3399FF"/>
                </a:solidFill>
              </a:rPr>
              <a:t> </a:t>
            </a:r>
            <a:r>
              <a:rPr lang="en-US" sz="4000" dirty="0" err="1">
                <a:solidFill>
                  <a:srgbClr val="3399FF"/>
                </a:solidFill>
              </a:rPr>
              <a:t>সমস্যা</a:t>
            </a:r>
            <a:r>
              <a:rPr lang="en-US" sz="4000" dirty="0">
                <a:solidFill>
                  <a:srgbClr val="3399FF"/>
                </a:solidFill>
              </a:rPr>
              <a:t> </a:t>
            </a:r>
            <a:r>
              <a:rPr lang="en-US" sz="4000" dirty="0" err="1">
                <a:solidFill>
                  <a:srgbClr val="3399FF"/>
                </a:solidFill>
              </a:rPr>
              <a:t>সমাধান</a:t>
            </a:r>
            <a:r>
              <a:rPr lang="en-US" sz="4000" dirty="0">
                <a:solidFill>
                  <a:srgbClr val="3399FF"/>
                </a:solidFill>
              </a:rPr>
              <a:t> </a:t>
            </a:r>
            <a:r>
              <a:rPr lang="en-US" sz="4000" dirty="0" err="1">
                <a:solidFill>
                  <a:srgbClr val="3399FF"/>
                </a:solidFill>
              </a:rPr>
              <a:t>করতে</a:t>
            </a:r>
            <a:r>
              <a:rPr lang="en-US" sz="4000" dirty="0">
                <a:solidFill>
                  <a:srgbClr val="3399FF"/>
                </a:solidFill>
              </a:rPr>
              <a:t> </a:t>
            </a:r>
            <a:r>
              <a:rPr lang="en-US" sz="4000" dirty="0" err="1">
                <a:solidFill>
                  <a:srgbClr val="3399FF"/>
                </a:solidFill>
              </a:rPr>
              <a:t>পারবে</a:t>
            </a:r>
            <a:r>
              <a:rPr lang="en-US" sz="4000" dirty="0">
                <a:solidFill>
                  <a:srgbClr val="3399FF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1348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0137D5-92F4-4018-AEA3-5D0DF1EE7FF7}"/>
              </a:ext>
            </a:extLst>
          </p:cNvPr>
          <p:cNvSpPr/>
          <p:nvPr/>
        </p:nvSpPr>
        <p:spPr>
          <a:xfrm>
            <a:off x="3271312" y="1046048"/>
            <a:ext cx="128016" cy="3562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8F4191-FC61-45E5-8E44-C292EF305790}"/>
              </a:ext>
            </a:extLst>
          </p:cNvPr>
          <p:cNvSpPr/>
          <p:nvPr/>
        </p:nvSpPr>
        <p:spPr>
          <a:xfrm rot="16200000">
            <a:off x="5579880" y="-1257941"/>
            <a:ext cx="128015" cy="4735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FBB69A-2BD9-4189-B70B-EEB945D991E0}"/>
              </a:ext>
            </a:extLst>
          </p:cNvPr>
          <p:cNvSpPr/>
          <p:nvPr/>
        </p:nvSpPr>
        <p:spPr>
          <a:xfrm rot="16200000">
            <a:off x="3917290" y="3848976"/>
            <a:ext cx="129309" cy="1390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5F8F15F-BFA2-4C98-B03D-2E6B96010045}"/>
              </a:ext>
            </a:extLst>
          </p:cNvPr>
          <p:cNvSpPr/>
          <p:nvPr/>
        </p:nvSpPr>
        <p:spPr>
          <a:xfrm rot="16200000">
            <a:off x="3923377" y="5100753"/>
            <a:ext cx="128017" cy="1400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9DC549-E7EE-4056-BA6F-2359E8BDF471}"/>
              </a:ext>
            </a:extLst>
          </p:cNvPr>
          <p:cNvSpPr/>
          <p:nvPr/>
        </p:nvSpPr>
        <p:spPr>
          <a:xfrm>
            <a:off x="3268634" y="4490227"/>
            <a:ext cx="138687" cy="137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03D8861-1D13-41B6-9EFC-D7533C8C8A64}"/>
              </a:ext>
            </a:extLst>
          </p:cNvPr>
          <p:cNvSpPr/>
          <p:nvPr/>
        </p:nvSpPr>
        <p:spPr>
          <a:xfrm>
            <a:off x="7882794" y="1042039"/>
            <a:ext cx="128016" cy="3442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9217D86-201C-4A16-8A3B-21BCB67F634D}"/>
              </a:ext>
            </a:extLst>
          </p:cNvPr>
          <p:cNvSpPr/>
          <p:nvPr/>
        </p:nvSpPr>
        <p:spPr>
          <a:xfrm>
            <a:off x="7888520" y="4476863"/>
            <a:ext cx="123364" cy="1388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336BD18-0862-4064-AC69-FCC86EA3B062}"/>
              </a:ext>
            </a:extLst>
          </p:cNvPr>
          <p:cNvSpPr/>
          <p:nvPr/>
        </p:nvSpPr>
        <p:spPr>
          <a:xfrm>
            <a:off x="4558538" y="4479340"/>
            <a:ext cx="129309" cy="1290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1C40C70-3D66-461B-8D63-F6F5D8BD5571}"/>
              </a:ext>
            </a:extLst>
          </p:cNvPr>
          <p:cNvSpPr/>
          <p:nvPr/>
        </p:nvSpPr>
        <p:spPr>
          <a:xfrm rot="16200000">
            <a:off x="6236184" y="4088383"/>
            <a:ext cx="121601" cy="344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E6CBCDB-07ED-43AD-83B2-9431F58CE470}"/>
              </a:ext>
            </a:extLst>
          </p:cNvPr>
          <p:cNvSpPr/>
          <p:nvPr/>
        </p:nvSpPr>
        <p:spPr>
          <a:xfrm rot="16200000">
            <a:off x="8640025" y="3859200"/>
            <a:ext cx="129309" cy="13900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9315DD3-6262-42F6-87EA-4A3C257B35FD}"/>
              </a:ext>
            </a:extLst>
          </p:cNvPr>
          <p:cNvSpPr/>
          <p:nvPr/>
        </p:nvSpPr>
        <p:spPr>
          <a:xfrm rot="16200000">
            <a:off x="8642249" y="420911"/>
            <a:ext cx="129309" cy="13900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15EB12D-92A8-496E-A758-F05A90134EEB}"/>
              </a:ext>
            </a:extLst>
          </p:cNvPr>
          <p:cNvSpPr/>
          <p:nvPr/>
        </p:nvSpPr>
        <p:spPr>
          <a:xfrm>
            <a:off x="9274735" y="1051274"/>
            <a:ext cx="128016" cy="35760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AC398A-DFAB-453B-98AD-A775E50F37BE}"/>
              </a:ext>
            </a:extLst>
          </p:cNvPr>
          <p:cNvSpPr/>
          <p:nvPr/>
        </p:nvSpPr>
        <p:spPr>
          <a:xfrm rot="16200000">
            <a:off x="6284606" y="2887023"/>
            <a:ext cx="121601" cy="332164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AF26BCAC-79FA-4E36-9D40-AA5F22F52C12}"/>
              </a:ext>
            </a:extLst>
          </p:cNvPr>
          <p:cNvSpPr/>
          <p:nvPr/>
        </p:nvSpPr>
        <p:spPr>
          <a:xfrm rot="16200000">
            <a:off x="5344324" y="-1750204"/>
            <a:ext cx="548640" cy="4663440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14BAB454-D0CD-4A2C-95AB-D90CCD26481C}"/>
              </a:ext>
            </a:extLst>
          </p:cNvPr>
          <p:cNvSpPr/>
          <p:nvPr/>
        </p:nvSpPr>
        <p:spPr>
          <a:xfrm rot="10800000">
            <a:off x="2538469" y="1137774"/>
            <a:ext cx="548640" cy="4663440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25E2DA9C-46EE-466F-9227-DDFDDF72F1A8}"/>
              </a:ext>
            </a:extLst>
          </p:cNvPr>
          <p:cNvSpPr/>
          <p:nvPr/>
        </p:nvSpPr>
        <p:spPr>
          <a:xfrm rot="10800000">
            <a:off x="7321914" y="1224353"/>
            <a:ext cx="475241" cy="322144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ECF5BE6-5B57-4CEC-8F8B-94EE847118B3}"/>
              </a:ext>
            </a:extLst>
          </p:cNvPr>
          <p:cNvSpPr/>
          <p:nvPr/>
        </p:nvSpPr>
        <p:spPr>
          <a:xfrm rot="5400000">
            <a:off x="6023802" y="3409796"/>
            <a:ext cx="498841" cy="3108324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EF120C18-9621-40F7-AD9A-F7902FEDEA8E}"/>
              </a:ext>
            </a:extLst>
          </p:cNvPr>
          <p:cNvSpPr/>
          <p:nvPr/>
        </p:nvSpPr>
        <p:spPr>
          <a:xfrm rot="5400000">
            <a:off x="6049322" y="4640259"/>
            <a:ext cx="434968" cy="3079779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E1D3D8C6-8896-45E7-B010-317219E39F97}"/>
              </a:ext>
            </a:extLst>
          </p:cNvPr>
          <p:cNvSpPr/>
          <p:nvPr/>
        </p:nvSpPr>
        <p:spPr>
          <a:xfrm>
            <a:off x="9446063" y="1182479"/>
            <a:ext cx="471140" cy="3242703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4353A8A2-559F-455B-AF93-3710A7B3F51C}"/>
              </a:ext>
            </a:extLst>
          </p:cNvPr>
          <p:cNvSpPr/>
          <p:nvPr/>
        </p:nvSpPr>
        <p:spPr>
          <a:xfrm>
            <a:off x="3498563" y="1215980"/>
            <a:ext cx="475241" cy="3221442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339ADD34-7417-43BD-932B-A3E201391CC6}"/>
              </a:ext>
            </a:extLst>
          </p:cNvPr>
          <p:cNvSpPr/>
          <p:nvPr/>
        </p:nvSpPr>
        <p:spPr>
          <a:xfrm>
            <a:off x="3492455" y="4698199"/>
            <a:ext cx="346824" cy="945688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C71E09E1-D576-4EEC-986A-0DD23CB9BA09}"/>
              </a:ext>
            </a:extLst>
          </p:cNvPr>
          <p:cNvSpPr/>
          <p:nvPr/>
        </p:nvSpPr>
        <p:spPr>
          <a:xfrm rot="5400000">
            <a:off x="8465279" y="4372770"/>
            <a:ext cx="346824" cy="945688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7607A0-63F5-47E7-9B8D-82CE4D443766}"/>
              </a:ext>
            </a:extLst>
          </p:cNvPr>
          <p:cNvSpPr txBox="1"/>
          <p:nvPr/>
        </p:nvSpPr>
        <p:spPr>
          <a:xfrm>
            <a:off x="5386666" y="181647"/>
            <a:ext cx="832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635174-2DAD-4B93-A0F2-ED94CEC91761}"/>
              </a:ext>
            </a:extLst>
          </p:cNvPr>
          <p:cNvSpPr txBox="1"/>
          <p:nvPr/>
        </p:nvSpPr>
        <p:spPr>
          <a:xfrm>
            <a:off x="1921053" y="2826701"/>
            <a:ext cx="8378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62841E-0117-4D95-BAAA-3D108F6BC541}"/>
              </a:ext>
            </a:extLst>
          </p:cNvPr>
          <p:cNvSpPr txBox="1"/>
          <p:nvPr/>
        </p:nvSpPr>
        <p:spPr>
          <a:xfrm>
            <a:off x="5777377" y="6076279"/>
            <a:ext cx="131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a-b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B954E6-4035-413E-BDF7-E77B9462D5F6}"/>
              </a:ext>
            </a:extLst>
          </p:cNvPr>
          <p:cNvSpPr txBox="1"/>
          <p:nvPr/>
        </p:nvSpPr>
        <p:spPr>
          <a:xfrm>
            <a:off x="5802778" y="4426515"/>
            <a:ext cx="1312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a-b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31B792-CE3A-499F-B8EA-E8CE281B30EC}"/>
              </a:ext>
            </a:extLst>
          </p:cNvPr>
          <p:cNvSpPr txBox="1"/>
          <p:nvPr/>
        </p:nvSpPr>
        <p:spPr>
          <a:xfrm>
            <a:off x="6370891" y="2383106"/>
            <a:ext cx="131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a-b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12F1D2-0656-4EA8-867A-4CB75C536EAE}"/>
              </a:ext>
            </a:extLst>
          </p:cNvPr>
          <p:cNvSpPr txBox="1"/>
          <p:nvPr/>
        </p:nvSpPr>
        <p:spPr>
          <a:xfrm>
            <a:off x="9892866" y="2347975"/>
            <a:ext cx="131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a-b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7A09B7-666E-4468-BC21-F6F54A5E05C9}"/>
              </a:ext>
            </a:extLst>
          </p:cNvPr>
          <p:cNvSpPr txBox="1"/>
          <p:nvPr/>
        </p:nvSpPr>
        <p:spPr>
          <a:xfrm rot="16200000">
            <a:off x="3431107" y="2236880"/>
            <a:ext cx="131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a-b</a:t>
            </a:r>
          </a:p>
        </p:txBody>
      </p:sp>
      <p:sp>
        <p:nvSpPr>
          <p:cNvPr id="33" name="Right Brace 32">
            <a:extLst>
              <a:ext uri="{FF2B5EF4-FFF2-40B4-BE49-F238E27FC236}">
                <a16:creationId xmlns:a16="http://schemas.microsoft.com/office/drawing/2014/main" id="{9FA1A1E3-C2E1-4E4E-9833-4E3170909C15}"/>
              </a:ext>
            </a:extLst>
          </p:cNvPr>
          <p:cNvSpPr/>
          <p:nvPr/>
        </p:nvSpPr>
        <p:spPr>
          <a:xfrm rot="16200000">
            <a:off x="8465279" y="262801"/>
            <a:ext cx="346824" cy="945688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1542537-8E43-4E3A-99ED-3DF6060DC410}"/>
                  </a:ext>
                </a:extLst>
              </p:cNvPr>
              <p:cNvSpPr txBox="1"/>
              <p:nvPr/>
            </p:nvSpPr>
            <p:spPr>
              <a:xfrm rot="20219384">
                <a:off x="3760487" y="4820401"/>
                <a:ext cx="67539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60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1542537-8E43-4E3A-99ED-3DF6060DC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384">
                <a:off x="3760487" y="4820401"/>
                <a:ext cx="675392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865C9789-B24F-4CB5-A388-39EF0EF5E31E}"/>
              </a:ext>
            </a:extLst>
          </p:cNvPr>
          <p:cNvSpPr txBox="1"/>
          <p:nvPr/>
        </p:nvSpPr>
        <p:spPr>
          <a:xfrm>
            <a:off x="3672792" y="6114084"/>
            <a:ext cx="675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163D5D-AE9C-4A88-BB82-2B3030CE0D3F}"/>
              </a:ext>
            </a:extLst>
          </p:cNvPr>
          <p:cNvSpPr txBox="1"/>
          <p:nvPr/>
        </p:nvSpPr>
        <p:spPr>
          <a:xfrm>
            <a:off x="3298412" y="4780458"/>
            <a:ext cx="675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3C631D-0348-4960-8437-E81BC9B4AB74}"/>
              </a:ext>
            </a:extLst>
          </p:cNvPr>
          <p:cNvSpPr txBox="1"/>
          <p:nvPr/>
        </p:nvSpPr>
        <p:spPr>
          <a:xfrm>
            <a:off x="8513125" y="4936001"/>
            <a:ext cx="675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530AB1-6893-40E8-A315-8F5B30984267}"/>
              </a:ext>
            </a:extLst>
          </p:cNvPr>
          <p:cNvSpPr txBox="1"/>
          <p:nvPr/>
        </p:nvSpPr>
        <p:spPr>
          <a:xfrm>
            <a:off x="8391561" y="-76995"/>
            <a:ext cx="675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52" name="Right Brace 51">
            <a:extLst>
              <a:ext uri="{FF2B5EF4-FFF2-40B4-BE49-F238E27FC236}">
                <a16:creationId xmlns:a16="http://schemas.microsoft.com/office/drawing/2014/main" id="{98503E65-7F4F-44F0-859D-9FEDF3BDC387}"/>
              </a:ext>
            </a:extLst>
          </p:cNvPr>
          <p:cNvSpPr/>
          <p:nvPr/>
        </p:nvSpPr>
        <p:spPr>
          <a:xfrm rot="5400000">
            <a:off x="3742015" y="5641240"/>
            <a:ext cx="346824" cy="945688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A20F822-3DF7-4F4C-9F3F-2E3B987C12A4}"/>
                  </a:ext>
                </a:extLst>
              </p:cNvPr>
              <p:cNvSpPr txBox="1"/>
              <p:nvPr/>
            </p:nvSpPr>
            <p:spPr>
              <a:xfrm rot="19286823">
                <a:off x="4304768" y="2223837"/>
                <a:ext cx="145134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9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9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9600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A20F822-3DF7-4F4C-9F3F-2E3B987C1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286823">
                <a:off x="4304768" y="2223837"/>
                <a:ext cx="1451343" cy="1569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ight Brace 38">
            <a:extLst>
              <a:ext uri="{FF2B5EF4-FFF2-40B4-BE49-F238E27FC236}">
                <a16:creationId xmlns:a16="http://schemas.microsoft.com/office/drawing/2014/main" id="{7AF17F90-73FA-415D-9359-42EAD8F1D503}"/>
              </a:ext>
            </a:extLst>
          </p:cNvPr>
          <p:cNvSpPr/>
          <p:nvPr/>
        </p:nvSpPr>
        <p:spPr>
          <a:xfrm rot="5400000">
            <a:off x="6101031" y="2074096"/>
            <a:ext cx="533914" cy="5795021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714E14-B4EB-48B0-ACD9-07A26F99E94E}"/>
              </a:ext>
            </a:extLst>
          </p:cNvPr>
          <p:cNvSpPr txBox="1"/>
          <p:nvPr/>
        </p:nvSpPr>
        <p:spPr>
          <a:xfrm>
            <a:off x="5847057" y="4978011"/>
            <a:ext cx="131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70C0"/>
                </a:solidFill>
              </a:rPr>
              <a:t>a+b</a:t>
            </a:r>
            <a:endParaRPr lang="en-US" sz="4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74E226-E532-4FE9-975B-EB301BAE3A2F}"/>
                  </a:ext>
                </a:extLst>
              </p:cNvPr>
              <p:cNvSpPr txBox="1"/>
              <p:nvPr/>
            </p:nvSpPr>
            <p:spPr>
              <a:xfrm>
                <a:off x="1626902" y="5413029"/>
                <a:ext cx="927980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6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6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6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6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74E226-E532-4FE9-975B-EB301BAE3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902" y="5413029"/>
                <a:ext cx="9279808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70D0638-48F9-4216-8E37-133E6D4ECB90}"/>
                  </a:ext>
                </a:extLst>
              </p:cNvPr>
              <p:cNvSpPr txBox="1"/>
              <p:nvPr/>
            </p:nvSpPr>
            <p:spPr>
              <a:xfrm rot="19523120">
                <a:off x="4926137" y="1682079"/>
                <a:ext cx="248509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8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8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8800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70D0638-48F9-4216-8E37-133E6D4EC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23120">
                <a:off x="4926137" y="1682079"/>
                <a:ext cx="2485090" cy="14465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88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75B5"/>
                                      </p:to>
                                    </p:animClr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3" grpId="0" animBg="1"/>
      <p:bldP spid="55" grpId="0" animBg="1"/>
      <p:bldP spid="65" grpId="0" animBg="1"/>
      <p:bldP spid="67" grpId="0" animBg="1"/>
      <p:bldP spid="71" grpId="0" animBg="1"/>
      <p:bldP spid="71" grpId="1" animBg="1"/>
      <p:bldP spid="76" grpId="0" animBg="1"/>
      <p:bldP spid="78" grpId="0" animBg="1"/>
      <p:bldP spid="80" grpId="0" animBg="1"/>
      <p:bldP spid="82" grpId="0" animBg="1"/>
      <p:bldP spid="84" grpId="0" animBg="1"/>
      <p:bldP spid="2" grpId="0" animBg="1"/>
      <p:bldP spid="3" grpId="0" animBg="1"/>
      <p:bldP spid="3" grpId="1" animBg="1"/>
      <p:bldP spid="5" grpId="0" animBg="1"/>
      <p:bldP spid="5" grpId="1" animBg="1"/>
      <p:bldP spid="7" grpId="0" animBg="1"/>
      <p:bldP spid="7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7" grpId="0"/>
      <p:bldP spid="19" grpId="0"/>
      <p:bldP spid="19" grpId="1"/>
      <p:bldP spid="23" grpId="0"/>
      <p:bldP spid="23" grpId="1"/>
      <p:bldP spid="25" grpId="0"/>
      <p:bldP spid="25" grpId="1"/>
      <p:bldP spid="27" grpId="0"/>
      <p:bldP spid="27" grpId="1"/>
      <p:bldP spid="29" grpId="0"/>
      <p:bldP spid="31" grpId="0"/>
      <p:bldP spid="33" grpId="0" animBg="1"/>
      <p:bldP spid="43" grpId="0"/>
      <p:bldP spid="43" grpId="1"/>
      <p:bldP spid="45" grpId="0"/>
      <p:bldP spid="45" grpId="1"/>
      <p:bldP spid="47" grpId="0"/>
      <p:bldP spid="47" grpId="1"/>
      <p:bldP spid="49" grpId="0"/>
      <p:bldP spid="49" grpId="1"/>
      <p:bldP spid="51" grpId="0"/>
      <p:bldP spid="52" grpId="0" animBg="1"/>
      <p:bldP spid="52" grpId="1" animBg="1"/>
      <p:bldP spid="58" grpId="0"/>
      <p:bldP spid="39" grpId="0" animBg="1"/>
      <p:bldP spid="40" grpId="0"/>
      <p:bldP spid="8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678431-BE3E-4D6F-A88B-9854236AA3FF}"/>
              </a:ext>
            </a:extLst>
          </p:cNvPr>
          <p:cNvSpPr txBox="1"/>
          <p:nvPr/>
        </p:nvSpPr>
        <p:spPr>
          <a:xfrm>
            <a:off x="2419926" y="152396"/>
            <a:ext cx="314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(a+b)</a:t>
            </a:r>
          </a:p>
          <a:p>
            <a:pPr algn="ctr"/>
            <a:r>
              <a:rPr lang="bn-BD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(a-</a:t>
            </a:r>
            <a:r>
              <a:rPr lang="bn-BD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BD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24E1E0-00F0-4FB1-93FC-67876577BD0E}"/>
              </a:ext>
            </a:extLst>
          </p:cNvPr>
          <p:cNvCxnSpPr>
            <a:cxnSpLocks/>
          </p:cNvCxnSpPr>
          <p:nvPr/>
        </p:nvCxnSpPr>
        <p:spPr>
          <a:xfrm flipH="1" flipV="1">
            <a:off x="3389745" y="1159501"/>
            <a:ext cx="110837" cy="627733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B546668-2CEE-454B-8F3B-26231391AD47}"/>
              </a:ext>
            </a:extLst>
          </p:cNvPr>
          <p:cNvCxnSpPr/>
          <p:nvPr/>
        </p:nvCxnSpPr>
        <p:spPr>
          <a:xfrm flipV="1">
            <a:off x="3674917" y="1066797"/>
            <a:ext cx="684645" cy="7204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6C3166-79B1-4F49-BF13-24A5A8E997E6}"/>
                  </a:ext>
                </a:extLst>
              </p:cNvPr>
              <p:cNvSpPr txBox="1"/>
              <p:nvPr/>
            </p:nvSpPr>
            <p:spPr>
              <a:xfrm>
                <a:off x="2539996" y="2574637"/>
                <a:ext cx="133927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8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bn-BD" sz="8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6C3166-79B1-4F49-BF13-24A5A8E99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96" y="2574637"/>
                <a:ext cx="1339273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50F617-B011-4F63-A456-D15FA6A5BD8E}"/>
                  </a:ext>
                </a:extLst>
              </p:cNvPr>
              <p:cNvSpPr txBox="1"/>
              <p:nvPr/>
            </p:nvSpPr>
            <p:spPr>
              <a:xfrm>
                <a:off x="2344296" y="4649183"/>
                <a:ext cx="496800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8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bn-BD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bn-BD" sz="80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bn-BD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8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bn-BD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50F617-B011-4F63-A456-D15FA6A5B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296" y="4649183"/>
                <a:ext cx="4968009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8039F634-F921-4795-AE5A-7CC0CD5DCEDD}"/>
              </a:ext>
            </a:extLst>
          </p:cNvPr>
          <p:cNvSpPr txBox="1"/>
          <p:nvPr/>
        </p:nvSpPr>
        <p:spPr>
          <a:xfrm>
            <a:off x="3574469" y="2574637"/>
            <a:ext cx="18010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rgbClr val="00B0F0"/>
                </a:solidFill>
              </a:rPr>
              <a:t>+ab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7CA45E-5878-4374-BC03-BD022C80162B}"/>
              </a:ext>
            </a:extLst>
          </p:cNvPr>
          <p:cNvSpPr txBox="1"/>
          <p:nvPr/>
        </p:nvSpPr>
        <p:spPr>
          <a:xfrm>
            <a:off x="3823850" y="3398653"/>
            <a:ext cx="15470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rgbClr val="FF0000"/>
                </a:solidFill>
              </a:rPr>
              <a:t>-ab</a:t>
            </a:r>
            <a:endParaRPr lang="en-US" sz="8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E763FCC-BA32-48EF-8701-27BB0EDEDD0D}"/>
                  </a:ext>
                </a:extLst>
              </p:cNvPr>
              <p:cNvSpPr txBox="1"/>
              <p:nvPr/>
            </p:nvSpPr>
            <p:spPr>
              <a:xfrm>
                <a:off x="5643414" y="3398653"/>
                <a:ext cx="170872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8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8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8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bn-BD" sz="8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8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E763FCC-BA32-48EF-8701-27BB0EDED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414" y="3398653"/>
                <a:ext cx="1708727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3E331822-BB42-4D00-B656-AF70473B66EE}"/>
              </a:ext>
            </a:extLst>
          </p:cNvPr>
          <p:cNvSpPr/>
          <p:nvPr/>
        </p:nvSpPr>
        <p:spPr>
          <a:xfrm>
            <a:off x="1477817" y="2443015"/>
            <a:ext cx="4904509" cy="64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352915-B482-4FEA-B721-81856F8B89A9}"/>
              </a:ext>
            </a:extLst>
          </p:cNvPr>
          <p:cNvSpPr/>
          <p:nvPr/>
        </p:nvSpPr>
        <p:spPr>
          <a:xfrm>
            <a:off x="1385453" y="4636660"/>
            <a:ext cx="5852160" cy="6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5F2357-0723-4CD3-8F3E-D4FB7EBE04EE}"/>
              </a:ext>
            </a:extLst>
          </p:cNvPr>
          <p:cNvSpPr/>
          <p:nvPr/>
        </p:nvSpPr>
        <p:spPr>
          <a:xfrm rot="19300948">
            <a:off x="3802144" y="3349006"/>
            <a:ext cx="1645920" cy="27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8596B0-7BE2-461A-902E-B25E0E31128F}"/>
              </a:ext>
            </a:extLst>
          </p:cNvPr>
          <p:cNvSpPr/>
          <p:nvPr/>
        </p:nvSpPr>
        <p:spPr>
          <a:xfrm rot="19300948">
            <a:off x="3917592" y="4064135"/>
            <a:ext cx="1645920" cy="27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2B3B54-09DF-4A23-A8A1-F9ECC495DE89}"/>
              </a:ext>
            </a:extLst>
          </p:cNvPr>
          <p:cNvCxnSpPr/>
          <p:nvPr/>
        </p:nvCxnSpPr>
        <p:spPr>
          <a:xfrm flipH="1" flipV="1">
            <a:off x="3500581" y="1066797"/>
            <a:ext cx="858981" cy="7850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7DF3218-B904-41DC-A2C0-A5B4451D7A88}"/>
              </a:ext>
            </a:extLst>
          </p:cNvPr>
          <p:cNvCxnSpPr>
            <a:cxnSpLocks/>
          </p:cNvCxnSpPr>
          <p:nvPr/>
        </p:nvCxnSpPr>
        <p:spPr>
          <a:xfrm flipV="1">
            <a:off x="4442690" y="1066798"/>
            <a:ext cx="182414" cy="637633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A885BCB-BA71-4823-950D-D529B295A141}"/>
                  </a:ext>
                </a:extLst>
              </p:cNvPr>
              <p:cNvSpPr txBox="1"/>
              <p:nvPr/>
            </p:nvSpPr>
            <p:spPr>
              <a:xfrm rot="18855224">
                <a:off x="4481757" y="3412708"/>
                <a:ext cx="9646813" cy="942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5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p>
                          <m:r>
                            <a:rPr lang="bn-BD" sz="5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bn-BD" sz="5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5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p>
                          <m:r>
                            <a:rPr lang="bn-BD" sz="54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bn-BD" sz="54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A885BCB-BA71-4823-950D-D529B295A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55224">
                <a:off x="4481757" y="3412708"/>
                <a:ext cx="9646813" cy="9420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98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1" grpId="0"/>
      <p:bldP spid="23" grpId="0"/>
      <p:bldP spid="25" grpId="0"/>
      <p:bldP spid="30" grpId="0" animBg="1"/>
      <p:bldP spid="32" grpId="0" animBg="1"/>
      <p:bldP spid="34" grpId="0" animBg="1"/>
      <p:bldP spid="36" grpId="0" animBg="1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C6AFA5-DEA9-4E30-9940-82A1EADA3B23}"/>
              </a:ext>
            </a:extLst>
          </p:cNvPr>
          <p:cNvSpPr txBox="1"/>
          <p:nvPr/>
        </p:nvSpPr>
        <p:spPr>
          <a:xfrm>
            <a:off x="1406237" y="1080657"/>
            <a:ext cx="9993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6A3AE1-5CDF-41C2-B14C-ACDE1D01A0AB}"/>
                  </a:ext>
                </a:extLst>
              </p:cNvPr>
              <p:cNvSpPr txBox="1"/>
              <p:nvPr/>
            </p:nvSpPr>
            <p:spPr>
              <a:xfrm>
                <a:off x="3858485" y="2052537"/>
                <a:ext cx="498763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b="0" dirty="0"/>
                  <a:t>(</a:t>
                </a:r>
                <a14:m>
                  <m:oMath xmlns:m="http://schemas.openxmlformats.org/officeDocument/2006/math"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bn-BD" sz="4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bn-BD" sz="4000" dirty="0"/>
                  <a:t>(5a – 7b)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6A3AE1-5CDF-41C2-B14C-ACDE1D01A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485" y="2052537"/>
                <a:ext cx="4987637" cy="707886"/>
              </a:xfrm>
              <a:prstGeom prst="rect">
                <a:avLst/>
              </a:prstGeom>
              <a:blipFill>
                <a:blip r:embed="rId2"/>
                <a:stretch>
                  <a:fillRect l="-4401" t="-18966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FD7EDF74-35C1-4BF6-841A-4D5D55DECA2E}"/>
              </a:ext>
            </a:extLst>
          </p:cNvPr>
          <p:cNvSpPr/>
          <p:nvPr/>
        </p:nvSpPr>
        <p:spPr>
          <a:xfrm>
            <a:off x="4278739" y="2610973"/>
            <a:ext cx="58189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FE6276-4BCD-48CB-A870-34D77CAC543C}"/>
              </a:ext>
            </a:extLst>
          </p:cNvPr>
          <p:cNvSpPr/>
          <p:nvPr/>
        </p:nvSpPr>
        <p:spPr>
          <a:xfrm>
            <a:off x="6421577" y="2618363"/>
            <a:ext cx="58189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884909-3040-47F6-A848-6DB9166D4C67}"/>
              </a:ext>
            </a:extLst>
          </p:cNvPr>
          <p:cNvSpPr/>
          <p:nvPr/>
        </p:nvSpPr>
        <p:spPr>
          <a:xfrm>
            <a:off x="5449447" y="2625058"/>
            <a:ext cx="581891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20FC3A-B316-4697-BEB3-C1D26C8789D5}"/>
              </a:ext>
            </a:extLst>
          </p:cNvPr>
          <p:cNvSpPr/>
          <p:nvPr/>
        </p:nvSpPr>
        <p:spPr>
          <a:xfrm>
            <a:off x="7393707" y="2627830"/>
            <a:ext cx="581891" cy="45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FA1C7C-05DF-4408-ABAC-D2E93CD00237}"/>
              </a:ext>
            </a:extLst>
          </p:cNvPr>
          <p:cNvSpPr txBox="1"/>
          <p:nvPr/>
        </p:nvSpPr>
        <p:spPr>
          <a:xfrm>
            <a:off x="3978558" y="3096492"/>
            <a:ext cx="544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=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5CCEAB9-7E9A-4E7A-9864-345047819C4F}"/>
                  </a:ext>
                </a:extLst>
              </p:cNvPr>
              <p:cNvSpPr txBox="1"/>
              <p:nvPr/>
            </p:nvSpPr>
            <p:spPr>
              <a:xfrm>
                <a:off x="4412667" y="3977383"/>
                <a:ext cx="20735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bn-BD" sz="4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5CCEAB9-7E9A-4E7A-9864-345047819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667" y="3977383"/>
                <a:ext cx="207356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D97550-AF70-4C7F-A056-DCCF5C1FBFDA}"/>
                  </a:ext>
                </a:extLst>
              </p:cNvPr>
              <p:cNvSpPr txBox="1"/>
              <p:nvPr/>
            </p:nvSpPr>
            <p:spPr>
              <a:xfrm>
                <a:off x="6149103" y="3068168"/>
                <a:ext cx="13623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D97550-AF70-4C7F-A056-DCCF5C1FB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03" y="3068168"/>
                <a:ext cx="136236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0D1CFCF2-7CA3-4A14-88A1-FE852B717F91}"/>
              </a:ext>
            </a:extLst>
          </p:cNvPr>
          <p:cNvSpPr txBox="1"/>
          <p:nvPr/>
        </p:nvSpPr>
        <p:spPr>
          <a:xfrm>
            <a:off x="4010884" y="3999469"/>
            <a:ext cx="544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=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2EEDFCE-321A-42AB-8BD6-FE9207002FFE}"/>
                  </a:ext>
                </a:extLst>
              </p:cNvPr>
              <p:cNvSpPr txBox="1"/>
              <p:nvPr/>
            </p:nvSpPr>
            <p:spPr>
              <a:xfrm>
                <a:off x="4505028" y="3068168"/>
                <a:ext cx="128847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bn-BD" sz="4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2EEDFCE-321A-42AB-8BD6-FE9207002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028" y="3068168"/>
                <a:ext cx="1288474" cy="707886"/>
              </a:xfrm>
              <a:prstGeom prst="rect">
                <a:avLst/>
              </a:prstGeom>
              <a:blipFill>
                <a:blip r:embed="rId5"/>
                <a:stretch>
                  <a:fillRect r="-29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5EE9961-EA6C-47E8-908B-52F5AD961B8D}"/>
                  </a:ext>
                </a:extLst>
              </p:cNvPr>
              <p:cNvSpPr txBox="1"/>
              <p:nvPr/>
            </p:nvSpPr>
            <p:spPr>
              <a:xfrm>
                <a:off x="6278420" y="3977383"/>
                <a:ext cx="12330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49</m:t>
                          </m:r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bn-BD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5EE9961-EA6C-47E8-908B-52F5AD961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420" y="3977383"/>
                <a:ext cx="1233051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23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9" grpId="0" animBg="1"/>
      <p:bldP spid="11" grpId="0" animBg="1"/>
      <p:bldP spid="14" grpId="0"/>
      <p:bldP spid="16" grpId="0"/>
      <p:bldP spid="18" grpId="0"/>
      <p:bldP spid="20" grpId="0"/>
      <p:bldP spid="4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07A9B8-3FA5-458B-A911-217FDE52675F}"/>
              </a:ext>
            </a:extLst>
          </p:cNvPr>
          <p:cNvSpPr txBox="1"/>
          <p:nvPr/>
        </p:nvSpPr>
        <p:spPr>
          <a:xfrm>
            <a:off x="2096654" y="858982"/>
            <a:ext cx="650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C00000"/>
                </a:solidFill>
              </a:rPr>
              <a:t>বাড়ির</a:t>
            </a:r>
            <a:r>
              <a:rPr lang="en-US" sz="5400" dirty="0">
                <a:solidFill>
                  <a:srgbClr val="C00000"/>
                </a:solidFill>
              </a:rPr>
              <a:t> </a:t>
            </a:r>
            <a:r>
              <a:rPr lang="en-US" sz="5400" dirty="0" err="1">
                <a:solidFill>
                  <a:srgbClr val="C00000"/>
                </a:solidFill>
              </a:rPr>
              <a:t>কাজ</a:t>
            </a:r>
            <a:r>
              <a:rPr lang="en-US" sz="5400" dirty="0">
                <a:solidFill>
                  <a:srgbClr val="C00000"/>
                </a:solidFill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3E7425-BD2A-4A1C-88FC-0F1CE64B6613}"/>
                  </a:ext>
                </a:extLst>
              </p:cNvPr>
              <p:cNvSpPr txBox="1"/>
              <p:nvPr/>
            </p:nvSpPr>
            <p:spPr>
              <a:xfrm>
                <a:off x="2225964" y="2493512"/>
                <a:ext cx="8257309" cy="2121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00B050"/>
                    </a:solidFill>
                  </a:rPr>
                  <a:t>প্রমান </a:t>
                </a:r>
                <a:r>
                  <a:rPr lang="en-US" sz="4400" dirty="0" err="1">
                    <a:solidFill>
                      <a:srgbClr val="00B050"/>
                    </a:solidFill>
                  </a:rPr>
                  <a:t>কর</a:t>
                </a:r>
                <a:r>
                  <a:rPr lang="en-US" sz="4400" dirty="0">
                    <a:solidFill>
                      <a:srgbClr val="00B050"/>
                    </a:solidFill>
                  </a:rPr>
                  <a:t> </a:t>
                </a:r>
                <a:r>
                  <a:rPr lang="en-US" sz="4400" dirty="0" err="1">
                    <a:solidFill>
                      <a:srgbClr val="00B050"/>
                    </a:solidFill>
                  </a:rPr>
                  <a:t>যে</a:t>
                </a:r>
                <a:r>
                  <a:rPr lang="en-US" sz="4400" dirty="0">
                    <a:solidFill>
                      <a:srgbClr val="00B050"/>
                    </a:solidFill>
                  </a:rPr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bn-BD" sz="4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bn-BD" sz="4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bn-BD" sz="4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bn-BD" sz="4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bn-BD" sz="4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bn-BD" sz="4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bn-BD" sz="4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bn-BD" sz="4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bn-BD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3E7425-BD2A-4A1C-88FC-0F1CE64B6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964" y="2493512"/>
                <a:ext cx="8257309" cy="2121671"/>
              </a:xfrm>
              <a:prstGeom prst="rect">
                <a:avLst/>
              </a:prstGeom>
              <a:blipFill>
                <a:blip r:embed="rId2"/>
                <a:stretch>
                  <a:fillRect l="-2952" t="-9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227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AAD19B-BFFC-4F3A-8F56-3FFD5DC75DB2}"/>
              </a:ext>
            </a:extLst>
          </p:cNvPr>
          <p:cNvSpPr txBox="1"/>
          <p:nvPr/>
        </p:nvSpPr>
        <p:spPr>
          <a:xfrm>
            <a:off x="599090" y="746234"/>
            <a:ext cx="1128811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00B050"/>
                </a:solidFill>
                <a:latin typeface="Aaah Speed" pitchFamily="2" charset="0"/>
              </a:rPr>
              <a:t>Thans</a:t>
            </a:r>
            <a:r>
              <a:rPr lang="en-US" sz="11500" dirty="0">
                <a:solidFill>
                  <a:srgbClr val="00B050"/>
                </a:solidFill>
                <a:latin typeface="Aaah Speed" pitchFamily="2" charset="0"/>
              </a:rPr>
              <a:t> for watching video.</a:t>
            </a:r>
          </a:p>
        </p:txBody>
      </p:sp>
    </p:spTree>
    <p:extLst>
      <p:ext uri="{BB962C8B-B14F-4D97-AF65-F5344CB8AC3E}">
        <p14:creationId xmlns:p14="http://schemas.microsoft.com/office/powerpoint/2010/main" val="17593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137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Aaah Speed</vt:lpstr>
      <vt:lpstr>Arial</vt:lpstr>
      <vt:lpstr>Calibri</vt:lpstr>
      <vt:lpstr>Calibri Light</vt:lpstr>
      <vt:lpstr>Cambria Math</vt:lpstr>
      <vt:lpstr>NikoshBAN</vt:lpstr>
      <vt:lpstr>SolaimanLipi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53</cp:revision>
  <dcterms:created xsi:type="dcterms:W3CDTF">2020-10-11T07:22:50Z</dcterms:created>
  <dcterms:modified xsi:type="dcterms:W3CDTF">2020-10-13T09:39:49Z</dcterms:modified>
</cp:coreProperties>
</file>