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350" r:id="rId2"/>
    <p:sldId id="351" r:id="rId3"/>
    <p:sldId id="352" r:id="rId4"/>
    <p:sldId id="354" r:id="rId5"/>
    <p:sldId id="355" r:id="rId6"/>
    <p:sldId id="346" r:id="rId7"/>
    <p:sldId id="324" r:id="rId8"/>
    <p:sldId id="337" r:id="rId9"/>
    <p:sldId id="338" r:id="rId10"/>
    <p:sldId id="340" r:id="rId11"/>
    <p:sldId id="341" r:id="rId12"/>
    <p:sldId id="342" r:id="rId13"/>
    <p:sldId id="343" r:id="rId14"/>
    <p:sldId id="344" r:id="rId15"/>
    <p:sldId id="345" r:id="rId16"/>
    <p:sldId id="347" r:id="rId17"/>
    <p:sldId id="353" r:id="rId18"/>
    <p:sldId id="295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EC14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770C5-D8D1-4A3E-B7D7-A057520D00D4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14D2A-E58F-4999-B1E4-37415DF8DF5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আখিরাতের</a:t>
          </a:r>
          <a:r>
            <a: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পর্যায়সমূহ</a:t>
          </a:r>
          <a:endParaRPr lang="en-US" sz="4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E581C2-31EA-4915-BCF5-B796026D2FDF}" type="parTrans" cxnId="{03C25A05-BF51-4E48-A16A-4FA3F308A720}">
      <dgm:prSet/>
      <dgm:spPr/>
      <dgm:t>
        <a:bodyPr/>
        <a:lstStyle/>
        <a:p>
          <a:endParaRPr lang="en-US"/>
        </a:p>
      </dgm:t>
    </dgm:pt>
    <dgm:pt modelId="{AAC94261-1791-4E19-9F46-E0AE22F7DF87}" type="sibTrans" cxnId="{03C25A05-BF51-4E48-A16A-4FA3F308A720}">
      <dgm:prSet/>
      <dgm:spPr/>
      <dgm:t>
        <a:bodyPr/>
        <a:lstStyle/>
        <a:p>
          <a:endParaRPr lang="en-US"/>
        </a:p>
      </dgm:t>
    </dgm:pt>
    <dgm:pt modelId="{23DAEF5D-D8A6-4288-9A57-EA82F445F2F4}">
      <dgm:prSet phldrT="[Text]" phldr="1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10E3CFE-8D0B-4763-A857-BDE2D51EE325}" type="parTrans" cxnId="{A4FD280D-DF3D-4245-94C2-A947C166562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23E23B6-6716-4C0C-A767-76DF2F104C18}" type="sibTrans" cxnId="{A4FD280D-DF3D-4245-94C2-A947C1665623}">
      <dgm:prSet/>
      <dgm:spPr/>
      <dgm:t>
        <a:bodyPr/>
        <a:lstStyle/>
        <a:p>
          <a:endParaRPr lang="en-US"/>
        </a:p>
      </dgm:t>
    </dgm:pt>
    <dgm:pt modelId="{42FEF271-D65F-4B3F-9660-FBC23BF3D6FD}">
      <dgm:prSet phldrT="[Text]" phldr="1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5956778-5606-493E-91EB-DB735037DF46}" type="parTrans" cxnId="{6FABAB64-AA5A-448A-9CFC-1B6F4E75DA9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17CBC603-7426-4E71-8A0B-5943DC961FFE}" type="sibTrans" cxnId="{6FABAB64-AA5A-448A-9CFC-1B6F4E75DA9F}">
      <dgm:prSet/>
      <dgm:spPr/>
      <dgm:t>
        <a:bodyPr/>
        <a:lstStyle/>
        <a:p>
          <a:endParaRPr lang="en-US"/>
        </a:p>
      </dgm:t>
    </dgm:pt>
    <dgm:pt modelId="{7CFE1D04-F437-41F2-B0B7-0A48EEF9BA54}">
      <dgm:prSet phldrT="[Text]" phldr="1"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AA2B6AC-2B49-4319-BDFE-FB5BC4DFE321}" type="parTrans" cxnId="{4C450462-887F-41BC-A97B-D711E9FFDAA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0023A8A2-FC72-4ACB-91A4-B30F3F98817C}" type="sibTrans" cxnId="{4C450462-887F-41BC-A97B-D711E9FFDAAF}">
      <dgm:prSet/>
      <dgm:spPr/>
      <dgm:t>
        <a:bodyPr/>
        <a:lstStyle/>
        <a:p>
          <a:endParaRPr lang="en-US"/>
        </a:p>
      </dgm:t>
    </dgm:pt>
    <dgm:pt modelId="{15D642EA-B1A4-400C-B779-AA023C3F5EDF}">
      <dgm:prSet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08DD753-373E-40A9-81EC-0D8FA509BDBC}" type="parTrans" cxnId="{AC597576-04FA-44E2-9E51-9A94B0CF3A43}">
      <dgm:prSet/>
      <dgm:spPr/>
      <dgm:t>
        <a:bodyPr/>
        <a:lstStyle/>
        <a:p>
          <a:endParaRPr lang="en-US"/>
        </a:p>
      </dgm:t>
    </dgm:pt>
    <dgm:pt modelId="{67736287-68F3-428F-B854-550C8AA4B0A8}" type="sibTrans" cxnId="{AC597576-04FA-44E2-9E51-9A94B0CF3A43}">
      <dgm:prSet/>
      <dgm:spPr/>
      <dgm:t>
        <a:bodyPr/>
        <a:lstStyle/>
        <a:p>
          <a:endParaRPr lang="en-US"/>
        </a:p>
      </dgm:t>
    </dgm:pt>
    <dgm:pt modelId="{BCD494C9-0037-4EC0-B683-6F94A8F81E54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9FC817-A637-4821-AEA3-5241FF63CA2A}" type="parTrans" cxnId="{56CF8D5D-81CC-4C3C-A208-797F2CC4BCE1}">
      <dgm:prSet/>
      <dgm:spPr/>
      <dgm:t>
        <a:bodyPr/>
        <a:lstStyle/>
        <a:p>
          <a:endParaRPr lang="en-US"/>
        </a:p>
      </dgm:t>
    </dgm:pt>
    <dgm:pt modelId="{AF066AF4-D90B-4AD0-8CCD-1FFAA48EE4E8}" type="sibTrans" cxnId="{56CF8D5D-81CC-4C3C-A208-797F2CC4BCE1}">
      <dgm:prSet/>
      <dgm:spPr/>
      <dgm:t>
        <a:bodyPr/>
        <a:lstStyle/>
        <a:p>
          <a:endParaRPr lang="en-US"/>
        </a:p>
      </dgm:t>
    </dgm:pt>
    <dgm:pt modelId="{41745D5A-3AC8-4EC2-B8AD-782F0413DB43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F1C6E4-325E-453C-B120-151A1E740717}" type="parTrans" cxnId="{FC8C3F38-5CDD-486E-B0BD-8767B9703602}">
      <dgm:prSet/>
      <dgm:spPr/>
      <dgm:t>
        <a:bodyPr/>
        <a:lstStyle/>
        <a:p>
          <a:endParaRPr lang="en-US"/>
        </a:p>
      </dgm:t>
    </dgm:pt>
    <dgm:pt modelId="{F2FF2D51-D18D-4ACF-B768-8EE0BE2A8F65}" type="sibTrans" cxnId="{FC8C3F38-5CDD-486E-B0BD-8767B9703602}">
      <dgm:prSet/>
      <dgm:spPr/>
      <dgm:t>
        <a:bodyPr/>
        <a:lstStyle/>
        <a:p>
          <a:endParaRPr lang="en-US"/>
        </a:p>
      </dgm:t>
    </dgm:pt>
    <dgm:pt modelId="{4C209C0B-F2AB-4872-9694-D5F94CE3FDB5}">
      <dgm:prSet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E20151-A0C4-4D7C-864C-57DE2A2BF46A}" type="parTrans" cxnId="{91A7101C-A866-4D22-A544-DFA468BA3CFF}">
      <dgm:prSet/>
      <dgm:spPr/>
      <dgm:t>
        <a:bodyPr/>
        <a:lstStyle/>
        <a:p>
          <a:endParaRPr lang="en-US"/>
        </a:p>
      </dgm:t>
    </dgm:pt>
    <dgm:pt modelId="{1892F7DE-26D3-463A-94E9-D71C07FF056C}" type="sibTrans" cxnId="{91A7101C-A866-4D22-A544-DFA468BA3CFF}">
      <dgm:prSet/>
      <dgm:spPr/>
      <dgm:t>
        <a:bodyPr/>
        <a:lstStyle/>
        <a:p>
          <a:endParaRPr lang="en-US"/>
        </a:p>
      </dgm:t>
    </dgm:pt>
    <dgm:pt modelId="{E1F59247-3FE3-4858-8EC1-DCBC3AAEF727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2A29AE-D69B-4B24-BFD7-B514D20B2FDC}" type="parTrans" cxnId="{027ED3EC-C3D3-45CA-A6B2-EB4AEFC33517}">
      <dgm:prSet/>
      <dgm:spPr/>
      <dgm:t>
        <a:bodyPr/>
        <a:lstStyle/>
        <a:p>
          <a:endParaRPr lang="en-US"/>
        </a:p>
      </dgm:t>
    </dgm:pt>
    <dgm:pt modelId="{8953EAB9-3298-4B71-9321-1E9D975E3F64}" type="sibTrans" cxnId="{027ED3EC-C3D3-45CA-A6B2-EB4AEFC33517}">
      <dgm:prSet/>
      <dgm:spPr/>
      <dgm:t>
        <a:bodyPr/>
        <a:lstStyle/>
        <a:p>
          <a:endParaRPr lang="en-US"/>
        </a:p>
      </dgm:t>
    </dgm:pt>
    <dgm:pt modelId="{A8024B6E-32FC-43D3-87E6-0E6788F7379F}">
      <dgm:prSet/>
      <dgm:spPr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D09198-056F-4468-AED3-111A435CCE81}" type="parTrans" cxnId="{4E31D192-D68B-4349-9FE9-4C65781E6056}">
      <dgm:prSet/>
      <dgm:spPr/>
      <dgm:t>
        <a:bodyPr/>
        <a:lstStyle/>
        <a:p>
          <a:endParaRPr lang="en-US"/>
        </a:p>
      </dgm:t>
    </dgm:pt>
    <dgm:pt modelId="{BEF1AB33-27DB-4503-8A31-1FC434C7B0FE}" type="sibTrans" cxnId="{4E31D192-D68B-4349-9FE9-4C65781E6056}">
      <dgm:prSet/>
      <dgm:spPr/>
      <dgm:t>
        <a:bodyPr/>
        <a:lstStyle/>
        <a:p>
          <a:endParaRPr lang="en-US"/>
        </a:p>
      </dgm:t>
    </dgm:pt>
    <dgm:pt modelId="{CF95586D-8C70-4942-8C7C-2A0FFC9EF359}" type="pres">
      <dgm:prSet presAssocID="{2E7770C5-D8D1-4A3E-B7D7-A057520D00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63899-18E6-491D-A35B-3812FAFB5080}" type="pres">
      <dgm:prSet presAssocID="{A2014D2A-E58F-4999-B1E4-37415DF8DF59}" presName="centerShape" presStyleLbl="node0" presStyleIdx="0" presStyleCnt="1" custScaleX="226345"/>
      <dgm:spPr/>
      <dgm:t>
        <a:bodyPr/>
        <a:lstStyle/>
        <a:p>
          <a:endParaRPr lang="en-US"/>
        </a:p>
      </dgm:t>
    </dgm:pt>
    <dgm:pt modelId="{31EE2E95-DCF9-4BD2-8331-A83243315AE7}" type="pres">
      <dgm:prSet presAssocID="{410E3CFE-8D0B-4763-A857-BDE2D51EE325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ABEB499D-507D-4FC8-95E5-36518E1CF388}" type="pres">
      <dgm:prSet presAssocID="{23DAEF5D-D8A6-4288-9A57-EA82F445F2F4}" presName="node" presStyleLbl="node1" presStyleIdx="0" presStyleCnt="9" custScaleX="237103" custScaleY="158312" custRadScaleRad="81809" custRadScaleInc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8AA49-BAB1-4918-A18E-F4EB68FB8535}" type="pres">
      <dgm:prSet presAssocID="{D5956778-5606-493E-91EB-DB735037DF46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D1D8FCE4-0AF1-49F7-AB71-94F54B7217A9}" type="pres">
      <dgm:prSet presAssocID="{42FEF271-D65F-4B3F-9660-FBC23BF3D6FD}" presName="node" presStyleLbl="node1" presStyleIdx="1" presStyleCnt="9" custScaleX="229133" custScaleY="138301" custRadScaleRad="90533" custRadScaleInc="12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65B05-46C9-4A5A-82C6-A550E87CAF68}" type="pres">
      <dgm:prSet presAssocID="{7AA2B6AC-2B49-4319-BDFE-FB5BC4DFE321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744981AD-8725-4DB3-B09B-18905316C955}" type="pres">
      <dgm:prSet presAssocID="{7CFE1D04-F437-41F2-B0B7-0A48EEF9BA54}" presName="node" presStyleLbl="node1" presStyleIdx="2" presStyleCnt="9" custScaleX="234435" custScaleY="129224" custRadScaleRad="109010" custRadScaleInc="-16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D724-2191-4968-99DC-A1B058B33959}" type="pres">
      <dgm:prSet presAssocID="{708DD753-373E-40A9-81EC-0D8FA509BDBC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46727AAD-E943-4502-90D2-10F82583210A}" type="pres">
      <dgm:prSet presAssocID="{15D642EA-B1A4-400C-B779-AA023C3F5EDF}" presName="node" presStyleLbl="node1" presStyleIdx="3" presStyleCnt="9" custScaleX="190530" custScaleY="134016" custRadScaleRad="117202" custRadScaleInc="-1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9320A-6BF3-4E30-A77A-5D01E3232657}" type="pres">
      <dgm:prSet presAssocID="{3A9FC817-A637-4821-AEA3-5241FF63CA2A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5640E585-C9C6-4BC6-BD6F-5CF495EA6B0E}" type="pres">
      <dgm:prSet presAssocID="{BCD494C9-0037-4EC0-B683-6F94A8F81E54}" presName="node" presStyleLbl="node1" presStyleIdx="4" presStyleCnt="9" custScaleX="178954" custScaleY="165738" custRadScaleRad="62209" custRadScaleInc="-8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DB8EE-2EB6-4DBC-AEF5-55CA9258EEBD}" type="pres">
      <dgm:prSet presAssocID="{21F1C6E4-325E-453C-B120-151A1E740717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6E122DE7-58D9-4FBF-BB73-671D44D96608}" type="pres">
      <dgm:prSet presAssocID="{41745D5A-3AC8-4EC2-B8AD-782F0413DB43}" presName="node" presStyleLbl="node1" presStyleIdx="5" presStyleCnt="9" custScaleX="228107" custScaleY="127987" custRadScaleRad="119922" custRadScaleInc="25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57B36-4839-48BD-9A03-B241FE41398C}" type="pres">
      <dgm:prSet presAssocID="{95E20151-A0C4-4D7C-864C-57DE2A2BF46A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0FBFF522-DCD7-4D06-A97D-9398B08072A1}" type="pres">
      <dgm:prSet presAssocID="{4C209C0B-F2AB-4872-9694-D5F94CE3FDB5}" presName="node" presStyleLbl="node1" presStyleIdx="6" presStyleCnt="9" custScaleX="220165" custScaleY="127308" custRadScaleRad="110213" custRadScaleInc="6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67F70-7937-4159-9BD4-52C3FFEC445F}" type="pres">
      <dgm:prSet presAssocID="{C92A29AE-D69B-4B24-BFD7-B514D20B2FDC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1C337E51-2915-4498-B6D1-4119A42FE1E9}" type="pres">
      <dgm:prSet presAssocID="{E1F59247-3FE3-4858-8EC1-DCBC3AAEF727}" presName="node" presStyleLbl="node1" presStyleIdx="7" presStyleCnt="9" custScaleX="224989" custScaleY="148062" custRadScaleRad="88477" custRadScaleInc="-24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3D4ED-4173-43C6-BFC0-927447992561}" type="pres">
      <dgm:prSet presAssocID="{81D09198-056F-4468-AED3-111A435CCE81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B14378FE-330D-409D-A72C-D4FFAB689D5C}" type="pres">
      <dgm:prSet presAssocID="{A8024B6E-32FC-43D3-87E6-0E6788F7379F}" presName="node" presStyleLbl="node1" presStyleIdx="8" presStyleCnt="9" custScaleX="219827" custScaleY="167261" custRadScaleRad="79227" custRadScaleInc="-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50462-887F-41BC-A97B-D711E9FFDAAF}" srcId="{A2014D2A-E58F-4999-B1E4-37415DF8DF59}" destId="{7CFE1D04-F437-41F2-B0B7-0A48EEF9BA54}" srcOrd="2" destOrd="0" parTransId="{7AA2B6AC-2B49-4319-BDFE-FB5BC4DFE321}" sibTransId="{0023A8A2-FC72-4ACB-91A4-B30F3F98817C}"/>
    <dgm:cxn modelId="{D9FD3D3A-F08F-4DAD-B37B-C59D05B32486}" type="presOf" srcId="{23DAEF5D-D8A6-4288-9A57-EA82F445F2F4}" destId="{ABEB499D-507D-4FC8-95E5-36518E1CF388}" srcOrd="0" destOrd="0" presId="urn:microsoft.com/office/officeart/2005/8/layout/radial4"/>
    <dgm:cxn modelId="{D0C310EE-D5CE-452D-83AF-FEC7B536799E}" type="presOf" srcId="{3A9FC817-A637-4821-AEA3-5241FF63CA2A}" destId="{15A9320A-6BF3-4E30-A77A-5D01E3232657}" srcOrd="0" destOrd="0" presId="urn:microsoft.com/office/officeart/2005/8/layout/radial4"/>
    <dgm:cxn modelId="{6FABAB64-AA5A-448A-9CFC-1B6F4E75DA9F}" srcId="{A2014D2A-E58F-4999-B1E4-37415DF8DF59}" destId="{42FEF271-D65F-4B3F-9660-FBC23BF3D6FD}" srcOrd="1" destOrd="0" parTransId="{D5956778-5606-493E-91EB-DB735037DF46}" sibTransId="{17CBC603-7426-4E71-8A0B-5943DC961FFE}"/>
    <dgm:cxn modelId="{0D7CC65D-EC77-49C7-9BF1-DF02AF444B06}" type="presOf" srcId="{C92A29AE-D69B-4B24-BFD7-B514D20B2FDC}" destId="{C5667F70-7937-4159-9BD4-52C3FFEC445F}" srcOrd="0" destOrd="0" presId="urn:microsoft.com/office/officeart/2005/8/layout/radial4"/>
    <dgm:cxn modelId="{027ED3EC-C3D3-45CA-A6B2-EB4AEFC33517}" srcId="{A2014D2A-E58F-4999-B1E4-37415DF8DF59}" destId="{E1F59247-3FE3-4858-8EC1-DCBC3AAEF727}" srcOrd="7" destOrd="0" parTransId="{C92A29AE-D69B-4B24-BFD7-B514D20B2FDC}" sibTransId="{8953EAB9-3298-4B71-9321-1E9D975E3F64}"/>
    <dgm:cxn modelId="{7AD404A5-2AE5-4A53-B56C-0660A3271584}" type="presOf" srcId="{A2014D2A-E58F-4999-B1E4-37415DF8DF59}" destId="{0E563899-18E6-491D-A35B-3812FAFB5080}" srcOrd="0" destOrd="0" presId="urn:microsoft.com/office/officeart/2005/8/layout/radial4"/>
    <dgm:cxn modelId="{4E31D192-D68B-4349-9FE9-4C65781E6056}" srcId="{A2014D2A-E58F-4999-B1E4-37415DF8DF59}" destId="{A8024B6E-32FC-43D3-87E6-0E6788F7379F}" srcOrd="8" destOrd="0" parTransId="{81D09198-056F-4468-AED3-111A435CCE81}" sibTransId="{BEF1AB33-27DB-4503-8A31-1FC434C7B0FE}"/>
    <dgm:cxn modelId="{5AD7FACF-E639-4666-BDC0-FD1A6655CB60}" type="presOf" srcId="{41745D5A-3AC8-4EC2-B8AD-782F0413DB43}" destId="{6E122DE7-58D9-4FBF-BB73-671D44D96608}" srcOrd="0" destOrd="0" presId="urn:microsoft.com/office/officeart/2005/8/layout/radial4"/>
    <dgm:cxn modelId="{918D8A75-699E-4C75-A9DA-FBC5C2C2B9F8}" type="presOf" srcId="{21F1C6E4-325E-453C-B120-151A1E740717}" destId="{697DB8EE-2EB6-4DBC-AEF5-55CA9258EEBD}" srcOrd="0" destOrd="0" presId="urn:microsoft.com/office/officeart/2005/8/layout/radial4"/>
    <dgm:cxn modelId="{02BB636F-5D52-4D1D-B568-DCF0C111D52A}" type="presOf" srcId="{42FEF271-D65F-4B3F-9660-FBC23BF3D6FD}" destId="{D1D8FCE4-0AF1-49F7-AB71-94F54B7217A9}" srcOrd="0" destOrd="0" presId="urn:microsoft.com/office/officeart/2005/8/layout/radial4"/>
    <dgm:cxn modelId="{AA5E0717-143C-4E1D-9B21-E2E0254E5996}" type="presOf" srcId="{7CFE1D04-F437-41F2-B0B7-0A48EEF9BA54}" destId="{744981AD-8725-4DB3-B09B-18905316C955}" srcOrd="0" destOrd="0" presId="urn:microsoft.com/office/officeart/2005/8/layout/radial4"/>
    <dgm:cxn modelId="{B3848862-781F-48EF-B8A4-E1FBEB7DF038}" type="presOf" srcId="{BCD494C9-0037-4EC0-B683-6F94A8F81E54}" destId="{5640E585-C9C6-4BC6-BD6F-5CF495EA6B0E}" srcOrd="0" destOrd="0" presId="urn:microsoft.com/office/officeart/2005/8/layout/radial4"/>
    <dgm:cxn modelId="{5F61DF1E-95E7-4F40-8E98-67258D2518B8}" type="presOf" srcId="{95E20151-A0C4-4D7C-864C-57DE2A2BF46A}" destId="{4C057B36-4839-48BD-9A03-B241FE41398C}" srcOrd="0" destOrd="0" presId="urn:microsoft.com/office/officeart/2005/8/layout/radial4"/>
    <dgm:cxn modelId="{57DEB596-B488-4639-9637-23534351FD88}" type="presOf" srcId="{D5956778-5606-493E-91EB-DB735037DF46}" destId="{FA48AA49-BAB1-4918-A18E-F4EB68FB8535}" srcOrd="0" destOrd="0" presId="urn:microsoft.com/office/officeart/2005/8/layout/radial4"/>
    <dgm:cxn modelId="{2597D8F3-2798-4632-B44E-B82A4CC5E35F}" type="presOf" srcId="{81D09198-056F-4468-AED3-111A435CCE81}" destId="{3183D4ED-4173-43C6-BFC0-927447992561}" srcOrd="0" destOrd="0" presId="urn:microsoft.com/office/officeart/2005/8/layout/radial4"/>
    <dgm:cxn modelId="{1DA0134B-7E3F-4800-87D0-0FCD1881F6E5}" type="presOf" srcId="{4C209C0B-F2AB-4872-9694-D5F94CE3FDB5}" destId="{0FBFF522-DCD7-4D06-A97D-9398B08072A1}" srcOrd="0" destOrd="0" presId="urn:microsoft.com/office/officeart/2005/8/layout/radial4"/>
    <dgm:cxn modelId="{91A7101C-A866-4D22-A544-DFA468BA3CFF}" srcId="{A2014D2A-E58F-4999-B1E4-37415DF8DF59}" destId="{4C209C0B-F2AB-4872-9694-D5F94CE3FDB5}" srcOrd="6" destOrd="0" parTransId="{95E20151-A0C4-4D7C-864C-57DE2A2BF46A}" sibTransId="{1892F7DE-26D3-463A-94E9-D71C07FF056C}"/>
    <dgm:cxn modelId="{B8A945BD-4E53-496B-8A5C-CDAF1886F18A}" type="presOf" srcId="{7AA2B6AC-2B49-4319-BDFE-FB5BC4DFE321}" destId="{18265B05-46C9-4A5A-82C6-A550E87CAF68}" srcOrd="0" destOrd="0" presId="urn:microsoft.com/office/officeart/2005/8/layout/radial4"/>
    <dgm:cxn modelId="{66216897-5A16-4F2D-B6BD-87178DE0D9F8}" type="presOf" srcId="{2E7770C5-D8D1-4A3E-B7D7-A057520D00D4}" destId="{CF95586D-8C70-4942-8C7C-2A0FFC9EF359}" srcOrd="0" destOrd="0" presId="urn:microsoft.com/office/officeart/2005/8/layout/radial4"/>
    <dgm:cxn modelId="{03C25A05-BF51-4E48-A16A-4FA3F308A720}" srcId="{2E7770C5-D8D1-4A3E-B7D7-A057520D00D4}" destId="{A2014D2A-E58F-4999-B1E4-37415DF8DF59}" srcOrd="0" destOrd="0" parTransId="{5FE581C2-31EA-4915-BCF5-B796026D2FDF}" sibTransId="{AAC94261-1791-4E19-9F46-E0AE22F7DF87}"/>
    <dgm:cxn modelId="{8204E081-9326-4DD3-A8B6-9CAA115FA97C}" type="presOf" srcId="{15D642EA-B1A4-400C-B779-AA023C3F5EDF}" destId="{46727AAD-E943-4502-90D2-10F82583210A}" srcOrd="0" destOrd="0" presId="urn:microsoft.com/office/officeart/2005/8/layout/radial4"/>
    <dgm:cxn modelId="{56CF8D5D-81CC-4C3C-A208-797F2CC4BCE1}" srcId="{A2014D2A-E58F-4999-B1E4-37415DF8DF59}" destId="{BCD494C9-0037-4EC0-B683-6F94A8F81E54}" srcOrd="4" destOrd="0" parTransId="{3A9FC817-A637-4821-AEA3-5241FF63CA2A}" sibTransId="{AF066AF4-D90B-4AD0-8CCD-1FFAA48EE4E8}"/>
    <dgm:cxn modelId="{A4FD280D-DF3D-4245-94C2-A947C1665623}" srcId="{A2014D2A-E58F-4999-B1E4-37415DF8DF59}" destId="{23DAEF5D-D8A6-4288-9A57-EA82F445F2F4}" srcOrd="0" destOrd="0" parTransId="{410E3CFE-8D0B-4763-A857-BDE2D51EE325}" sibTransId="{223E23B6-6716-4C0C-A767-76DF2F104C18}"/>
    <dgm:cxn modelId="{FDC57116-E5EB-4425-B550-A4E205921E67}" type="presOf" srcId="{708DD753-373E-40A9-81EC-0D8FA509BDBC}" destId="{DCC5D724-2191-4968-99DC-A1B058B33959}" srcOrd="0" destOrd="0" presId="urn:microsoft.com/office/officeart/2005/8/layout/radial4"/>
    <dgm:cxn modelId="{AC597576-04FA-44E2-9E51-9A94B0CF3A43}" srcId="{A2014D2A-E58F-4999-B1E4-37415DF8DF59}" destId="{15D642EA-B1A4-400C-B779-AA023C3F5EDF}" srcOrd="3" destOrd="0" parTransId="{708DD753-373E-40A9-81EC-0D8FA509BDBC}" sibTransId="{67736287-68F3-428F-B854-550C8AA4B0A8}"/>
    <dgm:cxn modelId="{13FC034F-F7D5-4C26-8BAE-D6222A46E3CF}" type="presOf" srcId="{E1F59247-3FE3-4858-8EC1-DCBC3AAEF727}" destId="{1C337E51-2915-4498-B6D1-4119A42FE1E9}" srcOrd="0" destOrd="0" presId="urn:microsoft.com/office/officeart/2005/8/layout/radial4"/>
    <dgm:cxn modelId="{7F0686DC-56E8-401D-9620-EE45B247463D}" type="presOf" srcId="{A8024B6E-32FC-43D3-87E6-0E6788F7379F}" destId="{B14378FE-330D-409D-A72C-D4FFAB689D5C}" srcOrd="0" destOrd="0" presId="urn:microsoft.com/office/officeart/2005/8/layout/radial4"/>
    <dgm:cxn modelId="{D746E28F-941D-4E60-96E1-0B1C0ADF5FA7}" type="presOf" srcId="{410E3CFE-8D0B-4763-A857-BDE2D51EE325}" destId="{31EE2E95-DCF9-4BD2-8331-A83243315AE7}" srcOrd="0" destOrd="0" presId="urn:microsoft.com/office/officeart/2005/8/layout/radial4"/>
    <dgm:cxn modelId="{FC8C3F38-5CDD-486E-B0BD-8767B9703602}" srcId="{A2014D2A-E58F-4999-B1E4-37415DF8DF59}" destId="{41745D5A-3AC8-4EC2-B8AD-782F0413DB43}" srcOrd="5" destOrd="0" parTransId="{21F1C6E4-325E-453C-B120-151A1E740717}" sibTransId="{F2FF2D51-D18D-4ACF-B768-8EE0BE2A8F65}"/>
    <dgm:cxn modelId="{8987BC3E-35EE-4642-8D40-8DCD7DA2DC86}" type="presParOf" srcId="{CF95586D-8C70-4942-8C7C-2A0FFC9EF359}" destId="{0E563899-18E6-491D-A35B-3812FAFB5080}" srcOrd="0" destOrd="0" presId="urn:microsoft.com/office/officeart/2005/8/layout/radial4"/>
    <dgm:cxn modelId="{DCEE9B90-3E4B-4629-9DF8-E9CD6F4FE48C}" type="presParOf" srcId="{CF95586D-8C70-4942-8C7C-2A0FFC9EF359}" destId="{31EE2E95-DCF9-4BD2-8331-A83243315AE7}" srcOrd="1" destOrd="0" presId="urn:microsoft.com/office/officeart/2005/8/layout/radial4"/>
    <dgm:cxn modelId="{7EECD313-C352-4CB6-BDC4-C24CEF446B3D}" type="presParOf" srcId="{CF95586D-8C70-4942-8C7C-2A0FFC9EF359}" destId="{ABEB499D-507D-4FC8-95E5-36518E1CF388}" srcOrd="2" destOrd="0" presId="urn:microsoft.com/office/officeart/2005/8/layout/radial4"/>
    <dgm:cxn modelId="{71AA13FA-D7B1-428A-901A-C5B6C7452842}" type="presParOf" srcId="{CF95586D-8C70-4942-8C7C-2A0FFC9EF359}" destId="{FA48AA49-BAB1-4918-A18E-F4EB68FB8535}" srcOrd="3" destOrd="0" presId="urn:microsoft.com/office/officeart/2005/8/layout/radial4"/>
    <dgm:cxn modelId="{FB6A783E-1C3D-4DE8-BA56-901240977F30}" type="presParOf" srcId="{CF95586D-8C70-4942-8C7C-2A0FFC9EF359}" destId="{D1D8FCE4-0AF1-49F7-AB71-94F54B7217A9}" srcOrd="4" destOrd="0" presId="urn:microsoft.com/office/officeart/2005/8/layout/radial4"/>
    <dgm:cxn modelId="{FC154F8B-372E-4ECC-AF32-910D0730F81B}" type="presParOf" srcId="{CF95586D-8C70-4942-8C7C-2A0FFC9EF359}" destId="{18265B05-46C9-4A5A-82C6-A550E87CAF68}" srcOrd="5" destOrd="0" presId="urn:microsoft.com/office/officeart/2005/8/layout/radial4"/>
    <dgm:cxn modelId="{879AE3E8-508F-4530-A5AD-02C67FF222F7}" type="presParOf" srcId="{CF95586D-8C70-4942-8C7C-2A0FFC9EF359}" destId="{744981AD-8725-4DB3-B09B-18905316C955}" srcOrd="6" destOrd="0" presId="urn:microsoft.com/office/officeart/2005/8/layout/radial4"/>
    <dgm:cxn modelId="{F3E9790C-5FA3-41A1-867A-CD23A1B7C5E1}" type="presParOf" srcId="{CF95586D-8C70-4942-8C7C-2A0FFC9EF359}" destId="{DCC5D724-2191-4968-99DC-A1B058B33959}" srcOrd="7" destOrd="0" presId="urn:microsoft.com/office/officeart/2005/8/layout/radial4"/>
    <dgm:cxn modelId="{57A83EAB-3301-4D3B-BD91-E3272F49F42A}" type="presParOf" srcId="{CF95586D-8C70-4942-8C7C-2A0FFC9EF359}" destId="{46727AAD-E943-4502-90D2-10F82583210A}" srcOrd="8" destOrd="0" presId="urn:microsoft.com/office/officeart/2005/8/layout/radial4"/>
    <dgm:cxn modelId="{A991229B-8A34-4FC5-8CC9-571262003C3C}" type="presParOf" srcId="{CF95586D-8C70-4942-8C7C-2A0FFC9EF359}" destId="{15A9320A-6BF3-4E30-A77A-5D01E3232657}" srcOrd="9" destOrd="0" presId="urn:microsoft.com/office/officeart/2005/8/layout/radial4"/>
    <dgm:cxn modelId="{E87E8FAC-8DC2-4DAB-94A8-49F272DB83E8}" type="presParOf" srcId="{CF95586D-8C70-4942-8C7C-2A0FFC9EF359}" destId="{5640E585-C9C6-4BC6-BD6F-5CF495EA6B0E}" srcOrd="10" destOrd="0" presId="urn:microsoft.com/office/officeart/2005/8/layout/radial4"/>
    <dgm:cxn modelId="{A1044AD3-C360-4006-87CF-2D2339669458}" type="presParOf" srcId="{CF95586D-8C70-4942-8C7C-2A0FFC9EF359}" destId="{697DB8EE-2EB6-4DBC-AEF5-55CA9258EEBD}" srcOrd="11" destOrd="0" presId="urn:microsoft.com/office/officeart/2005/8/layout/radial4"/>
    <dgm:cxn modelId="{06C965D7-D291-4544-B141-98F1038EF7F6}" type="presParOf" srcId="{CF95586D-8C70-4942-8C7C-2A0FFC9EF359}" destId="{6E122DE7-58D9-4FBF-BB73-671D44D96608}" srcOrd="12" destOrd="0" presId="urn:microsoft.com/office/officeart/2005/8/layout/radial4"/>
    <dgm:cxn modelId="{A4AD325E-897F-4690-A88E-94B4BC23485D}" type="presParOf" srcId="{CF95586D-8C70-4942-8C7C-2A0FFC9EF359}" destId="{4C057B36-4839-48BD-9A03-B241FE41398C}" srcOrd="13" destOrd="0" presId="urn:microsoft.com/office/officeart/2005/8/layout/radial4"/>
    <dgm:cxn modelId="{EC22FFBC-4D3D-4CE1-86FC-6E85CB0C5EDB}" type="presParOf" srcId="{CF95586D-8C70-4942-8C7C-2A0FFC9EF359}" destId="{0FBFF522-DCD7-4D06-A97D-9398B08072A1}" srcOrd="14" destOrd="0" presId="urn:microsoft.com/office/officeart/2005/8/layout/radial4"/>
    <dgm:cxn modelId="{0C3D0B4A-E5F9-4DF5-A256-DC9C7321E502}" type="presParOf" srcId="{CF95586D-8C70-4942-8C7C-2A0FFC9EF359}" destId="{C5667F70-7937-4159-9BD4-52C3FFEC445F}" srcOrd="15" destOrd="0" presId="urn:microsoft.com/office/officeart/2005/8/layout/radial4"/>
    <dgm:cxn modelId="{465629AB-2A2F-49A7-9C28-D96E9A8465DE}" type="presParOf" srcId="{CF95586D-8C70-4942-8C7C-2A0FFC9EF359}" destId="{1C337E51-2915-4498-B6D1-4119A42FE1E9}" srcOrd="16" destOrd="0" presId="urn:microsoft.com/office/officeart/2005/8/layout/radial4"/>
    <dgm:cxn modelId="{5BD3D30B-BD6E-41E6-95A2-A508BDFB5E2F}" type="presParOf" srcId="{CF95586D-8C70-4942-8C7C-2A0FFC9EF359}" destId="{3183D4ED-4173-43C6-BFC0-927447992561}" srcOrd="17" destOrd="0" presId="urn:microsoft.com/office/officeart/2005/8/layout/radial4"/>
    <dgm:cxn modelId="{69F954EA-267D-4980-9FEA-FFE7178CBAEE}" type="presParOf" srcId="{CF95586D-8C70-4942-8C7C-2A0FFC9EF359}" destId="{B14378FE-330D-409D-A72C-D4FFAB689D5C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63899-18E6-491D-A35B-3812FAFB5080}">
      <dsp:nvSpPr>
        <dsp:cNvPr id="0" name=""/>
        <dsp:cNvSpPr/>
      </dsp:nvSpPr>
      <dsp:spPr>
        <a:xfrm>
          <a:off x="2640959" y="3882783"/>
          <a:ext cx="3754562" cy="1658778"/>
        </a:xfrm>
        <a:prstGeom prst="ellipse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আখিরাতের</a:t>
          </a:r>
          <a:r>
            <a:rPr lang="en-US" sz="4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পর্যায়সমূহ</a:t>
          </a:r>
          <a:endParaRPr lang="en-US" sz="4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90802" y="4125705"/>
        <a:ext cx="2654876" cy="1172934"/>
      </dsp:txXfrm>
    </dsp:sp>
    <dsp:sp modelId="{31EE2E95-DCF9-4BD2-8331-A83243315AE7}">
      <dsp:nvSpPr>
        <dsp:cNvPr id="0" name=""/>
        <dsp:cNvSpPr/>
      </dsp:nvSpPr>
      <dsp:spPr>
        <a:xfrm rot="10800288">
          <a:off x="1340492" y="4475582"/>
          <a:ext cx="1228941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EB499D-507D-4FC8-95E5-36518E1CF388}">
      <dsp:nvSpPr>
        <dsp:cNvPr id="0" name=""/>
        <dsp:cNvSpPr/>
      </dsp:nvSpPr>
      <dsp:spPr>
        <a:xfrm>
          <a:off x="-36062" y="3976613"/>
          <a:ext cx="2753109" cy="1470585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7010" y="4019685"/>
        <a:ext cx="2666965" cy="1384441"/>
      </dsp:txXfrm>
    </dsp:sp>
    <dsp:sp modelId="{FA48AA49-BAB1-4918-A18E-F4EB68FB8535}">
      <dsp:nvSpPr>
        <dsp:cNvPr id="0" name=""/>
        <dsp:cNvSpPr/>
      </dsp:nvSpPr>
      <dsp:spPr>
        <a:xfrm rot="12300360">
          <a:off x="1238595" y="3407140"/>
          <a:ext cx="1977062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D8FCE4-0AF1-49F7-AB71-94F54B7217A9}">
      <dsp:nvSpPr>
        <dsp:cNvPr id="0" name=""/>
        <dsp:cNvSpPr/>
      </dsp:nvSpPr>
      <dsp:spPr>
        <a:xfrm>
          <a:off x="973" y="2583301"/>
          <a:ext cx="2660566" cy="128470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8601" y="2620929"/>
        <a:ext cx="2585310" cy="1209444"/>
      </dsp:txXfrm>
    </dsp:sp>
    <dsp:sp modelId="{18265B05-46C9-4A5A-82C6-A550E87CAF68}">
      <dsp:nvSpPr>
        <dsp:cNvPr id="0" name=""/>
        <dsp:cNvSpPr/>
      </dsp:nvSpPr>
      <dsp:spPr>
        <a:xfrm rot="13303816">
          <a:off x="987765" y="2639226"/>
          <a:ext cx="2942687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4981AD-8725-4DB3-B09B-18905316C955}">
      <dsp:nvSpPr>
        <dsp:cNvPr id="0" name=""/>
        <dsp:cNvSpPr/>
      </dsp:nvSpPr>
      <dsp:spPr>
        <a:xfrm>
          <a:off x="0" y="1296048"/>
          <a:ext cx="2722130" cy="1200382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5158" y="1331206"/>
        <a:ext cx="2651814" cy="1130066"/>
      </dsp:txXfrm>
    </dsp:sp>
    <dsp:sp modelId="{DCC5D724-2191-4968-99DC-A1B058B33959}">
      <dsp:nvSpPr>
        <dsp:cNvPr id="0" name=""/>
        <dsp:cNvSpPr/>
      </dsp:nvSpPr>
      <dsp:spPr>
        <a:xfrm rot="14655862">
          <a:off x="1573892" y="1935176"/>
          <a:ext cx="3439368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727AAD-E943-4502-90D2-10F82583210A}">
      <dsp:nvSpPr>
        <dsp:cNvPr id="0" name=""/>
        <dsp:cNvSpPr/>
      </dsp:nvSpPr>
      <dsp:spPr>
        <a:xfrm>
          <a:off x="1440691" y="0"/>
          <a:ext cx="2212329" cy="124489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77153" y="36462"/>
        <a:ext cx="2139405" cy="1171972"/>
      </dsp:txXfrm>
    </dsp:sp>
    <dsp:sp modelId="{15A9320A-6BF3-4E30-A77A-5D01E3232657}">
      <dsp:nvSpPr>
        <dsp:cNvPr id="0" name=""/>
        <dsp:cNvSpPr/>
      </dsp:nvSpPr>
      <dsp:spPr>
        <a:xfrm rot="16101456">
          <a:off x="3720731" y="2809806"/>
          <a:ext cx="1499480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40E585-C9C6-4BC6-BD6F-5CF495EA6B0E}">
      <dsp:nvSpPr>
        <dsp:cNvPr id="0" name=""/>
        <dsp:cNvSpPr/>
      </dsp:nvSpPr>
      <dsp:spPr>
        <a:xfrm>
          <a:off x="3410025" y="1526966"/>
          <a:ext cx="2077915" cy="153956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455117" y="1572058"/>
        <a:ext cx="1987731" cy="1449382"/>
      </dsp:txXfrm>
    </dsp:sp>
    <dsp:sp modelId="{697DB8EE-2EB6-4DBC-AEF5-55CA9258EEBD}">
      <dsp:nvSpPr>
        <dsp:cNvPr id="0" name=""/>
        <dsp:cNvSpPr/>
      </dsp:nvSpPr>
      <dsp:spPr>
        <a:xfrm rot="17855209">
          <a:off x="4088291" y="1921851"/>
          <a:ext cx="3528744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22DE7-58D9-4FBF-BB73-671D44D96608}">
      <dsp:nvSpPr>
        <dsp:cNvPr id="0" name=""/>
        <dsp:cNvSpPr/>
      </dsp:nvSpPr>
      <dsp:spPr>
        <a:xfrm>
          <a:off x="5345404" y="0"/>
          <a:ext cx="2648653" cy="118889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380225" y="34821"/>
        <a:ext cx="2579011" cy="1119249"/>
      </dsp:txXfrm>
    </dsp:sp>
    <dsp:sp modelId="{4C057B36-4839-48BD-9A03-B241FE41398C}">
      <dsp:nvSpPr>
        <dsp:cNvPr id="0" name=""/>
        <dsp:cNvSpPr/>
      </dsp:nvSpPr>
      <dsp:spPr>
        <a:xfrm rot="18981612">
          <a:off x="5017842" y="2561742"/>
          <a:ext cx="3015119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BFF522-DCD7-4D06-A97D-9398B08072A1}">
      <dsp:nvSpPr>
        <dsp:cNvPr id="0" name=""/>
        <dsp:cNvSpPr/>
      </dsp:nvSpPr>
      <dsp:spPr>
        <a:xfrm>
          <a:off x="6338194" y="1166425"/>
          <a:ext cx="2556435" cy="11825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372831" y="1201062"/>
        <a:ext cx="2487161" cy="1113310"/>
      </dsp:txXfrm>
    </dsp:sp>
    <dsp:sp modelId="{C5667F70-7937-4159-9BD4-52C3FFEC445F}">
      <dsp:nvSpPr>
        <dsp:cNvPr id="0" name=""/>
        <dsp:cNvSpPr/>
      </dsp:nvSpPr>
      <dsp:spPr>
        <a:xfrm rot="19953876">
          <a:off x="5725980" y="3342070"/>
          <a:ext cx="1952273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337E51-2915-4498-B6D1-4119A42FE1E9}">
      <dsp:nvSpPr>
        <dsp:cNvPr id="0" name=""/>
        <dsp:cNvSpPr/>
      </dsp:nvSpPr>
      <dsp:spPr>
        <a:xfrm>
          <a:off x="6262244" y="2441007"/>
          <a:ext cx="2612448" cy="137537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302527" y="2481290"/>
        <a:ext cx="2531882" cy="1294805"/>
      </dsp:txXfrm>
    </dsp:sp>
    <dsp:sp modelId="{3183D4ED-4173-43C6-BFC0-927447992561}">
      <dsp:nvSpPr>
        <dsp:cNvPr id="0" name=""/>
        <dsp:cNvSpPr/>
      </dsp:nvSpPr>
      <dsp:spPr>
        <a:xfrm rot="21599976">
          <a:off x="6461531" y="4475779"/>
          <a:ext cx="1134163" cy="4727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378FE-330D-409D-A72C-D4FFAB689D5C}">
      <dsp:nvSpPr>
        <dsp:cNvPr id="0" name=""/>
        <dsp:cNvSpPr/>
      </dsp:nvSpPr>
      <dsp:spPr>
        <a:xfrm>
          <a:off x="6319439" y="3935294"/>
          <a:ext cx="2552510" cy="155371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364946" y="3980801"/>
        <a:ext cx="2461496" cy="146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এ বি এম এনায়েত উল্লাহ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এ বি এম এনায়েত উল্লাহ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পথ,</a:t>
            </a:r>
            <a:r>
              <a:rPr lang="bn-IN" baseline="0" dirty="0" smtClean="0"/>
              <a:t> রাস্তা ও পুল এর উপর ক্লিক করলে ছবি দেখা যাবে।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7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প্রতিটা শব্দের উপর ক্লিক করলে এ</a:t>
            </a:r>
            <a:r>
              <a:rPr lang="bn-IN" baseline="0" dirty="0" smtClean="0"/>
              <a:t> সম্পর্কিত ছবি দেখা যাবে।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3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1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 পাঠ  করে নেওয়ার চেষ্টা করতে হবে । পরে শিক্ষক সুন্দর  করে হাদিস পাঠ করে শুনাবেন।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1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দাড়িপাল্লা,</a:t>
            </a:r>
            <a:r>
              <a:rPr lang="bn-IN" baseline="0" dirty="0" smtClean="0"/>
              <a:t> তুলাদন্ড ও মানদন্ডে ক্লিক করতে হবে তবে ছবি দেখা যাবে।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0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0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 পাঠ  করে নেওয়ার চেষ্টা করতে হবে । পরে শিক্ষক সুন্দর  করে হাদিস পাঠ করে শুনাবেন।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3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2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B3DF-AA8C-4E52-9F34-C40AC148F486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8305-AEBD-4E2E-9527-F208235D98D5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043-EAFA-4DDC-89E3-AB861A1DB5F5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B357-62F0-4D97-B617-AEFBFEC9A07B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37B-9174-4F51-B593-F59B84C273A4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A612-BC88-461D-B2E3-682B5838C955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C6C1-0E8D-4438-A8AE-4CC6F65B415A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7B2D-0202-4B97-A9D9-5063FBA5036A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A3BD-00B7-4B5F-B3F3-12E04B708698}" type="datetime4">
              <a:rPr lang="en-US" smtClean="0"/>
              <a:pPr/>
              <a:t>August 22,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805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Information 7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এনায়েত</a:t>
            </a:r>
            <a:r>
              <a:rPr lang="en-US" sz="20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73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73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756" y="4736388"/>
            <a:ext cx="1481728" cy="15084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73" l="1802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8189" y="39756"/>
            <a:ext cx="1662803" cy="1508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5" grpId="1" build="allAtOnce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70F2-6238-48D1-9F83-0FC8EE614B6A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AED1-6E42-4796-B949-CA6B0843479A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D6BBDA-7B70-4D24-9C4E-83549CDA1E42}" type="datetime4">
              <a:rPr lang="en-US" smtClean="0"/>
              <a:pPr/>
              <a:t>August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869" y="443352"/>
            <a:ext cx="8463058" cy="5878184"/>
            <a:chOff x="306869" y="415642"/>
            <a:chExt cx="8463058" cy="5878184"/>
          </a:xfrm>
        </p:grpSpPr>
        <p:sp>
          <p:nvSpPr>
            <p:cNvPr id="2" name="Oval 1"/>
            <p:cNvSpPr/>
            <p:nvPr/>
          </p:nvSpPr>
          <p:spPr>
            <a:xfrm>
              <a:off x="306869" y="415642"/>
              <a:ext cx="8463058" cy="5818908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54733" y="3893169"/>
              <a:ext cx="602672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dirty="0" err="1" smtClean="0">
                  <a:solidFill>
                    <a:srgbClr val="14EC14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5000" dirty="0">
                <a:solidFill>
                  <a:srgbClr val="14EC14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1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905" y="1510155"/>
            <a:ext cx="7852640" cy="2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পাপীদের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সিরাত হবে ঘুটঘ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ু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টে অন্ধকার।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এমতাবস্থায় </a:t>
            </a:r>
            <a:r>
              <a:rPr lang="bn-IN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ঈ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মানের আলো না থাকার</a:t>
            </a:r>
            <a:r>
              <a:rPr lang="en-US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কারণে তারা সিরাত অতিক্রম</a:t>
            </a:r>
            <a:r>
              <a:rPr lang="en-US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করতে পারবে না। বরং তাদের</a:t>
            </a:r>
            <a:r>
              <a:rPr lang="en-US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NikoshBAN" panose="02000000000000000000" pitchFamily="2" charset="0"/>
              </a:rPr>
              <a:t>হাত-পা কেটে তারা জাহান্নামে পতিত হবে। </a:t>
            </a:r>
            <a:endParaRPr lang="en-US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453" y="3821084"/>
            <a:ext cx="6588663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53" y="4591049"/>
            <a:ext cx="6944694" cy="7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6333" y="5461104"/>
            <a:ext cx="7754212" cy="120032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তোমাদের প্রত্যেকেই তা অতিক্রম করবে, এটা তোমার প্রতিপালকের অনিবার্য সিদ্ধান্ত।</a:t>
            </a:r>
            <a:r>
              <a:rPr lang="bn-IN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33125" y="302713"/>
            <a:ext cx="60723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94" y="4930711"/>
            <a:ext cx="4896533" cy="866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8499" y="1219841"/>
            <a:ext cx="6423553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বলেন-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40792" y="5956417"/>
            <a:ext cx="8119977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‘জাহান্নামের ওপর সিরাত স্থাপিত হবে।’</a:t>
            </a:r>
            <a:r>
              <a:rPr lang="bn-BD" sz="3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(মুসনাদে আহমদ)</a:t>
            </a:r>
            <a:r>
              <a:rPr lang="bn-BD" sz="32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29" y="2207096"/>
            <a:ext cx="5046504" cy="2523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3125" y="219583"/>
            <a:ext cx="60723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543" y="1238134"/>
            <a:ext cx="46824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86263" y="2211688"/>
            <a:ext cx="15430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ড়িপাল্লা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018256" y="2237088"/>
            <a:ext cx="12826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তুলাদন্ড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424485" y="2254551"/>
            <a:ext cx="1376615" cy="64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8004" y="5554841"/>
            <a:ext cx="8067242" cy="11646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যে পরিমাপক যন্ত্রের দ্বারা কিয়ামতের দিন মানুষের পাপ-</a:t>
            </a:r>
            <a:r>
              <a:rPr lang="bn-BD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পূণ্যকে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করা হবে, তাকে </a:t>
            </a:r>
            <a:r>
              <a:rPr lang="bn-BD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endParaRPr lang="en-US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" y="2238029"/>
            <a:ext cx="4143374" cy="584775"/>
            <a:chOff x="514351" y="10370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514351" y="1037063"/>
              <a:ext cx="4298950" cy="584775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শব্দ- এর অর্থ</a:t>
              </a:r>
              <a:endParaRPr lang="en-GB" sz="3200" dirty="0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19" y="1071529"/>
              <a:ext cx="981212" cy="48584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4899" r="4652" b="20101"/>
          <a:stretch/>
        </p:blipFill>
        <p:spPr>
          <a:xfrm>
            <a:off x="4487861" y="3144989"/>
            <a:ext cx="4414838" cy="2227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5" y="3144989"/>
            <a:ext cx="3949699" cy="22292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5236" y="233438"/>
            <a:ext cx="742603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28" y="4554558"/>
            <a:ext cx="5525271" cy="781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033" y="5612817"/>
            <a:ext cx="884396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আমি কিয়ামতের দিন </a:t>
            </a:r>
            <a:r>
              <a:rPr lang="bn-BD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মানদণ্ড স্থাপন করব।’ (</a:t>
            </a:r>
            <a:r>
              <a:rPr lang="bn-BD" sz="32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আল-আম্বিয়া, আয়াত ৪৭)			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1878" y="1075816"/>
            <a:ext cx="8202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 সম্পর্কে  পবিত্র কুরআনে </a:t>
            </a:r>
            <a:r>
              <a:rPr lang="en-US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বলেন-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99" y="1904003"/>
            <a:ext cx="3753063" cy="2456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7197" y="244819"/>
            <a:ext cx="468240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7927" y="2486532"/>
            <a:ext cx="8556494" cy="1419229"/>
            <a:chOff x="114301" y="1738362"/>
            <a:chExt cx="8830120" cy="141922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1738362"/>
              <a:ext cx="8815388" cy="7238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57" y="2385958"/>
              <a:ext cx="6291664" cy="7716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66319" y="4254436"/>
            <a:ext cx="7854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‘এবং যা</a:t>
            </a:r>
            <a:r>
              <a:rPr lang="en-US" sz="36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 পাল্লা (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পূণ্য) 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 হবে, তাঁরাই হবে সফলকাম। আর যাদের পাল্লা হালকা হবে, তারাই নিজেদের</a:t>
            </a:r>
            <a:r>
              <a:rPr lang="bn-IN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করেছে, তারা জাহান্নামে চিরস্থায়ী হবে।’</a:t>
            </a:r>
            <a:endParaRPr lang="en-US" sz="36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(সূরা 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আল-মু</a:t>
            </a:r>
            <a:r>
              <a:rPr lang="en-US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মিনুন</a:t>
            </a:r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আয়াত ১০২-১০৩)			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64726" y="1471841"/>
            <a:ext cx="8289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 সম্পর্কে  পবিত্র কুরআনে আল্লাহ </a:t>
            </a:r>
            <a:r>
              <a:rPr lang="en-US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বলেন-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197197" y="355659"/>
            <a:ext cx="468240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8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699" y="1316416"/>
            <a:ext cx="788886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নেকির পাল্লা ভারী করার জন্য বহু আমল শিক্ষা দিয়েছেন। 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বলেন-</a:t>
            </a:r>
            <a:endParaRPr lang="en-U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23" y="1855025"/>
            <a:ext cx="3491148" cy="6429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2849"/>
          <a:stretch/>
        </p:blipFill>
        <p:spPr>
          <a:xfrm>
            <a:off x="1557337" y="5336635"/>
            <a:ext cx="6163134" cy="576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327" y="2686518"/>
            <a:ext cx="78369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‘আল-হামদুলিল্লাহ’ বলা মিযানের নেকির পাল্লা পূর্ণ করে দেয়।’ (মুসলিম)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57163" y="6036063"/>
            <a:ext cx="898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‘পবিত্রতা ও প্রশংসা আল্লাহর জন্য, তিনি মহান ও অতিশয় পবিত্র।’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4338" y="4094261"/>
            <a:ext cx="83439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আছে, যা আল্লাহর নিকট প্রিয়, উচ্চারণে সহজ এবং মিযানে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পাল্লায় ভারী। এ বাক্য দুটি হলো-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7197" y="300239"/>
            <a:ext cx="468240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4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4505" y="881997"/>
            <a:ext cx="610778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545" y="2064327"/>
            <a:ext cx="7065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মিযানে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1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46" y="443325"/>
            <a:ext cx="6525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864" y="3823868"/>
            <a:ext cx="65574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সিরাত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মিযানে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উপকারিতাগুলোর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বানাও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1" y="1707573"/>
            <a:ext cx="3254452" cy="1881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34" y="1707573"/>
            <a:ext cx="3168804" cy="18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9541" y="867575"/>
            <a:ext cx="7828038" cy="5781424"/>
            <a:chOff x="699541" y="867575"/>
            <a:chExt cx="7828038" cy="5781424"/>
          </a:xfrm>
        </p:grpSpPr>
        <p:sp>
          <p:nvSpPr>
            <p:cNvPr id="2" name="TextBox 1"/>
            <p:cNvSpPr txBox="1"/>
            <p:nvPr/>
          </p:nvSpPr>
          <p:spPr>
            <a:xfrm>
              <a:off x="1614057" y="5079339"/>
              <a:ext cx="5666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9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dirty="0" err="1" smtClean="0">
                  <a:latin typeface="NikoshBAN" pitchFamily="2" charset="0"/>
                  <a:cs typeface="NikoshBAN" pitchFamily="2" charset="0"/>
                </a:rPr>
                <a:t>হাফেজ</a:t>
              </a:r>
              <a:endParaRPr lang="en-US" sz="9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44" b="13305"/>
            <a:stretch/>
          </p:blipFill>
          <p:spPr>
            <a:xfrm>
              <a:off x="699541" y="867575"/>
              <a:ext cx="7828038" cy="4341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678890"/>
            <a:ext cx="8364537" cy="5898488"/>
            <a:chOff x="381000" y="138545"/>
            <a:chExt cx="8364537" cy="5898488"/>
          </a:xfrm>
        </p:grpSpPr>
        <p:sp>
          <p:nvSpPr>
            <p:cNvPr id="4" name="Rounded Rectangle 3"/>
            <p:cNvSpPr/>
            <p:nvPr/>
          </p:nvSpPr>
          <p:spPr>
            <a:xfrm>
              <a:off x="2841896" y="138545"/>
              <a:ext cx="3281814" cy="91163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001">
              <a:schemeClr val="lt2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648200" y="1371600"/>
              <a:ext cx="22977" cy="4316156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81001" y="1143000"/>
              <a:ext cx="4038600" cy="48105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3276600"/>
              <a:ext cx="4084820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এনায়েত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উল্লাহ</a:t>
              </a:r>
              <a:endParaRPr lang="bn-BD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bn-BD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গভ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টেকনিক্যাল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endPara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চাঁদপুর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মোবাইল-০১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৭১৬০২৫৪৭১</a:t>
              </a:r>
            </a:p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eullah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1970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  <a:endParaRPr lang="bn-BD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53000" y="1226130"/>
              <a:ext cx="3792537" cy="4810903"/>
              <a:chOff x="4632120" y="957969"/>
              <a:chExt cx="3792537" cy="4883326"/>
            </a:xfrm>
          </p:grpSpPr>
          <p:pic>
            <p:nvPicPr>
              <p:cNvPr id="11" name="Picture 10" descr="7_BV_Islam.pdf - Adobe Reader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542" t="24327" r="30377" b="3625"/>
              <a:stretch/>
            </p:blipFill>
            <p:spPr>
              <a:xfrm>
                <a:off x="4632120" y="957969"/>
                <a:ext cx="3792537" cy="4883326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967988" y="2366690"/>
                <a:ext cx="3282510" cy="65606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3600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360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bn-BD" sz="360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(আকাইদ) </a:t>
                </a:r>
                <a:endParaRPr lang="bn-BD" sz="36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0540" y="1116884"/>
              <a:ext cx="1830934" cy="23121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5555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165" y="1828801"/>
            <a:ext cx="3976254" cy="36714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63762" y="1828801"/>
            <a:ext cx="3976254" cy="36714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416" y="383089"/>
            <a:ext cx="5547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82" y="5578179"/>
            <a:ext cx="270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582" y="5600685"/>
            <a:ext cx="3061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পুল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সাঁকো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1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2327" y="221679"/>
            <a:ext cx="6345382" cy="6679140"/>
            <a:chOff x="1302327" y="221679"/>
            <a:chExt cx="6345382" cy="66791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291" y="1427003"/>
              <a:ext cx="6151418" cy="35814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02327" y="221679"/>
              <a:ext cx="63453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....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2327" y="4961827"/>
              <a:ext cx="634538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সিরাত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মিযান</a:t>
              </a:r>
              <a:endParaRPr lang="en-US" sz="7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অধ্যায়-১, পাঠ-৯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2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1273" y="780884"/>
            <a:ext cx="7453745" cy="5504736"/>
            <a:chOff x="831273" y="379089"/>
            <a:chExt cx="7453745" cy="5504736"/>
          </a:xfrm>
        </p:grpSpPr>
        <p:sp>
          <p:nvSpPr>
            <p:cNvPr id="2" name="TextBox 1"/>
            <p:cNvSpPr txBox="1"/>
            <p:nvPr/>
          </p:nvSpPr>
          <p:spPr>
            <a:xfrm>
              <a:off x="1456795" y="379089"/>
              <a:ext cx="62740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latin typeface="NikoshBAN" pitchFamily="2" charset="0"/>
                  <a:cs typeface="NikoshBAN" pitchFamily="2" charset="0"/>
                </a:rPr>
                <a:t>উদ্দেশ্য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31273" y="2036618"/>
              <a:ext cx="7453745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……….</a:t>
              </a:r>
            </a:p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সিরাত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মিযান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সিরাত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মিযান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বৈশিষ্ট্যগুলো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পাপাচার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দূরে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থাকতে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আগ্রহী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96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3125" y="233438"/>
            <a:ext cx="60723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6825321"/>
              </p:ext>
            </p:extLst>
          </p:nvPr>
        </p:nvGraphicFramePr>
        <p:xfrm>
          <a:off x="152414" y="1286106"/>
          <a:ext cx="8936182" cy="559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69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563899-18E6-491D-A35B-3812FAFB5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0E563899-18E6-491D-A35B-3812FAFB5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EE2E95-DCF9-4BD2-8331-A83243315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31EE2E95-DCF9-4BD2-8331-A83243315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EB499D-507D-4FC8-95E5-36518E1CF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ABEB499D-507D-4FC8-95E5-36518E1CF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48AA49-BAB1-4918-A18E-F4EB68FB8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FA48AA49-BAB1-4918-A18E-F4EB68FB8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8FCE4-0AF1-49F7-AB71-94F54B72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D1D8FCE4-0AF1-49F7-AB71-94F54B72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265B05-46C9-4A5A-82C6-A550E87CA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18265B05-46C9-4A5A-82C6-A550E87CA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4981AD-8725-4DB3-B09B-18905316C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744981AD-8725-4DB3-B09B-18905316C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C5D724-2191-4968-99DC-A1B058B33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DCC5D724-2191-4968-99DC-A1B058B33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727AAD-E943-4502-90D2-10F825832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46727AAD-E943-4502-90D2-10F825832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A9320A-6BF3-4E30-A77A-5D01E3232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15A9320A-6BF3-4E30-A77A-5D01E3232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40E585-C9C6-4BC6-BD6F-5CF495EA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5640E585-C9C6-4BC6-BD6F-5CF495EA6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7DB8EE-2EB6-4DBC-AEF5-55CA9258E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697DB8EE-2EB6-4DBC-AEF5-55CA9258E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2DE7-58D9-4FBF-BB73-671D44D96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6E122DE7-58D9-4FBF-BB73-671D44D96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057B36-4839-48BD-9A03-B241FE413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4C057B36-4839-48BD-9A03-B241FE413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FF522-DCD7-4D06-A97D-9398B0807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0FBFF522-DCD7-4D06-A97D-9398B0807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67F70-7937-4159-9BD4-52C3FFEC4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C5667F70-7937-4159-9BD4-52C3FFEC4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337E51-2915-4498-B6D1-4119A42FE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1C337E51-2915-4498-B6D1-4119A42FE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83D4ED-4173-43C6-BFC0-927447992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>
                                            <p:graphicEl>
                                              <a:dgm id="{3183D4ED-4173-43C6-BFC0-927447992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378FE-330D-409D-A72C-D4FFAB68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">
                                            <p:graphicEl>
                                              <a:dgm id="{B14378FE-330D-409D-A72C-D4FFAB689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329" y="468978"/>
            <a:ext cx="73288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r>
              <a:rPr lang="bn-IN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4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36568" y="1699774"/>
            <a:ext cx="4676849" cy="707886"/>
            <a:chOff x="628650" y="1202163"/>
            <a:chExt cx="4676849" cy="707886"/>
          </a:xfrm>
        </p:grpSpPr>
        <p:sp>
          <p:nvSpPr>
            <p:cNvPr id="10" name="Rectangle 9"/>
            <p:cNvSpPr/>
            <p:nvPr/>
          </p:nvSpPr>
          <p:spPr>
            <a:xfrm>
              <a:off x="628650" y="1202163"/>
              <a:ext cx="4676849" cy="707886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bn-BD" sz="4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-আরবী শব্দ- এর অর্থ</a:t>
              </a:r>
              <a:endParaRPr lang="en-GB" sz="40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58" b="7430"/>
            <a:stretch/>
          </p:blipFill>
          <p:spPr>
            <a:xfrm>
              <a:off x="660948" y="1242059"/>
              <a:ext cx="1238423" cy="51816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978625" y="5527958"/>
            <a:ext cx="6933046" cy="1219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সিরাত হলো জাহান্নামের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600" b="1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 স্থাপিত একটি পুল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bn-BD" sz="3600" b="1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9399" y="2635957"/>
            <a:ext cx="2767451" cy="2673944"/>
            <a:chOff x="249399" y="2843782"/>
            <a:chExt cx="2767451" cy="267394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99" y="2843782"/>
              <a:ext cx="2767451" cy="267394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57927" y="4585885"/>
              <a:ext cx="1353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পথ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7328" y="2635332"/>
            <a:ext cx="3103927" cy="2679813"/>
            <a:chOff x="3117328" y="2843157"/>
            <a:chExt cx="3103927" cy="26798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328" y="2843157"/>
              <a:ext cx="3103927" cy="26798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68154" y="4585885"/>
              <a:ext cx="1353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রাস্তা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81348" y="2626724"/>
            <a:ext cx="2791273" cy="2683178"/>
            <a:chOff x="6281348" y="2834549"/>
            <a:chExt cx="2791273" cy="26831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348" y="2834549"/>
              <a:ext cx="2791273" cy="26831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606503" y="4613625"/>
              <a:ext cx="13539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পুল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9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" y="1049585"/>
            <a:ext cx="8386764" cy="75723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36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মু’মিন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 </a:t>
            </a:r>
            <a:r>
              <a:rPr lang="bn-BD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 ওপর দিয়ে জান্নাতে প্রবেশ করবে।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88" y="1895677"/>
            <a:ext cx="8456613" cy="64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 অনুসারে সিরাতের প্রশস্থতা কম </a:t>
            </a:r>
            <a:r>
              <a:rPr lang="en-US" sz="40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 </a:t>
            </a:r>
            <a:r>
              <a:rPr lang="bn-BD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8868" y="2761502"/>
            <a:ext cx="4184652" cy="3972793"/>
            <a:chOff x="273048" y="1928813"/>
            <a:chExt cx="4184652" cy="3972793"/>
          </a:xfrm>
        </p:grpSpPr>
        <p:sp>
          <p:nvSpPr>
            <p:cNvPr id="6" name="TextBox 5"/>
            <p:cNvSpPr txBox="1"/>
            <p:nvPr/>
          </p:nvSpPr>
          <p:spPr>
            <a:xfrm>
              <a:off x="273048" y="1928813"/>
              <a:ext cx="4184652" cy="391477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 বিশাল ময়দানের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মতো।</a:t>
              </a:r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" y="3782295"/>
              <a:ext cx="3814763" cy="211931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43870" y="2678485"/>
            <a:ext cx="4357688" cy="4089828"/>
            <a:chOff x="4657725" y="1944170"/>
            <a:chExt cx="4357688" cy="4089828"/>
          </a:xfrm>
        </p:grpSpPr>
        <p:sp>
          <p:nvSpPr>
            <p:cNvPr id="7" name="Rectangle 6"/>
            <p:cNvSpPr/>
            <p:nvPr/>
          </p:nvSpPr>
          <p:spPr>
            <a:xfrm>
              <a:off x="4657725" y="1944170"/>
              <a:ext cx="4357688" cy="35394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চুলের চেয়ে চিকন ও তরবারির চেয়ে ধারালো।</a:t>
              </a:r>
            </a:p>
            <a:p>
              <a:pPr algn="ctr"/>
              <a:endParaRPr lang="bn-BD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94468" y="3719974"/>
              <a:ext cx="4207084" cy="2314024"/>
              <a:chOff x="4794468" y="3715884"/>
              <a:chExt cx="4207084" cy="2318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6569" y="3715884"/>
                <a:ext cx="2164983" cy="231841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4468" y="3749223"/>
                <a:ext cx="1869720" cy="2251736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633125" y="94888"/>
            <a:ext cx="60723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47" y="1010889"/>
            <a:ext cx="8925924" cy="64008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 নিজ নিজ আমল অনুযায়ী সিরাত অতিক্রম করবে</a:t>
            </a:r>
            <a:r>
              <a:rPr 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55822" y="1846130"/>
            <a:ext cx="2747813" cy="2137310"/>
            <a:chOff x="7552873" y="2467052"/>
            <a:chExt cx="2984634" cy="24334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873" y="2467052"/>
              <a:ext cx="2984634" cy="24334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022005" y="4145433"/>
              <a:ext cx="21323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ঝড়ের গতিতে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5818" y="1846130"/>
            <a:ext cx="2721080" cy="2166791"/>
            <a:chOff x="1854776" y="2476509"/>
            <a:chExt cx="3900172" cy="31772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76" y="2476509"/>
              <a:ext cx="3900172" cy="313401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03585" y="4618907"/>
              <a:ext cx="3509335" cy="1034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ঘোড়ার গতিতে</a:t>
              </a:r>
              <a:endParaRPr lang="en-US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3135" y="1846129"/>
            <a:ext cx="2717973" cy="2137311"/>
            <a:chOff x="2766804" y="4877805"/>
            <a:chExt cx="4253523" cy="34940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804" y="4877805"/>
              <a:ext cx="4253523" cy="349406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39034" y="7314525"/>
              <a:ext cx="3898824" cy="105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বিদ্যুৎ </a:t>
              </a:r>
              <a:r>
                <a:rPr lang="as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গতিতে</a:t>
              </a:r>
              <a:endPara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8799" y="4269847"/>
            <a:ext cx="2722071" cy="2388245"/>
            <a:chOff x="-1174297" y="3832866"/>
            <a:chExt cx="3225154" cy="27173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4297" y="3832866"/>
              <a:ext cx="3225154" cy="266873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-656064" y="5814813"/>
              <a:ext cx="2188684" cy="73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হেঁটে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হেঁটে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3136" y="4283702"/>
            <a:ext cx="2717973" cy="2345524"/>
            <a:chOff x="185055" y="4020457"/>
            <a:chExt cx="2717973" cy="23455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5" y="4020457"/>
              <a:ext cx="2717973" cy="234552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70238" y="5612855"/>
              <a:ext cx="16321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দৌড়িয়ে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25818" y="4255993"/>
            <a:ext cx="2691758" cy="2368683"/>
            <a:chOff x="6568356" y="4243892"/>
            <a:chExt cx="2691758" cy="20280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356" y="4243892"/>
              <a:ext cx="2691758" cy="1994973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831693" y="5771291"/>
              <a:ext cx="2056855" cy="50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হামাগুড়ি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633125" y="94888"/>
            <a:ext cx="607233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3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2447</TotalTime>
  <Words>642</Words>
  <Application>Microsoft Office PowerPoint</Application>
  <PresentationFormat>On-screen Show (4:3)</PresentationFormat>
  <Paragraphs>90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ismail - [2010]</cp:lastModifiedBy>
  <cp:revision>595</cp:revision>
  <dcterms:created xsi:type="dcterms:W3CDTF">2014-10-17T17:34:05Z</dcterms:created>
  <dcterms:modified xsi:type="dcterms:W3CDTF">2020-08-22T07:51:15Z</dcterms:modified>
  <cp:contentStatus/>
</cp:coreProperties>
</file>