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4"/>
  </p:notesMasterIdLst>
  <p:sldIdLst>
    <p:sldId id="301" r:id="rId2"/>
    <p:sldId id="275" r:id="rId3"/>
    <p:sldId id="300" r:id="rId4"/>
    <p:sldId id="277" r:id="rId5"/>
    <p:sldId id="278" r:id="rId6"/>
    <p:sldId id="279" r:id="rId7"/>
    <p:sldId id="280" r:id="rId8"/>
    <p:sldId id="281" r:id="rId9"/>
    <p:sldId id="295" r:id="rId10"/>
    <p:sldId id="282" r:id="rId11"/>
    <p:sldId id="283" r:id="rId12"/>
    <p:sldId id="296" r:id="rId13"/>
    <p:sldId id="284" r:id="rId14"/>
    <p:sldId id="285" r:id="rId15"/>
    <p:sldId id="286" r:id="rId16"/>
    <p:sldId id="287" r:id="rId17"/>
    <p:sldId id="297" r:id="rId18"/>
    <p:sldId id="288" r:id="rId19"/>
    <p:sldId id="289" r:id="rId20"/>
    <p:sldId id="290" r:id="rId21"/>
    <p:sldId id="291"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3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17.jpeg"/></Relationships>
</file>

<file path=ppt/diagrams/_rels/data4.xml.rels><?xml version="1.0" encoding="UTF-8" standalone="yes"?>
<Relationships xmlns="http://schemas.openxmlformats.org/package/2006/relationships"><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9AECC-9D91-400E-8A4D-A03D25BF7CDA}" type="doc">
      <dgm:prSet loTypeId="urn:microsoft.com/office/officeart/2005/8/layout/hList7" loCatId="list" qsTypeId="urn:microsoft.com/office/officeart/2005/8/quickstyle/simple1" qsCatId="simple" csTypeId="urn:microsoft.com/office/officeart/2005/8/colors/accent1_2" csCatId="accent1" phldr="1"/>
      <dgm:spPr/>
    </dgm:pt>
    <dgm:pt modelId="{355B1052-C225-4DDA-AF1F-95F1F6D83BCF}">
      <dgm:prSet phldrT="[Text]" custT="1"/>
      <dgm:spPr>
        <a:solidFill>
          <a:srgbClr val="FFFF00"/>
        </a:solidFill>
      </dgm:spPr>
      <dgm:t>
        <a:bodyPr/>
        <a:lstStyle/>
        <a:p>
          <a:pPr algn="l" defTabSz="533400">
            <a:lnSpc>
              <a:spcPct val="90000"/>
            </a:lnSpc>
            <a:spcBef>
              <a:spcPct val="0"/>
            </a:spcBef>
            <a:spcAft>
              <a:spcPct val="35000"/>
            </a:spcAft>
          </a:pPr>
          <a:endParaRPr lang="bn-BD" sz="2400" dirty="0" smtClean="0">
            <a:solidFill>
              <a:schemeClr val="tx1"/>
            </a:solidFill>
          </a:endParaRPr>
        </a:p>
        <a:p>
          <a:pPr algn="l" defTabSz="533400">
            <a:lnSpc>
              <a:spcPct val="90000"/>
            </a:lnSpc>
            <a:spcBef>
              <a:spcPct val="0"/>
            </a:spcBef>
            <a:spcAft>
              <a:spcPct val="35000"/>
            </a:spcAft>
          </a:pPr>
          <a:endParaRPr lang="bn-BD" sz="2400" dirty="0" smtClean="0">
            <a:solidFill>
              <a:schemeClr val="tx1"/>
            </a:solidFill>
          </a:endParaRPr>
        </a:p>
        <a:p>
          <a:pPr algn="l" defTabSz="533400">
            <a:lnSpc>
              <a:spcPct val="100000"/>
            </a:lnSpc>
            <a:spcBef>
              <a:spcPct val="0"/>
            </a:spcBef>
            <a:spcAft>
              <a:spcPts val="0"/>
            </a:spcAft>
          </a:pPr>
          <a:r>
            <a:rPr lang="bn-BD" sz="2400" dirty="0" smtClean="0">
              <a:solidFill>
                <a:schemeClr val="tx1"/>
              </a:solidFill>
            </a:rPr>
            <a:t>                                                                    </a:t>
          </a:r>
          <a:r>
            <a:rPr lang="bn-BD" sz="1400" dirty="0" smtClean="0">
              <a:solidFill>
                <a:schemeClr val="tx1"/>
              </a:solidFill>
            </a:rPr>
            <a:t>                                   </a:t>
          </a:r>
          <a:r>
            <a:rPr lang="en-US" sz="1400" dirty="0" smtClean="0">
              <a:solidFill>
                <a:schemeClr val="tx1"/>
              </a:solidFill>
            </a:rPr>
            <a:t>                                                                                                          </a:t>
          </a:r>
          <a:r>
            <a:rPr lang="bn-BD" sz="1400" dirty="0" smtClean="0">
              <a:solidFill>
                <a:schemeClr val="tx1"/>
              </a:solidFill>
            </a:rPr>
            <a:t>  </a:t>
          </a:r>
          <a:r>
            <a:rPr lang="en-US" sz="1400" dirty="0" smtClean="0"/>
            <a:t>                                                                                                                                                                              </a:t>
          </a:r>
          <a:endParaRPr lang="en-US" sz="1200" dirty="0" smtClean="0"/>
        </a:p>
        <a:p>
          <a:pPr defTabSz="533400">
            <a:lnSpc>
              <a:spcPct val="90000"/>
            </a:lnSpc>
            <a:spcBef>
              <a:spcPct val="0"/>
            </a:spcBef>
            <a:spcAft>
              <a:spcPct val="35000"/>
            </a:spcAft>
          </a:pPr>
          <a:endParaRPr lang="en-US" sz="1200" dirty="0"/>
        </a:p>
      </dgm:t>
    </dgm:pt>
    <dgm:pt modelId="{25086780-2566-4BE0-92C3-7FC66E7FF8DB}" type="sibTrans" cxnId="{277C95A8-CF03-4865-99E4-22C244448AF1}">
      <dgm:prSet/>
      <dgm:spPr/>
      <dgm:t>
        <a:bodyPr/>
        <a:lstStyle/>
        <a:p>
          <a:endParaRPr lang="en-US"/>
        </a:p>
      </dgm:t>
    </dgm:pt>
    <dgm:pt modelId="{53760C3D-98FD-49CE-B96D-471E8BF52089}" type="parTrans" cxnId="{277C95A8-CF03-4865-99E4-22C244448AF1}">
      <dgm:prSet/>
      <dgm:spPr/>
      <dgm:t>
        <a:bodyPr/>
        <a:lstStyle/>
        <a:p>
          <a:endParaRPr lang="en-US"/>
        </a:p>
      </dgm:t>
    </dgm:pt>
    <dgm:pt modelId="{12DC751A-6667-467D-B062-46E0657AC293}" type="pres">
      <dgm:prSet presAssocID="{41F9AECC-9D91-400E-8A4D-A03D25BF7CDA}" presName="Name0" presStyleCnt="0">
        <dgm:presLayoutVars>
          <dgm:dir/>
          <dgm:resizeHandles val="exact"/>
        </dgm:presLayoutVars>
      </dgm:prSet>
      <dgm:spPr/>
    </dgm:pt>
    <dgm:pt modelId="{4CB81EBE-ADB1-43D4-9A44-A6B800A45DC0}" type="pres">
      <dgm:prSet presAssocID="{41F9AECC-9D91-400E-8A4D-A03D25BF7CDA}" presName="fgShape" presStyleLbl="fgShp" presStyleIdx="0" presStyleCnt="1" custFlipVert="1" custScaleX="32524" custScaleY="58560" custLinFactNeighborX="-508" custLinFactNeighborY="-7362"/>
      <dgm:spPr>
        <a:solidFill>
          <a:schemeClr val="accent5">
            <a:lumMod val="75000"/>
          </a:schemeClr>
        </a:solidFill>
      </dgm:spPr>
    </dgm:pt>
    <dgm:pt modelId="{D044BE4E-1308-410F-AB09-6465ECC79203}" type="pres">
      <dgm:prSet presAssocID="{41F9AECC-9D91-400E-8A4D-A03D25BF7CDA}" presName="linComp" presStyleCnt="0"/>
      <dgm:spPr/>
    </dgm:pt>
    <dgm:pt modelId="{0E2C8EF2-311E-4A57-9498-332449992F31}" type="pres">
      <dgm:prSet presAssocID="{355B1052-C225-4DDA-AF1F-95F1F6D83BCF}" presName="compNode" presStyleCnt="0"/>
      <dgm:spPr/>
    </dgm:pt>
    <dgm:pt modelId="{5F29C300-131E-4B79-B67C-5CD6B98FA827}" type="pres">
      <dgm:prSet presAssocID="{355B1052-C225-4DDA-AF1F-95F1F6D83BCF}" presName="bkgdShape" presStyleLbl="node1" presStyleIdx="0" presStyleCnt="1" custLinFactNeighborX="-825" custLinFactNeighborY="-16447"/>
      <dgm:spPr/>
      <dgm:t>
        <a:bodyPr/>
        <a:lstStyle/>
        <a:p>
          <a:endParaRPr lang="en-US"/>
        </a:p>
      </dgm:t>
    </dgm:pt>
    <dgm:pt modelId="{F2596E3F-0A2B-4477-9AB0-BF6CD7DF6A40}" type="pres">
      <dgm:prSet presAssocID="{355B1052-C225-4DDA-AF1F-95F1F6D83BCF}" presName="nodeTx" presStyleLbl="node1" presStyleIdx="0" presStyleCnt="1">
        <dgm:presLayoutVars>
          <dgm:bulletEnabled val="1"/>
        </dgm:presLayoutVars>
      </dgm:prSet>
      <dgm:spPr/>
      <dgm:t>
        <a:bodyPr/>
        <a:lstStyle/>
        <a:p>
          <a:endParaRPr lang="en-US"/>
        </a:p>
      </dgm:t>
    </dgm:pt>
    <dgm:pt modelId="{B63E8A49-8CEC-4E2C-9340-6A8578ED2B7C}" type="pres">
      <dgm:prSet presAssocID="{355B1052-C225-4DDA-AF1F-95F1F6D83BCF}" presName="invisiNode" presStyleLbl="node1" presStyleIdx="0" presStyleCnt="1"/>
      <dgm:spPr/>
    </dgm:pt>
    <dgm:pt modelId="{5D096928-6D6D-4656-BB25-5A85A8DD5139}" type="pres">
      <dgm:prSet presAssocID="{355B1052-C225-4DDA-AF1F-95F1F6D83BCF}" presName="imagNode" presStyleLbl="fgImgPlace1" presStyleIdx="0" presStyleCnt="1" custScaleX="219090" custScaleY="244154" custLinFactNeighborX="-6493" custLinFactNeighborY="2572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dgm:spPr>
    </dgm:pt>
  </dgm:ptLst>
  <dgm:cxnLst>
    <dgm:cxn modelId="{277C95A8-CF03-4865-99E4-22C244448AF1}" srcId="{41F9AECC-9D91-400E-8A4D-A03D25BF7CDA}" destId="{355B1052-C225-4DDA-AF1F-95F1F6D83BCF}" srcOrd="0" destOrd="0" parTransId="{53760C3D-98FD-49CE-B96D-471E8BF52089}" sibTransId="{25086780-2566-4BE0-92C3-7FC66E7FF8DB}"/>
    <dgm:cxn modelId="{F1B51153-A937-4529-8B59-4CBD054BBEB5}" type="presOf" srcId="{355B1052-C225-4DDA-AF1F-95F1F6D83BCF}" destId="{F2596E3F-0A2B-4477-9AB0-BF6CD7DF6A40}" srcOrd="1" destOrd="0" presId="urn:microsoft.com/office/officeart/2005/8/layout/hList7"/>
    <dgm:cxn modelId="{641A1BE4-12B6-47CF-95DD-2371250880DE}" type="presOf" srcId="{355B1052-C225-4DDA-AF1F-95F1F6D83BCF}" destId="{5F29C300-131E-4B79-B67C-5CD6B98FA827}" srcOrd="0" destOrd="0" presId="urn:microsoft.com/office/officeart/2005/8/layout/hList7"/>
    <dgm:cxn modelId="{100540C8-0AE6-404F-992E-BBBDE2B53926}" type="presOf" srcId="{41F9AECC-9D91-400E-8A4D-A03D25BF7CDA}" destId="{12DC751A-6667-467D-B062-46E0657AC293}" srcOrd="0" destOrd="0" presId="urn:microsoft.com/office/officeart/2005/8/layout/hList7"/>
    <dgm:cxn modelId="{5D923BBD-4B5C-44E0-AF50-834615DD0FDD}" type="presParOf" srcId="{12DC751A-6667-467D-B062-46E0657AC293}" destId="{4CB81EBE-ADB1-43D4-9A44-A6B800A45DC0}" srcOrd="0" destOrd="0" presId="urn:microsoft.com/office/officeart/2005/8/layout/hList7"/>
    <dgm:cxn modelId="{B26FAE53-C8F7-408B-92B0-507469E87D85}" type="presParOf" srcId="{12DC751A-6667-467D-B062-46E0657AC293}" destId="{D044BE4E-1308-410F-AB09-6465ECC79203}" srcOrd="1" destOrd="0" presId="urn:microsoft.com/office/officeart/2005/8/layout/hList7"/>
    <dgm:cxn modelId="{F6BE2010-ACC9-4395-B499-9FE43E3E9E52}" type="presParOf" srcId="{D044BE4E-1308-410F-AB09-6465ECC79203}" destId="{0E2C8EF2-311E-4A57-9498-332449992F31}" srcOrd="0" destOrd="0" presId="urn:microsoft.com/office/officeart/2005/8/layout/hList7"/>
    <dgm:cxn modelId="{928590BF-0B47-4B14-A6A7-10F6DA2F899B}" type="presParOf" srcId="{0E2C8EF2-311E-4A57-9498-332449992F31}" destId="{5F29C300-131E-4B79-B67C-5CD6B98FA827}" srcOrd="0" destOrd="0" presId="urn:microsoft.com/office/officeart/2005/8/layout/hList7"/>
    <dgm:cxn modelId="{6D677FFF-1C39-4298-808E-6F76E3FFC399}" type="presParOf" srcId="{0E2C8EF2-311E-4A57-9498-332449992F31}" destId="{F2596E3F-0A2B-4477-9AB0-BF6CD7DF6A40}" srcOrd="1" destOrd="0" presId="urn:microsoft.com/office/officeart/2005/8/layout/hList7"/>
    <dgm:cxn modelId="{49F0A037-CCA6-40AD-84BB-82FBACBE7CF5}" type="presParOf" srcId="{0E2C8EF2-311E-4A57-9498-332449992F31}" destId="{B63E8A49-8CEC-4E2C-9340-6A8578ED2B7C}" srcOrd="2" destOrd="0" presId="urn:microsoft.com/office/officeart/2005/8/layout/hList7"/>
    <dgm:cxn modelId="{F257F216-BA6E-41B2-AE38-A0670D36E4FA}" type="presParOf" srcId="{0E2C8EF2-311E-4A57-9498-332449992F31}" destId="{5D096928-6D6D-4656-BB25-5A85A8DD513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2213DC-9269-473F-80B5-84C070FC0F2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4DAC20D3-90A4-4A82-A555-C8021077F08D}">
      <dgm:prSet phldrT="[Text]" custT="1"/>
      <dgm:spPr>
        <a:solidFill>
          <a:schemeClr val="accent4">
            <a:lumMod val="60000"/>
            <a:lumOff val="40000"/>
          </a:schemeClr>
        </a:solidFill>
      </dgm:spPr>
      <dgm:t>
        <a:bodyPr/>
        <a:lstStyle/>
        <a:p>
          <a:pPr algn="ctr"/>
          <a:r>
            <a:rPr lang="bn-BD" sz="1800" dirty="0" smtClean="0">
              <a:solidFill>
                <a:schemeClr val="tx1"/>
              </a:solidFill>
            </a:rPr>
            <a:t>সমুদ্র বিজ্ঞান</a:t>
          </a:r>
          <a:endParaRPr lang="en-US" sz="1800" dirty="0">
            <a:solidFill>
              <a:schemeClr val="tx1"/>
            </a:solidFill>
          </a:endParaRPr>
        </a:p>
      </dgm:t>
    </dgm:pt>
    <dgm:pt modelId="{DCC6AB3F-90D2-4226-92BA-597367E38998}" type="parTrans" cxnId="{F210327F-E483-47C8-A699-185716ABB81F}">
      <dgm:prSet/>
      <dgm:spPr/>
      <dgm:t>
        <a:bodyPr/>
        <a:lstStyle/>
        <a:p>
          <a:pPr algn="ctr"/>
          <a:endParaRPr lang="en-US"/>
        </a:p>
      </dgm:t>
    </dgm:pt>
    <dgm:pt modelId="{618397BE-9B4E-430B-864C-2822EE795E0C}" type="sibTrans" cxnId="{F210327F-E483-47C8-A699-185716ABB81F}">
      <dgm:prSet/>
      <dgm:spPr/>
      <dgm:t>
        <a:bodyPr/>
        <a:lstStyle/>
        <a:p>
          <a:endParaRPr lang="en-US"/>
        </a:p>
      </dgm:t>
    </dgm:pt>
    <dgm:pt modelId="{0D55DBBB-CA2F-461F-9A9F-586C43B1013C}">
      <dgm:prSet phldrT="[Text]" custT="1"/>
      <dgm:spPr>
        <a:solidFill>
          <a:schemeClr val="accent4"/>
        </a:solidFill>
      </dgm:spPr>
      <dgm:t>
        <a:bodyPr/>
        <a:lstStyle/>
        <a:p>
          <a:pPr algn="ctr"/>
          <a:r>
            <a:rPr lang="en-US" sz="2800" dirty="0" err="1" smtClean="0">
              <a:solidFill>
                <a:schemeClr val="tx1"/>
              </a:solidFill>
            </a:rPr>
            <a:t>ভূমিরূপ</a:t>
          </a:r>
          <a:r>
            <a:rPr lang="en-US" sz="2800" dirty="0" smtClean="0">
              <a:solidFill>
                <a:schemeClr val="tx1"/>
              </a:solidFill>
            </a:rPr>
            <a:t> </a:t>
          </a:r>
          <a:r>
            <a:rPr lang="en-US" sz="2800" dirty="0" err="1" smtClean="0">
              <a:solidFill>
                <a:schemeClr val="tx1"/>
              </a:solidFill>
            </a:rPr>
            <a:t>বিদ্যা</a:t>
          </a:r>
          <a:endParaRPr lang="en-US" sz="2800" dirty="0">
            <a:solidFill>
              <a:schemeClr val="tx1"/>
            </a:solidFill>
          </a:endParaRPr>
        </a:p>
      </dgm:t>
    </dgm:pt>
    <dgm:pt modelId="{BBEE92B6-30AC-428D-B497-0F6EEC2238B8}" type="parTrans" cxnId="{70FAD703-B007-4A72-9946-C085A9484D60}">
      <dgm:prSet/>
      <dgm:spPr/>
      <dgm:t>
        <a:bodyPr/>
        <a:lstStyle/>
        <a:p>
          <a:pPr algn="ctr"/>
          <a:endParaRPr lang="en-US"/>
        </a:p>
      </dgm:t>
    </dgm:pt>
    <dgm:pt modelId="{5DF4B95B-7CB1-41AF-BBDE-F0114536FA40}" type="sibTrans" cxnId="{70FAD703-B007-4A72-9946-C085A9484D60}">
      <dgm:prSet/>
      <dgm:spPr/>
      <dgm:t>
        <a:bodyPr/>
        <a:lstStyle/>
        <a:p>
          <a:endParaRPr lang="en-US"/>
        </a:p>
      </dgm:t>
    </dgm:pt>
    <dgm:pt modelId="{83E2FF20-C9EB-4420-858B-D066782B77B7}">
      <dgm:prSet custT="1"/>
      <dgm:spPr>
        <a:solidFill>
          <a:schemeClr val="accent2">
            <a:lumMod val="75000"/>
          </a:schemeClr>
        </a:solidFill>
      </dgm:spPr>
      <dgm:t>
        <a:bodyPr/>
        <a:lstStyle/>
        <a:p>
          <a:r>
            <a:rPr lang="en-US" sz="2800" dirty="0" err="1" smtClean="0"/>
            <a:t>হিমবাহ</a:t>
          </a:r>
          <a:r>
            <a:rPr lang="en-US" sz="2800" dirty="0" smtClean="0"/>
            <a:t> </a:t>
          </a:r>
          <a:r>
            <a:rPr lang="en-US" sz="2800" dirty="0" err="1" smtClean="0"/>
            <a:t>তত্ত্ব</a:t>
          </a:r>
          <a:endParaRPr lang="en-US" sz="2800" dirty="0"/>
        </a:p>
      </dgm:t>
    </dgm:pt>
    <dgm:pt modelId="{EF1C321D-DFA4-4ECC-BF69-3B5375F77B73}" type="parTrans" cxnId="{BD60D115-620E-4AE8-820B-3365CF0DAF65}">
      <dgm:prSet/>
      <dgm:spPr/>
      <dgm:t>
        <a:bodyPr/>
        <a:lstStyle/>
        <a:p>
          <a:endParaRPr lang="en-US"/>
        </a:p>
      </dgm:t>
    </dgm:pt>
    <dgm:pt modelId="{227A37D6-1014-42AB-ADA2-F99051EF48B3}" type="sibTrans" cxnId="{BD60D115-620E-4AE8-820B-3365CF0DAF65}">
      <dgm:prSet/>
      <dgm:spPr/>
      <dgm:t>
        <a:bodyPr/>
        <a:lstStyle/>
        <a:p>
          <a:endParaRPr lang="en-US"/>
        </a:p>
      </dgm:t>
    </dgm:pt>
    <dgm:pt modelId="{BDBFBAB0-BF86-4A64-AB1F-C9FAB7DFAB5A}">
      <dgm:prSet phldrT="[Text]" custT="1"/>
      <dgm:spPr>
        <a:solidFill>
          <a:schemeClr val="accent5">
            <a:lumMod val="75000"/>
          </a:schemeClr>
        </a:solidFill>
      </dgm:spPr>
      <dgm:t>
        <a:bodyPr/>
        <a:lstStyle/>
        <a:p>
          <a:pPr algn="ctr"/>
          <a:r>
            <a:rPr lang="en-US" sz="2800" dirty="0" err="1" smtClean="0"/>
            <a:t>জলবায়ু</a:t>
          </a:r>
          <a:r>
            <a:rPr lang="en-US" sz="2800" dirty="0" smtClean="0"/>
            <a:t> </a:t>
          </a:r>
          <a:r>
            <a:rPr lang="en-US" sz="2800" dirty="0" err="1" smtClean="0"/>
            <a:t>বিদ্যা</a:t>
          </a:r>
          <a:endParaRPr lang="en-US" sz="2800" dirty="0"/>
        </a:p>
      </dgm:t>
    </dgm:pt>
    <dgm:pt modelId="{C054151E-7DCA-4348-BD35-DAA130AB3D8B}" type="sibTrans" cxnId="{B53511EB-0C1C-4A14-B82B-5FCA7A75C48D}">
      <dgm:prSet/>
      <dgm:spPr/>
      <dgm:t>
        <a:bodyPr/>
        <a:lstStyle/>
        <a:p>
          <a:endParaRPr lang="en-US"/>
        </a:p>
      </dgm:t>
    </dgm:pt>
    <dgm:pt modelId="{DBBAFE1B-E207-435B-B351-8008F41B7232}" type="parTrans" cxnId="{B53511EB-0C1C-4A14-B82B-5FCA7A75C48D}">
      <dgm:prSet/>
      <dgm:spPr/>
      <dgm:t>
        <a:bodyPr/>
        <a:lstStyle/>
        <a:p>
          <a:pPr algn="ctr"/>
          <a:endParaRPr lang="en-US"/>
        </a:p>
      </dgm:t>
    </dgm:pt>
    <dgm:pt modelId="{E7C15249-C5CC-4599-A046-5DDDCC3AADC3}">
      <dgm:prSet phldrT="[Text]"/>
      <dgm:spPr>
        <a:solidFill>
          <a:srgbClr val="FFFF00"/>
        </a:solidFill>
      </dgm:spPr>
      <dgm:t>
        <a:bodyPr/>
        <a:lstStyle/>
        <a:p>
          <a:pPr algn="ctr"/>
          <a:r>
            <a:rPr lang="bn-BD" dirty="0" smtClean="0">
              <a:solidFill>
                <a:schemeClr val="tx1"/>
              </a:solidFill>
            </a:rPr>
            <a:t>উপকূলীয় ভূগোল </a:t>
          </a:r>
          <a:endParaRPr lang="en-US" dirty="0">
            <a:solidFill>
              <a:schemeClr val="tx1"/>
            </a:solidFill>
          </a:endParaRPr>
        </a:p>
      </dgm:t>
    </dgm:pt>
    <dgm:pt modelId="{C400F2FA-BDBF-480E-974A-97ECACD7F560}" type="sibTrans" cxnId="{6BDA6142-F6A4-4DF7-B5DB-067E1FA0F4E5}">
      <dgm:prSet/>
      <dgm:spPr/>
      <dgm:t>
        <a:bodyPr/>
        <a:lstStyle/>
        <a:p>
          <a:endParaRPr lang="en-US"/>
        </a:p>
      </dgm:t>
    </dgm:pt>
    <dgm:pt modelId="{E0FABDA8-982C-4E16-8FBD-D4200D3FBFF5}" type="parTrans" cxnId="{6BDA6142-F6A4-4DF7-B5DB-067E1FA0F4E5}">
      <dgm:prSet/>
      <dgm:spPr/>
      <dgm:t>
        <a:bodyPr/>
        <a:lstStyle/>
        <a:p>
          <a:pPr algn="ctr"/>
          <a:endParaRPr lang="en-US"/>
        </a:p>
      </dgm:t>
    </dgm:pt>
    <dgm:pt modelId="{30DD7984-1BE2-4E3E-9DE4-2F94DCF9D89A}">
      <dgm:prSet phldrT="[Text]" custT="1"/>
      <dgm:spPr>
        <a:solidFill>
          <a:schemeClr val="accent4">
            <a:lumMod val="75000"/>
          </a:schemeClr>
        </a:solidFill>
      </dgm:spPr>
      <dgm:t>
        <a:bodyPr/>
        <a:lstStyle/>
        <a:p>
          <a:pPr algn="ctr"/>
          <a:r>
            <a:rPr lang="bn-BD" sz="1600" dirty="0" smtClean="0"/>
            <a:t>জীব ভূগোল</a:t>
          </a:r>
          <a:endParaRPr lang="en-US" sz="1600" dirty="0"/>
        </a:p>
      </dgm:t>
    </dgm:pt>
    <dgm:pt modelId="{6F535DC6-AB6C-4BE2-BE4F-1CB71483099F}" type="sibTrans" cxnId="{45EB9AA6-15AF-470B-9A65-CBB1D8EA858A}">
      <dgm:prSet/>
      <dgm:spPr/>
      <dgm:t>
        <a:bodyPr/>
        <a:lstStyle/>
        <a:p>
          <a:endParaRPr lang="en-US"/>
        </a:p>
      </dgm:t>
    </dgm:pt>
    <dgm:pt modelId="{43A3F28D-D14E-4BA1-B4C3-4EAB04AB02F5}" type="parTrans" cxnId="{45EB9AA6-15AF-470B-9A65-CBB1D8EA858A}">
      <dgm:prSet/>
      <dgm:spPr/>
      <dgm:t>
        <a:bodyPr/>
        <a:lstStyle/>
        <a:p>
          <a:pPr algn="ctr"/>
          <a:endParaRPr lang="en-US"/>
        </a:p>
      </dgm:t>
    </dgm:pt>
    <dgm:pt modelId="{C8791197-C95F-49C7-AC7B-F7267CEBEEB5}">
      <dgm:prSet phldrT="[Text]" custT="1"/>
      <dgm:spPr>
        <a:solidFill>
          <a:schemeClr val="accent6">
            <a:lumMod val="75000"/>
          </a:schemeClr>
        </a:solidFill>
      </dgm:spPr>
      <dgm:t>
        <a:bodyPr/>
        <a:lstStyle/>
        <a:p>
          <a:pPr algn="ctr"/>
          <a:r>
            <a:rPr lang="bn-BD" sz="1800" dirty="0" smtClean="0"/>
            <a:t>পরিবেশ ভূগোল</a:t>
          </a:r>
          <a:endParaRPr lang="en-US" sz="1800" dirty="0"/>
        </a:p>
      </dgm:t>
    </dgm:pt>
    <dgm:pt modelId="{A9E185E3-8BE4-4F80-A52A-EAB44FAD5939}" type="sibTrans" cxnId="{38C38020-4A84-4D0C-9366-9C16B39B9E68}">
      <dgm:prSet/>
      <dgm:spPr/>
      <dgm:t>
        <a:bodyPr/>
        <a:lstStyle/>
        <a:p>
          <a:endParaRPr lang="en-US"/>
        </a:p>
      </dgm:t>
    </dgm:pt>
    <dgm:pt modelId="{40A51FE2-53F4-4253-A1AB-ACA8B19274CE}" type="parTrans" cxnId="{38C38020-4A84-4D0C-9366-9C16B39B9E68}">
      <dgm:prSet/>
      <dgm:spPr/>
      <dgm:t>
        <a:bodyPr/>
        <a:lstStyle/>
        <a:p>
          <a:pPr algn="ctr"/>
          <a:endParaRPr lang="en-US"/>
        </a:p>
      </dgm:t>
    </dgm:pt>
    <dgm:pt modelId="{79DCCAC3-D411-4E90-BAFD-02920808078B}">
      <dgm:prSet phldrT="[Text]" custT="1"/>
      <dgm:spPr>
        <a:solidFill>
          <a:srgbClr val="7030A0"/>
        </a:solidFill>
      </dgm:spPr>
      <dgm:t>
        <a:bodyPr/>
        <a:lstStyle/>
        <a:p>
          <a:pPr algn="ctr"/>
          <a:r>
            <a:rPr lang="en-US" sz="3200" dirty="0" err="1" smtClean="0"/>
            <a:t>বারিতত্ত্ব</a:t>
          </a:r>
          <a:endParaRPr lang="en-US" sz="3200" dirty="0"/>
        </a:p>
      </dgm:t>
    </dgm:pt>
    <dgm:pt modelId="{D12A88AF-96C4-42AF-A8BC-522E18EE3ED6}" type="sibTrans" cxnId="{02C6C38E-36A6-4955-B85B-82D8851B2A08}">
      <dgm:prSet/>
      <dgm:spPr/>
      <dgm:t>
        <a:bodyPr/>
        <a:lstStyle/>
        <a:p>
          <a:endParaRPr lang="en-US"/>
        </a:p>
      </dgm:t>
    </dgm:pt>
    <dgm:pt modelId="{E8985AB4-DF34-46B2-9554-A6E4256A809D}" type="parTrans" cxnId="{02C6C38E-36A6-4955-B85B-82D8851B2A08}">
      <dgm:prSet/>
      <dgm:spPr/>
      <dgm:t>
        <a:bodyPr/>
        <a:lstStyle/>
        <a:p>
          <a:pPr algn="ctr"/>
          <a:endParaRPr lang="en-US"/>
        </a:p>
      </dgm:t>
    </dgm:pt>
    <dgm:pt modelId="{0A569107-FA14-46B9-8575-8D0960C2FF24}" type="pres">
      <dgm:prSet presAssocID="{822213DC-9269-473F-80B5-84C070FC0F20}" presName="composite" presStyleCnt="0">
        <dgm:presLayoutVars>
          <dgm:chMax val="5"/>
          <dgm:dir/>
          <dgm:animLvl val="ctr"/>
          <dgm:resizeHandles val="exact"/>
        </dgm:presLayoutVars>
      </dgm:prSet>
      <dgm:spPr/>
      <dgm:t>
        <a:bodyPr/>
        <a:lstStyle/>
        <a:p>
          <a:endParaRPr lang="en-US"/>
        </a:p>
      </dgm:t>
    </dgm:pt>
    <dgm:pt modelId="{089D6F7B-EEE4-4198-9CAD-54F7370488BF}" type="pres">
      <dgm:prSet presAssocID="{822213DC-9269-473F-80B5-84C070FC0F20}" presName="cycle" presStyleCnt="0"/>
      <dgm:spPr/>
    </dgm:pt>
    <dgm:pt modelId="{0AE46EB9-7DBC-4483-9990-44275309F3A8}" type="pres">
      <dgm:prSet presAssocID="{822213DC-9269-473F-80B5-84C070FC0F20}" presName="centerShape" presStyleCnt="0"/>
      <dgm:spPr/>
    </dgm:pt>
    <dgm:pt modelId="{BF275B1F-C443-440D-801C-C6B44438A49C}" type="pres">
      <dgm:prSet presAssocID="{822213DC-9269-473F-80B5-84C070FC0F20}" presName="connSite" presStyleLbl="node1" presStyleIdx="0" presStyleCnt="9"/>
      <dgm:spPr/>
    </dgm:pt>
    <dgm:pt modelId="{4D31C827-0DDF-442B-8327-2A9D52A78B7A}" type="pres">
      <dgm:prSet presAssocID="{822213DC-9269-473F-80B5-84C070FC0F20}" presName="visible" presStyleLbl="node1" presStyleIdx="0" presStyleCnt="9" custScaleX="251855" custScaleY="173342" custLinFactNeighborX="76159" custLinFactNeighborY="-22036"/>
      <dgm:spPr>
        <a:blipFill>
          <a:blip xmlns:r="http://schemas.openxmlformats.org/officeDocument/2006/relationships" r:embed="rId1"/>
          <a:tile tx="0" ty="0" sx="100000" sy="100000" flip="none" algn="tl"/>
        </a:blipFill>
      </dgm:spPr>
      <dgm:t>
        <a:bodyPr/>
        <a:lstStyle/>
        <a:p>
          <a:endParaRPr lang="en-US"/>
        </a:p>
      </dgm:t>
    </dgm:pt>
    <dgm:pt modelId="{A3866F06-0EC7-4DF5-B82E-B0B7041B8028}" type="pres">
      <dgm:prSet presAssocID="{DCC6AB3F-90D2-4226-92BA-597367E38998}" presName="Name25" presStyleLbl="parChTrans1D1" presStyleIdx="0" presStyleCnt="8"/>
      <dgm:spPr/>
      <dgm:t>
        <a:bodyPr/>
        <a:lstStyle/>
        <a:p>
          <a:endParaRPr lang="en-US"/>
        </a:p>
      </dgm:t>
    </dgm:pt>
    <dgm:pt modelId="{9913C6A2-D939-4B9D-B41C-384DF10E8F8E}" type="pres">
      <dgm:prSet presAssocID="{4DAC20D3-90A4-4A82-A555-C8021077F08D}" presName="node" presStyleCnt="0"/>
      <dgm:spPr/>
    </dgm:pt>
    <dgm:pt modelId="{4568828C-5E01-486C-A2D1-33628D1D5E3F}" type="pres">
      <dgm:prSet presAssocID="{4DAC20D3-90A4-4A82-A555-C8021077F08D}" presName="parentNode" presStyleLbl="node1" presStyleIdx="1" presStyleCnt="9" custScaleX="334341" custScaleY="239896" custLinFactX="-300000" custLinFactY="81101" custLinFactNeighborX="-348384" custLinFactNeighborY="100000">
        <dgm:presLayoutVars>
          <dgm:chMax val="1"/>
          <dgm:bulletEnabled val="1"/>
        </dgm:presLayoutVars>
      </dgm:prSet>
      <dgm:spPr/>
      <dgm:t>
        <a:bodyPr/>
        <a:lstStyle/>
        <a:p>
          <a:endParaRPr lang="en-US"/>
        </a:p>
      </dgm:t>
    </dgm:pt>
    <dgm:pt modelId="{348CA558-B0B8-4DCD-94B3-EC32D3BED58C}" type="pres">
      <dgm:prSet presAssocID="{4DAC20D3-90A4-4A82-A555-C8021077F08D}" presName="childNode" presStyleLbl="revTx" presStyleIdx="0" presStyleCnt="0">
        <dgm:presLayoutVars>
          <dgm:bulletEnabled val="1"/>
        </dgm:presLayoutVars>
      </dgm:prSet>
      <dgm:spPr/>
      <dgm:t>
        <a:bodyPr/>
        <a:lstStyle/>
        <a:p>
          <a:endParaRPr lang="en-US"/>
        </a:p>
      </dgm:t>
    </dgm:pt>
    <dgm:pt modelId="{1D253419-1CB5-4B59-90A3-9CC65FFC4A70}" type="pres">
      <dgm:prSet presAssocID="{BBEE92B6-30AC-428D-B497-0F6EEC2238B8}" presName="Name25" presStyleLbl="parChTrans1D1" presStyleIdx="1" presStyleCnt="8"/>
      <dgm:spPr/>
      <dgm:t>
        <a:bodyPr/>
        <a:lstStyle/>
        <a:p>
          <a:endParaRPr lang="en-US"/>
        </a:p>
      </dgm:t>
    </dgm:pt>
    <dgm:pt modelId="{B07FE038-30E3-4266-8EFD-06710C0C1229}" type="pres">
      <dgm:prSet presAssocID="{0D55DBBB-CA2F-461F-9A9F-586C43B1013C}" presName="node" presStyleCnt="0"/>
      <dgm:spPr/>
    </dgm:pt>
    <dgm:pt modelId="{10EC2555-DBE2-47E8-9A96-1E6D53C1CF8E}" type="pres">
      <dgm:prSet presAssocID="{0D55DBBB-CA2F-461F-9A9F-586C43B1013C}" presName="parentNode" presStyleLbl="node1" presStyleIdx="2" presStyleCnt="9" custScaleX="361953" custScaleY="168538" custLinFactX="-189045" custLinFactNeighborX="-200000" custLinFactNeighborY="-68084">
        <dgm:presLayoutVars>
          <dgm:chMax val="1"/>
          <dgm:bulletEnabled val="1"/>
        </dgm:presLayoutVars>
      </dgm:prSet>
      <dgm:spPr/>
      <dgm:t>
        <a:bodyPr/>
        <a:lstStyle/>
        <a:p>
          <a:endParaRPr lang="en-US"/>
        </a:p>
      </dgm:t>
    </dgm:pt>
    <dgm:pt modelId="{4A1DC746-1D8C-4385-900B-74CBC0262F7F}" type="pres">
      <dgm:prSet presAssocID="{0D55DBBB-CA2F-461F-9A9F-586C43B1013C}" presName="childNode" presStyleLbl="revTx" presStyleIdx="0" presStyleCnt="0">
        <dgm:presLayoutVars>
          <dgm:bulletEnabled val="1"/>
        </dgm:presLayoutVars>
      </dgm:prSet>
      <dgm:spPr/>
      <dgm:t>
        <a:bodyPr/>
        <a:lstStyle/>
        <a:p>
          <a:endParaRPr lang="en-US"/>
        </a:p>
      </dgm:t>
    </dgm:pt>
    <dgm:pt modelId="{3CAD488E-B752-433A-A658-E6C16FC47E3A}" type="pres">
      <dgm:prSet presAssocID="{E8985AB4-DF34-46B2-9554-A6E4256A809D}" presName="Name25" presStyleLbl="parChTrans1D1" presStyleIdx="2" presStyleCnt="8"/>
      <dgm:spPr/>
      <dgm:t>
        <a:bodyPr/>
        <a:lstStyle/>
        <a:p>
          <a:endParaRPr lang="en-US"/>
        </a:p>
      </dgm:t>
    </dgm:pt>
    <dgm:pt modelId="{44ABCBBA-8383-4CA4-9536-5D67620DE033}" type="pres">
      <dgm:prSet presAssocID="{79DCCAC3-D411-4E90-BAFD-02920808078B}" presName="node" presStyleCnt="0"/>
      <dgm:spPr/>
    </dgm:pt>
    <dgm:pt modelId="{F4A9E9F5-6596-4B7C-9AA9-CE31BF63B972}" type="pres">
      <dgm:prSet presAssocID="{79DCCAC3-D411-4E90-BAFD-02920808078B}" presName="parentNode" presStyleLbl="node1" presStyleIdx="3" presStyleCnt="9" custScaleX="329326" custScaleY="211684" custLinFactY="-616" custLinFactNeighborX="-89463" custLinFactNeighborY="-100000">
        <dgm:presLayoutVars>
          <dgm:chMax val="1"/>
          <dgm:bulletEnabled val="1"/>
        </dgm:presLayoutVars>
      </dgm:prSet>
      <dgm:spPr/>
      <dgm:t>
        <a:bodyPr/>
        <a:lstStyle/>
        <a:p>
          <a:endParaRPr lang="en-US"/>
        </a:p>
      </dgm:t>
    </dgm:pt>
    <dgm:pt modelId="{0ADA7763-9F9E-4D00-8234-A834DB06C657}" type="pres">
      <dgm:prSet presAssocID="{79DCCAC3-D411-4E90-BAFD-02920808078B}" presName="childNode" presStyleLbl="revTx" presStyleIdx="0" presStyleCnt="0">
        <dgm:presLayoutVars>
          <dgm:bulletEnabled val="1"/>
        </dgm:presLayoutVars>
      </dgm:prSet>
      <dgm:spPr/>
      <dgm:t>
        <a:bodyPr/>
        <a:lstStyle/>
        <a:p>
          <a:endParaRPr lang="en-US"/>
        </a:p>
      </dgm:t>
    </dgm:pt>
    <dgm:pt modelId="{8242E0AC-E7FC-4A80-80A0-C163E56C0762}" type="pres">
      <dgm:prSet presAssocID="{EF1C321D-DFA4-4ECC-BF69-3B5375F77B73}" presName="Name25" presStyleLbl="parChTrans1D1" presStyleIdx="3" presStyleCnt="8"/>
      <dgm:spPr/>
      <dgm:t>
        <a:bodyPr/>
        <a:lstStyle/>
        <a:p>
          <a:endParaRPr lang="en-US"/>
        </a:p>
      </dgm:t>
    </dgm:pt>
    <dgm:pt modelId="{FD13F841-D8E9-4603-AE14-B9816BC912F1}" type="pres">
      <dgm:prSet presAssocID="{83E2FF20-C9EB-4420-858B-D066782B77B7}" presName="node" presStyleCnt="0"/>
      <dgm:spPr/>
    </dgm:pt>
    <dgm:pt modelId="{70791E52-A363-4AF2-B37D-5472AFF16B99}" type="pres">
      <dgm:prSet presAssocID="{83E2FF20-C9EB-4420-858B-D066782B77B7}" presName="parentNode" presStyleLbl="node1" presStyleIdx="4" presStyleCnt="9" custScaleX="319414" custScaleY="224819" custLinFactNeighborX="84938" custLinFactNeighborY="53645">
        <dgm:presLayoutVars>
          <dgm:chMax val="1"/>
          <dgm:bulletEnabled val="1"/>
        </dgm:presLayoutVars>
      </dgm:prSet>
      <dgm:spPr/>
      <dgm:t>
        <a:bodyPr/>
        <a:lstStyle/>
        <a:p>
          <a:endParaRPr lang="en-US"/>
        </a:p>
      </dgm:t>
    </dgm:pt>
    <dgm:pt modelId="{8B0B00B8-CF0C-4566-B7CD-5330AD1BCD7C}" type="pres">
      <dgm:prSet presAssocID="{83E2FF20-C9EB-4420-858B-D066782B77B7}" presName="childNode" presStyleLbl="revTx" presStyleIdx="0" presStyleCnt="0">
        <dgm:presLayoutVars>
          <dgm:bulletEnabled val="1"/>
        </dgm:presLayoutVars>
      </dgm:prSet>
      <dgm:spPr/>
    </dgm:pt>
    <dgm:pt modelId="{1641D0FB-DFB6-4281-83E5-3C155B9FB4DF}" type="pres">
      <dgm:prSet presAssocID="{DBBAFE1B-E207-435B-B351-8008F41B7232}" presName="Name25" presStyleLbl="parChTrans1D1" presStyleIdx="4" presStyleCnt="8"/>
      <dgm:spPr/>
      <dgm:t>
        <a:bodyPr/>
        <a:lstStyle/>
        <a:p>
          <a:endParaRPr lang="en-US"/>
        </a:p>
      </dgm:t>
    </dgm:pt>
    <dgm:pt modelId="{B487A423-8CA8-4E77-A832-4B7359B9FB51}" type="pres">
      <dgm:prSet presAssocID="{BDBFBAB0-BF86-4A64-AB1F-C9FAB7DFAB5A}" presName="node" presStyleCnt="0"/>
      <dgm:spPr/>
    </dgm:pt>
    <dgm:pt modelId="{75BCA111-D4FE-4576-98ED-7CD90EDEB82A}" type="pres">
      <dgm:prSet presAssocID="{BDBFBAB0-BF86-4A64-AB1F-C9FAB7DFAB5A}" presName="parentNode" presStyleLbl="node1" presStyleIdx="5" presStyleCnt="9" custScaleX="389088" custScaleY="243592" custLinFactY="94528" custLinFactNeighborX="-33575" custLinFactNeighborY="100000">
        <dgm:presLayoutVars>
          <dgm:chMax val="1"/>
          <dgm:bulletEnabled val="1"/>
        </dgm:presLayoutVars>
      </dgm:prSet>
      <dgm:spPr/>
      <dgm:t>
        <a:bodyPr/>
        <a:lstStyle/>
        <a:p>
          <a:endParaRPr lang="en-US"/>
        </a:p>
      </dgm:t>
    </dgm:pt>
    <dgm:pt modelId="{32DD97BB-E743-4F96-BE2B-B9C2E4BC3E06}" type="pres">
      <dgm:prSet presAssocID="{BDBFBAB0-BF86-4A64-AB1F-C9FAB7DFAB5A}" presName="childNode" presStyleLbl="revTx" presStyleIdx="0" presStyleCnt="0">
        <dgm:presLayoutVars>
          <dgm:bulletEnabled val="1"/>
        </dgm:presLayoutVars>
      </dgm:prSet>
      <dgm:spPr/>
    </dgm:pt>
    <dgm:pt modelId="{A9C37D3E-2E39-4CEB-A41D-C99586F7B4FC}" type="pres">
      <dgm:prSet presAssocID="{E0FABDA8-982C-4E16-8FBD-D4200D3FBFF5}" presName="Name25" presStyleLbl="parChTrans1D1" presStyleIdx="5" presStyleCnt="8"/>
      <dgm:spPr/>
      <dgm:t>
        <a:bodyPr/>
        <a:lstStyle/>
        <a:p>
          <a:endParaRPr lang="en-US"/>
        </a:p>
      </dgm:t>
    </dgm:pt>
    <dgm:pt modelId="{F951A135-49D0-4C28-AE61-FB02B51DB9FE}" type="pres">
      <dgm:prSet presAssocID="{E7C15249-C5CC-4599-A046-5DDDCC3AADC3}" presName="node" presStyleCnt="0"/>
      <dgm:spPr/>
    </dgm:pt>
    <dgm:pt modelId="{F0BCCA23-983C-4D3D-9F26-365016925585}" type="pres">
      <dgm:prSet presAssocID="{E7C15249-C5CC-4599-A046-5DDDCC3AADC3}" presName="parentNode" presStyleLbl="node1" presStyleIdx="6" presStyleCnt="9" custScaleX="342467" custScaleY="183776" custLinFactX="-184588" custLinFactY="72157" custLinFactNeighborX="-200000" custLinFactNeighborY="100000">
        <dgm:presLayoutVars>
          <dgm:chMax val="1"/>
          <dgm:bulletEnabled val="1"/>
        </dgm:presLayoutVars>
      </dgm:prSet>
      <dgm:spPr/>
      <dgm:t>
        <a:bodyPr/>
        <a:lstStyle/>
        <a:p>
          <a:endParaRPr lang="en-US"/>
        </a:p>
      </dgm:t>
    </dgm:pt>
    <dgm:pt modelId="{2CB64140-824A-4520-A17D-2CA60FD89CC6}" type="pres">
      <dgm:prSet presAssocID="{E7C15249-C5CC-4599-A046-5DDDCC3AADC3}" presName="childNode" presStyleLbl="revTx" presStyleIdx="0" presStyleCnt="0">
        <dgm:presLayoutVars>
          <dgm:bulletEnabled val="1"/>
        </dgm:presLayoutVars>
      </dgm:prSet>
      <dgm:spPr/>
    </dgm:pt>
    <dgm:pt modelId="{2015110D-5221-4C64-9126-85D4FD1F5B9A}" type="pres">
      <dgm:prSet presAssocID="{43A3F28D-D14E-4BA1-B4C3-4EAB04AB02F5}" presName="Name25" presStyleLbl="parChTrans1D1" presStyleIdx="6" presStyleCnt="8"/>
      <dgm:spPr/>
      <dgm:t>
        <a:bodyPr/>
        <a:lstStyle/>
        <a:p>
          <a:endParaRPr lang="en-US"/>
        </a:p>
      </dgm:t>
    </dgm:pt>
    <dgm:pt modelId="{6AECB11E-D238-4CF6-B3C4-8DBEF3205CB6}" type="pres">
      <dgm:prSet presAssocID="{30DD7984-1BE2-4E3E-9DE4-2F94DCF9D89A}" presName="node" presStyleCnt="0"/>
      <dgm:spPr/>
    </dgm:pt>
    <dgm:pt modelId="{7982FB7B-B877-486C-B914-E00849267E8B}" type="pres">
      <dgm:prSet presAssocID="{30DD7984-1BE2-4E3E-9DE4-2F94DCF9D89A}" presName="parentNode" presStyleLbl="node1" presStyleIdx="7" presStyleCnt="9" custScaleX="314971" custScaleY="232303" custLinFactX="-306527" custLinFactNeighborX="-400000" custLinFactNeighborY="-4484">
        <dgm:presLayoutVars>
          <dgm:chMax val="1"/>
          <dgm:bulletEnabled val="1"/>
        </dgm:presLayoutVars>
      </dgm:prSet>
      <dgm:spPr/>
      <dgm:t>
        <a:bodyPr/>
        <a:lstStyle/>
        <a:p>
          <a:endParaRPr lang="en-US"/>
        </a:p>
      </dgm:t>
    </dgm:pt>
    <dgm:pt modelId="{CBB41FCE-5107-45F1-B9F9-60A2637B8F65}" type="pres">
      <dgm:prSet presAssocID="{30DD7984-1BE2-4E3E-9DE4-2F94DCF9D89A}" presName="childNode" presStyleLbl="revTx" presStyleIdx="0" presStyleCnt="0">
        <dgm:presLayoutVars>
          <dgm:bulletEnabled val="1"/>
        </dgm:presLayoutVars>
      </dgm:prSet>
      <dgm:spPr/>
    </dgm:pt>
    <dgm:pt modelId="{CB5806BD-759F-4059-B157-4FA713668A77}" type="pres">
      <dgm:prSet presAssocID="{40A51FE2-53F4-4253-A1AB-ACA8B19274CE}" presName="Name25" presStyleLbl="parChTrans1D1" presStyleIdx="7" presStyleCnt="8"/>
      <dgm:spPr/>
      <dgm:t>
        <a:bodyPr/>
        <a:lstStyle/>
        <a:p>
          <a:endParaRPr lang="en-US"/>
        </a:p>
      </dgm:t>
    </dgm:pt>
    <dgm:pt modelId="{F2BB8EF5-40B6-4F66-AD8A-20C8655F757E}" type="pres">
      <dgm:prSet presAssocID="{C8791197-C95F-49C7-AC7B-F7267CEBEEB5}" presName="node" presStyleCnt="0"/>
      <dgm:spPr/>
    </dgm:pt>
    <dgm:pt modelId="{C732C1BA-AE82-4FF1-BDCB-2F26D9E6A39F}" type="pres">
      <dgm:prSet presAssocID="{C8791197-C95F-49C7-AC7B-F7267CEBEEB5}" presName="parentNode" presStyleLbl="node1" presStyleIdx="8" presStyleCnt="9" custScaleX="353883" custScaleY="274536" custLinFactX="-300000" custLinFactY="-200000" custLinFactNeighborX="-379267" custLinFactNeighborY="-234278">
        <dgm:presLayoutVars>
          <dgm:chMax val="1"/>
          <dgm:bulletEnabled val="1"/>
        </dgm:presLayoutVars>
      </dgm:prSet>
      <dgm:spPr/>
      <dgm:t>
        <a:bodyPr/>
        <a:lstStyle/>
        <a:p>
          <a:endParaRPr lang="en-US"/>
        </a:p>
      </dgm:t>
    </dgm:pt>
    <dgm:pt modelId="{20294754-0533-4C01-B6A7-ACF247B8AC8E}" type="pres">
      <dgm:prSet presAssocID="{C8791197-C95F-49C7-AC7B-F7267CEBEEB5}" presName="childNode" presStyleLbl="revTx" presStyleIdx="0" presStyleCnt="0">
        <dgm:presLayoutVars>
          <dgm:bulletEnabled val="1"/>
        </dgm:presLayoutVars>
      </dgm:prSet>
      <dgm:spPr/>
    </dgm:pt>
  </dgm:ptLst>
  <dgm:cxnLst>
    <dgm:cxn modelId="{D59C4BE3-0AE9-471B-9E87-6BAD782EBE4D}" type="presOf" srcId="{4DAC20D3-90A4-4A82-A555-C8021077F08D}" destId="{4568828C-5E01-486C-A2D1-33628D1D5E3F}" srcOrd="0" destOrd="0" presId="urn:microsoft.com/office/officeart/2005/8/layout/radial2"/>
    <dgm:cxn modelId="{48F5475C-71C9-4237-8E03-740E8D855D8C}" type="presOf" srcId="{E8985AB4-DF34-46B2-9554-A6E4256A809D}" destId="{3CAD488E-B752-433A-A658-E6C16FC47E3A}" srcOrd="0" destOrd="0" presId="urn:microsoft.com/office/officeart/2005/8/layout/radial2"/>
    <dgm:cxn modelId="{63B36E0F-B1A2-422D-B504-B28A22B440A5}" type="presOf" srcId="{DBBAFE1B-E207-435B-B351-8008F41B7232}" destId="{1641D0FB-DFB6-4281-83E5-3C155B9FB4DF}" srcOrd="0" destOrd="0" presId="urn:microsoft.com/office/officeart/2005/8/layout/radial2"/>
    <dgm:cxn modelId="{02C6C38E-36A6-4955-B85B-82D8851B2A08}" srcId="{822213DC-9269-473F-80B5-84C070FC0F20}" destId="{79DCCAC3-D411-4E90-BAFD-02920808078B}" srcOrd="2" destOrd="0" parTransId="{E8985AB4-DF34-46B2-9554-A6E4256A809D}" sibTransId="{D12A88AF-96C4-42AF-A8BC-522E18EE3ED6}"/>
    <dgm:cxn modelId="{B53511EB-0C1C-4A14-B82B-5FCA7A75C48D}" srcId="{822213DC-9269-473F-80B5-84C070FC0F20}" destId="{BDBFBAB0-BF86-4A64-AB1F-C9FAB7DFAB5A}" srcOrd="4" destOrd="0" parTransId="{DBBAFE1B-E207-435B-B351-8008F41B7232}" sibTransId="{C054151E-7DCA-4348-BD35-DAA130AB3D8B}"/>
    <dgm:cxn modelId="{C8A695B3-DC77-4707-B791-F5D7AC94622F}" type="presOf" srcId="{E7C15249-C5CC-4599-A046-5DDDCC3AADC3}" destId="{F0BCCA23-983C-4D3D-9F26-365016925585}" srcOrd="0" destOrd="0" presId="urn:microsoft.com/office/officeart/2005/8/layout/radial2"/>
    <dgm:cxn modelId="{DAB79853-13BA-4CD4-8E9E-CF0C8BDFD280}" type="presOf" srcId="{83E2FF20-C9EB-4420-858B-D066782B77B7}" destId="{70791E52-A363-4AF2-B37D-5472AFF16B99}" srcOrd="0" destOrd="0" presId="urn:microsoft.com/office/officeart/2005/8/layout/radial2"/>
    <dgm:cxn modelId="{1CD111A3-C07C-4631-BE40-5D9D2E98B954}" type="presOf" srcId="{C8791197-C95F-49C7-AC7B-F7267CEBEEB5}" destId="{C732C1BA-AE82-4FF1-BDCB-2F26D9E6A39F}" srcOrd="0" destOrd="0" presId="urn:microsoft.com/office/officeart/2005/8/layout/radial2"/>
    <dgm:cxn modelId="{BA50510F-3E0E-4565-BDBE-1A4D0DE1F825}" type="presOf" srcId="{43A3F28D-D14E-4BA1-B4C3-4EAB04AB02F5}" destId="{2015110D-5221-4C64-9126-85D4FD1F5B9A}" srcOrd="0" destOrd="0" presId="urn:microsoft.com/office/officeart/2005/8/layout/radial2"/>
    <dgm:cxn modelId="{0739C270-887B-469C-839F-754B37A57350}" type="presOf" srcId="{DCC6AB3F-90D2-4226-92BA-597367E38998}" destId="{A3866F06-0EC7-4DF5-B82E-B0B7041B8028}" srcOrd="0" destOrd="0" presId="urn:microsoft.com/office/officeart/2005/8/layout/radial2"/>
    <dgm:cxn modelId="{70FAD703-B007-4A72-9946-C085A9484D60}" srcId="{822213DC-9269-473F-80B5-84C070FC0F20}" destId="{0D55DBBB-CA2F-461F-9A9F-586C43B1013C}" srcOrd="1" destOrd="0" parTransId="{BBEE92B6-30AC-428D-B497-0F6EEC2238B8}" sibTransId="{5DF4B95B-7CB1-41AF-BBDE-F0114536FA40}"/>
    <dgm:cxn modelId="{38C38020-4A84-4D0C-9366-9C16B39B9E68}" srcId="{822213DC-9269-473F-80B5-84C070FC0F20}" destId="{C8791197-C95F-49C7-AC7B-F7267CEBEEB5}" srcOrd="7" destOrd="0" parTransId="{40A51FE2-53F4-4253-A1AB-ACA8B19274CE}" sibTransId="{A9E185E3-8BE4-4F80-A52A-EAB44FAD5939}"/>
    <dgm:cxn modelId="{6BDA6142-F6A4-4DF7-B5DB-067E1FA0F4E5}" srcId="{822213DC-9269-473F-80B5-84C070FC0F20}" destId="{E7C15249-C5CC-4599-A046-5DDDCC3AADC3}" srcOrd="5" destOrd="0" parTransId="{E0FABDA8-982C-4E16-8FBD-D4200D3FBFF5}" sibTransId="{C400F2FA-BDBF-480E-974A-97ECACD7F560}"/>
    <dgm:cxn modelId="{F2180034-33F6-4AC7-8627-3D0B21935B23}" type="presOf" srcId="{EF1C321D-DFA4-4ECC-BF69-3B5375F77B73}" destId="{8242E0AC-E7FC-4A80-80A0-C163E56C0762}" srcOrd="0" destOrd="0" presId="urn:microsoft.com/office/officeart/2005/8/layout/radial2"/>
    <dgm:cxn modelId="{83C1EA28-A362-42B3-82A1-9704F29BD6DA}" type="presOf" srcId="{822213DC-9269-473F-80B5-84C070FC0F20}" destId="{0A569107-FA14-46B9-8575-8D0960C2FF24}" srcOrd="0" destOrd="0" presId="urn:microsoft.com/office/officeart/2005/8/layout/radial2"/>
    <dgm:cxn modelId="{A8A1376A-FD07-4DCA-BBB6-A90AFC127A79}" type="presOf" srcId="{79DCCAC3-D411-4E90-BAFD-02920808078B}" destId="{F4A9E9F5-6596-4B7C-9AA9-CE31BF63B972}" srcOrd="0" destOrd="0" presId="urn:microsoft.com/office/officeart/2005/8/layout/radial2"/>
    <dgm:cxn modelId="{F7518A07-4CA6-4EB6-98C2-A7E534C31137}" type="presOf" srcId="{40A51FE2-53F4-4253-A1AB-ACA8B19274CE}" destId="{CB5806BD-759F-4059-B157-4FA713668A77}" srcOrd="0" destOrd="0" presId="urn:microsoft.com/office/officeart/2005/8/layout/radial2"/>
    <dgm:cxn modelId="{BD60D115-620E-4AE8-820B-3365CF0DAF65}" srcId="{822213DC-9269-473F-80B5-84C070FC0F20}" destId="{83E2FF20-C9EB-4420-858B-D066782B77B7}" srcOrd="3" destOrd="0" parTransId="{EF1C321D-DFA4-4ECC-BF69-3B5375F77B73}" sibTransId="{227A37D6-1014-42AB-ADA2-F99051EF48B3}"/>
    <dgm:cxn modelId="{F7897079-7FC5-4D58-BED0-A73477CD2216}" type="presOf" srcId="{0D55DBBB-CA2F-461F-9A9F-586C43B1013C}" destId="{10EC2555-DBE2-47E8-9A96-1E6D53C1CF8E}" srcOrd="0" destOrd="0" presId="urn:microsoft.com/office/officeart/2005/8/layout/radial2"/>
    <dgm:cxn modelId="{176C9E19-A53F-41B6-BEF7-8F86ACE9A621}" type="presOf" srcId="{30DD7984-1BE2-4E3E-9DE4-2F94DCF9D89A}" destId="{7982FB7B-B877-486C-B914-E00849267E8B}" srcOrd="0" destOrd="0" presId="urn:microsoft.com/office/officeart/2005/8/layout/radial2"/>
    <dgm:cxn modelId="{45EB9AA6-15AF-470B-9A65-CBB1D8EA858A}" srcId="{822213DC-9269-473F-80B5-84C070FC0F20}" destId="{30DD7984-1BE2-4E3E-9DE4-2F94DCF9D89A}" srcOrd="6" destOrd="0" parTransId="{43A3F28D-D14E-4BA1-B4C3-4EAB04AB02F5}" sibTransId="{6F535DC6-AB6C-4BE2-BE4F-1CB71483099F}"/>
    <dgm:cxn modelId="{C8CF9978-CE16-445B-B4C7-2E77AB7A65A5}" type="presOf" srcId="{BDBFBAB0-BF86-4A64-AB1F-C9FAB7DFAB5A}" destId="{75BCA111-D4FE-4576-98ED-7CD90EDEB82A}" srcOrd="0" destOrd="0" presId="urn:microsoft.com/office/officeart/2005/8/layout/radial2"/>
    <dgm:cxn modelId="{15B33A81-6E47-4CE0-AEBA-D51BFFC53321}" type="presOf" srcId="{BBEE92B6-30AC-428D-B497-0F6EEC2238B8}" destId="{1D253419-1CB5-4B59-90A3-9CC65FFC4A70}" srcOrd="0" destOrd="0" presId="urn:microsoft.com/office/officeart/2005/8/layout/radial2"/>
    <dgm:cxn modelId="{F210327F-E483-47C8-A699-185716ABB81F}" srcId="{822213DC-9269-473F-80B5-84C070FC0F20}" destId="{4DAC20D3-90A4-4A82-A555-C8021077F08D}" srcOrd="0" destOrd="0" parTransId="{DCC6AB3F-90D2-4226-92BA-597367E38998}" sibTransId="{618397BE-9B4E-430B-864C-2822EE795E0C}"/>
    <dgm:cxn modelId="{52208825-BC6F-4995-A524-1BEF797E106D}" type="presOf" srcId="{E0FABDA8-982C-4E16-8FBD-D4200D3FBFF5}" destId="{A9C37D3E-2E39-4CEB-A41D-C99586F7B4FC}" srcOrd="0" destOrd="0" presId="urn:microsoft.com/office/officeart/2005/8/layout/radial2"/>
    <dgm:cxn modelId="{BD7BC6F8-371F-41CB-8BC8-4A887FF0FF04}" type="presParOf" srcId="{0A569107-FA14-46B9-8575-8D0960C2FF24}" destId="{089D6F7B-EEE4-4198-9CAD-54F7370488BF}" srcOrd="0" destOrd="0" presId="urn:microsoft.com/office/officeart/2005/8/layout/radial2"/>
    <dgm:cxn modelId="{06371EDB-DC7E-4B79-ABE6-A1B21A3CB308}" type="presParOf" srcId="{089D6F7B-EEE4-4198-9CAD-54F7370488BF}" destId="{0AE46EB9-7DBC-4483-9990-44275309F3A8}" srcOrd="0" destOrd="0" presId="urn:microsoft.com/office/officeart/2005/8/layout/radial2"/>
    <dgm:cxn modelId="{8BD8F882-F1AB-42A6-8B98-43E575DC04AA}" type="presParOf" srcId="{0AE46EB9-7DBC-4483-9990-44275309F3A8}" destId="{BF275B1F-C443-440D-801C-C6B44438A49C}" srcOrd="0" destOrd="0" presId="urn:microsoft.com/office/officeart/2005/8/layout/radial2"/>
    <dgm:cxn modelId="{6C6047E3-2FE5-405B-B32C-315B9CC80D0C}" type="presParOf" srcId="{0AE46EB9-7DBC-4483-9990-44275309F3A8}" destId="{4D31C827-0DDF-442B-8327-2A9D52A78B7A}" srcOrd="1" destOrd="0" presId="urn:microsoft.com/office/officeart/2005/8/layout/radial2"/>
    <dgm:cxn modelId="{2C439EB9-F2E4-4922-B34F-B21F60C84BC2}" type="presParOf" srcId="{089D6F7B-EEE4-4198-9CAD-54F7370488BF}" destId="{A3866F06-0EC7-4DF5-B82E-B0B7041B8028}" srcOrd="1" destOrd="0" presId="urn:microsoft.com/office/officeart/2005/8/layout/radial2"/>
    <dgm:cxn modelId="{2FE29F42-4D28-4B19-84A8-3A220076A9EC}" type="presParOf" srcId="{089D6F7B-EEE4-4198-9CAD-54F7370488BF}" destId="{9913C6A2-D939-4B9D-B41C-384DF10E8F8E}" srcOrd="2" destOrd="0" presId="urn:microsoft.com/office/officeart/2005/8/layout/radial2"/>
    <dgm:cxn modelId="{B0F62D4C-C53A-4FAF-97D5-406D2499F4D9}" type="presParOf" srcId="{9913C6A2-D939-4B9D-B41C-384DF10E8F8E}" destId="{4568828C-5E01-486C-A2D1-33628D1D5E3F}" srcOrd="0" destOrd="0" presId="urn:microsoft.com/office/officeart/2005/8/layout/radial2"/>
    <dgm:cxn modelId="{C38E7A53-1146-43FA-B714-8C2A81756AA9}" type="presParOf" srcId="{9913C6A2-D939-4B9D-B41C-384DF10E8F8E}" destId="{348CA558-B0B8-4DCD-94B3-EC32D3BED58C}" srcOrd="1" destOrd="0" presId="urn:microsoft.com/office/officeart/2005/8/layout/radial2"/>
    <dgm:cxn modelId="{65E232CD-794C-49E0-BD92-29FC215E8614}" type="presParOf" srcId="{089D6F7B-EEE4-4198-9CAD-54F7370488BF}" destId="{1D253419-1CB5-4B59-90A3-9CC65FFC4A70}" srcOrd="3" destOrd="0" presId="urn:microsoft.com/office/officeart/2005/8/layout/radial2"/>
    <dgm:cxn modelId="{ABE1AFE6-AF0C-4E63-8F4A-B5E8EBF4EC46}" type="presParOf" srcId="{089D6F7B-EEE4-4198-9CAD-54F7370488BF}" destId="{B07FE038-30E3-4266-8EFD-06710C0C1229}" srcOrd="4" destOrd="0" presId="urn:microsoft.com/office/officeart/2005/8/layout/radial2"/>
    <dgm:cxn modelId="{17681136-4355-42C8-AD1A-45DDACDE79D8}" type="presParOf" srcId="{B07FE038-30E3-4266-8EFD-06710C0C1229}" destId="{10EC2555-DBE2-47E8-9A96-1E6D53C1CF8E}" srcOrd="0" destOrd="0" presId="urn:microsoft.com/office/officeart/2005/8/layout/radial2"/>
    <dgm:cxn modelId="{EC159CB6-F421-42CE-908C-69E03D22A6B8}" type="presParOf" srcId="{B07FE038-30E3-4266-8EFD-06710C0C1229}" destId="{4A1DC746-1D8C-4385-900B-74CBC0262F7F}" srcOrd="1" destOrd="0" presId="urn:microsoft.com/office/officeart/2005/8/layout/radial2"/>
    <dgm:cxn modelId="{CE780F29-2FB6-4C58-A8AC-E0CD10AFB927}" type="presParOf" srcId="{089D6F7B-EEE4-4198-9CAD-54F7370488BF}" destId="{3CAD488E-B752-433A-A658-E6C16FC47E3A}" srcOrd="5" destOrd="0" presId="urn:microsoft.com/office/officeart/2005/8/layout/radial2"/>
    <dgm:cxn modelId="{C878CB45-B594-4DE4-9376-B22444B0206E}" type="presParOf" srcId="{089D6F7B-EEE4-4198-9CAD-54F7370488BF}" destId="{44ABCBBA-8383-4CA4-9536-5D67620DE033}" srcOrd="6" destOrd="0" presId="urn:microsoft.com/office/officeart/2005/8/layout/radial2"/>
    <dgm:cxn modelId="{DAD23E8B-F1E2-42B4-9595-5125875B059F}" type="presParOf" srcId="{44ABCBBA-8383-4CA4-9536-5D67620DE033}" destId="{F4A9E9F5-6596-4B7C-9AA9-CE31BF63B972}" srcOrd="0" destOrd="0" presId="urn:microsoft.com/office/officeart/2005/8/layout/radial2"/>
    <dgm:cxn modelId="{0A38F7D9-6834-4D37-A39C-4B773784DBF2}" type="presParOf" srcId="{44ABCBBA-8383-4CA4-9536-5D67620DE033}" destId="{0ADA7763-9F9E-4D00-8234-A834DB06C657}" srcOrd="1" destOrd="0" presId="urn:microsoft.com/office/officeart/2005/8/layout/radial2"/>
    <dgm:cxn modelId="{6F1812E7-4022-4D8A-8A21-7EDE26169D7B}" type="presParOf" srcId="{089D6F7B-EEE4-4198-9CAD-54F7370488BF}" destId="{8242E0AC-E7FC-4A80-80A0-C163E56C0762}" srcOrd="7" destOrd="0" presId="urn:microsoft.com/office/officeart/2005/8/layout/radial2"/>
    <dgm:cxn modelId="{A0798C8A-7A3B-44A6-B822-77902B016910}" type="presParOf" srcId="{089D6F7B-EEE4-4198-9CAD-54F7370488BF}" destId="{FD13F841-D8E9-4603-AE14-B9816BC912F1}" srcOrd="8" destOrd="0" presId="urn:microsoft.com/office/officeart/2005/8/layout/radial2"/>
    <dgm:cxn modelId="{3B1339C2-A0DE-492B-9653-32202BA1ED8C}" type="presParOf" srcId="{FD13F841-D8E9-4603-AE14-B9816BC912F1}" destId="{70791E52-A363-4AF2-B37D-5472AFF16B99}" srcOrd="0" destOrd="0" presId="urn:microsoft.com/office/officeart/2005/8/layout/radial2"/>
    <dgm:cxn modelId="{530F4C27-6538-4D5F-8242-7C10D052C4A0}" type="presParOf" srcId="{FD13F841-D8E9-4603-AE14-B9816BC912F1}" destId="{8B0B00B8-CF0C-4566-B7CD-5330AD1BCD7C}" srcOrd="1" destOrd="0" presId="urn:microsoft.com/office/officeart/2005/8/layout/radial2"/>
    <dgm:cxn modelId="{D93CA24B-5181-4841-AC07-347EC89EA517}" type="presParOf" srcId="{089D6F7B-EEE4-4198-9CAD-54F7370488BF}" destId="{1641D0FB-DFB6-4281-83E5-3C155B9FB4DF}" srcOrd="9" destOrd="0" presId="urn:microsoft.com/office/officeart/2005/8/layout/radial2"/>
    <dgm:cxn modelId="{9C0F4B19-9F86-4636-9B5A-0DBF16741951}" type="presParOf" srcId="{089D6F7B-EEE4-4198-9CAD-54F7370488BF}" destId="{B487A423-8CA8-4E77-A832-4B7359B9FB51}" srcOrd="10" destOrd="0" presId="urn:microsoft.com/office/officeart/2005/8/layout/radial2"/>
    <dgm:cxn modelId="{AE9C2400-0ACE-4AD1-B8A4-950EF67D1242}" type="presParOf" srcId="{B487A423-8CA8-4E77-A832-4B7359B9FB51}" destId="{75BCA111-D4FE-4576-98ED-7CD90EDEB82A}" srcOrd="0" destOrd="0" presId="urn:microsoft.com/office/officeart/2005/8/layout/radial2"/>
    <dgm:cxn modelId="{8A19165E-18C0-423B-B557-0AA2918B977F}" type="presParOf" srcId="{B487A423-8CA8-4E77-A832-4B7359B9FB51}" destId="{32DD97BB-E743-4F96-BE2B-B9C2E4BC3E06}" srcOrd="1" destOrd="0" presId="urn:microsoft.com/office/officeart/2005/8/layout/radial2"/>
    <dgm:cxn modelId="{07EEF010-C934-48AE-93B2-B198B3272AC8}" type="presParOf" srcId="{089D6F7B-EEE4-4198-9CAD-54F7370488BF}" destId="{A9C37D3E-2E39-4CEB-A41D-C99586F7B4FC}" srcOrd="11" destOrd="0" presId="urn:microsoft.com/office/officeart/2005/8/layout/radial2"/>
    <dgm:cxn modelId="{3AB5D873-A783-4B87-865A-F91D62C069BD}" type="presParOf" srcId="{089D6F7B-EEE4-4198-9CAD-54F7370488BF}" destId="{F951A135-49D0-4C28-AE61-FB02B51DB9FE}" srcOrd="12" destOrd="0" presId="urn:microsoft.com/office/officeart/2005/8/layout/radial2"/>
    <dgm:cxn modelId="{81085400-2DF7-4D8B-B347-1F30C8F12B5F}" type="presParOf" srcId="{F951A135-49D0-4C28-AE61-FB02B51DB9FE}" destId="{F0BCCA23-983C-4D3D-9F26-365016925585}" srcOrd="0" destOrd="0" presId="urn:microsoft.com/office/officeart/2005/8/layout/radial2"/>
    <dgm:cxn modelId="{680F7EC6-7DFB-48CE-A866-C7251F38BBEF}" type="presParOf" srcId="{F951A135-49D0-4C28-AE61-FB02B51DB9FE}" destId="{2CB64140-824A-4520-A17D-2CA60FD89CC6}" srcOrd="1" destOrd="0" presId="urn:microsoft.com/office/officeart/2005/8/layout/radial2"/>
    <dgm:cxn modelId="{1338609A-E451-49FC-837B-FD2CED6E4059}" type="presParOf" srcId="{089D6F7B-EEE4-4198-9CAD-54F7370488BF}" destId="{2015110D-5221-4C64-9126-85D4FD1F5B9A}" srcOrd="13" destOrd="0" presId="urn:microsoft.com/office/officeart/2005/8/layout/radial2"/>
    <dgm:cxn modelId="{C19FD82D-AC7B-4C71-BB7F-36D6BB444D84}" type="presParOf" srcId="{089D6F7B-EEE4-4198-9CAD-54F7370488BF}" destId="{6AECB11E-D238-4CF6-B3C4-8DBEF3205CB6}" srcOrd="14" destOrd="0" presId="urn:microsoft.com/office/officeart/2005/8/layout/radial2"/>
    <dgm:cxn modelId="{4B796B72-683B-4643-B62A-F1613B891902}" type="presParOf" srcId="{6AECB11E-D238-4CF6-B3C4-8DBEF3205CB6}" destId="{7982FB7B-B877-486C-B914-E00849267E8B}" srcOrd="0" destOrd="0" presId="urn:microsoft.com/office/officeart/2005/8/layout/radial2"/>
    <dgm:cxn modelId="{1BC1533B-5A29-4171-8827-D06FB7AAC9EE}" type="presParOf" srcId="{6AECB11E-D238-4CF6-B3C4-8DBEF3205CB6}" destId="{CBB41FCE-5107-45F1-B9F9-60A2637B8F65}" srcOrd="1" destOrd="0" presId="urn:microsoft.com/office/officeart/2005/8/layout/radial2"/>
    <dgm:cxn modelId="{61CFC4EA-7516-4A7B-9373-D4D7FA25F4BA}" type="presParOf" srcId="{089D6F7B-EEE4-4198-9CAD-54F7370488BF}" destId="{CB5806BD-759F-4059-B157-4FA713668A77}" srcOrd="15" destOrd="0" presId="urn:microsoft.com/office/officeart/2005/8/layout/radial2"/>
    <dgm:cxn modelId="{4A915D9E-AE32-4C04-BBD0-E83B7A0C965B}" type="presParOf" srcId="{089D6F7B-EEE4-4198-9CAD-54F7370488BF}" destId="{F2BB8EF5-40B6-4F66-AD8A-20C8655F757E}" srcOrd="16" destOrd="0" presId="urn:microsoft.com/office/officeart/2005/8/layout/radial2"/>
    <dgm:cxn modelId="{965AF1A7-2327-4B1A-B067-C4C12E8A4FA1}" type="presParOf" srcId="{F2BB8EF5-40B6-4F66-AD8A-20C8655F757E}" destId="{C732C1BA-AE82-4FF1-BDCB-2F26D9E6A39F}" srcOrd="0" destOrd="0" presId="urn:microsoft.com/office/officeart/2005/8/layout/radial2"/>
    <dgm:cxn modelId="{24016202-EDCE-4745-AE63-14B920094516}" type="presParOf" srcId="{F2BB8EF5-40B6-4F66-AD8A-20C8655F757E}" destId="{20294754-0533-4C01-B6A7-ACF247B8AC8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C49A26-829C-4601-B6B9-BCF9440E18D0}" type="doc">
      <dgm:prSet loTypeId="urn:microsoft.com/office/officeart/2005/8/layout/venn1" loCatId="relationship" qsTypeId="urn:microsoft.com/office/officeart/2005/8/quickstyle/simple1" qsCatId="simple" csTypeId="urn:microsoft.com/office/officeart/2005/8/colors/accent1_2" csCatId="accent1" phldr="1"/>
      <dgm:spPr/>
    </dgm:pt>
    <dgm:pt modelId="{437D617D-F56B-46B2-8809-BA32D2BFA88A}">
      <dgm:prSet phldrT="[Text]"/>
      <dgm:spPr>
        <a:solidFill>
          <a:srgbClr val="92D050"/>
        </a:solidFill>
      </dgm:spPr>
      <dgm:t>
        <a:bodyPr/>
        <a:lstStyle/>
        <a:p>
          <a:r>
            <a:rPr lang="bn-BD" dirty="0" smtClean="0"/>
            <a:t>বায়ুমণ্ডল</a:t>
          </a:r>
          <a:endParaRPr lang="en-US" dirty="0"/>
        </a:p>
      </dgm:t>
    </dgm:pt>
    <dgm:pt modelId="{B29C90BF-14D4-4EE2-9DA9-7B1455D859F4}" type="parTrans" cxnId="{9AC79642-D5B0-40C4-9C28-5B26A3DE9E36}">
      <dgm:prSet/>
      <dgm:spPr/>
      <dgm:t>
        <a:bodyPr/>
        <a:lstStyle/>
        <a:p>
          <a:endParaRPr lang="en-US"/>
        </a:p>
      </dgm:t>
    </dgm:pt>
    <dgm:pt modelId="{05BA4599-0539-468A-88A3-6D13F8895D6D}" type="sibTrans" cxnId="{9AC79642-D5B0-40C4-9C28-5B26A3DE9E36}">
      <dgm:prSet/>
      <dgm:spPr/>
      <dgm:t>
        <a:bodyPr/>
        <a:lstStyle/>
        <a:p>
          <a:endParaRPr lang="en-US"/>
        </a:p>
      </dgm:t>
    </dgm:pt>
    <dgm:pt modelId="{DAE48D4C-9FA5-4B77-A4C0-3EADBA052EBB}">
      <dgm:prSet phldrT="[Text]"/>
      <dgm:spPr>
        <a:solidFill>
          <a:srgbClr val="00B050">
            <a:alpha val="50000"/>
          </a:srgbClr>
        </a:solidFill>
      </dgm:spPr>
      <dgm:t>
        <a:bodyPr/>
        <a:lstStyle/>
        <a:p>
          <a:r>
            <a:rPr lang="bn-BD" dirty="0" smtClean="0"/>
            <a:t>বারিমণ্ডল</a:t>
          </a:r>
          <a:endParaRPr lang="en-US" dirty="0"/>
        </a:p>
      </dgm:t>
    </dgm:pt>
    <dgm:pt modelId="{4B07CA3E-7DEF-4B27-91EA-183BC21773AE}" type="parTrans" cxnId="{DF7E135B-3A86-4D19-90A2-FE89D71C5807}">
      <dgm:prSet/>
      <dgm:spPr/>
      <dgm:t>
        <a:bodyPr/>
        <a:lstStyle/>
        <a:p>
          <a:endParaRPr lang="en-US"/>
        </a:p>
      </dgm:t>
    </dgm:pt>
    <dgm:pt modelId="{FEAB4E6A-02DB-4CAD-9F4F-252EB829892F}" type="sibTrans" cxnId="{DF7E135B-3A86-4D19-90A2-FE89D71C5807}">
      <dgm:prSet/>
      <dgm:spPr/>
      <dgm:t>
        <a:bodyPr/>
        <a:lstStyle/>
        <a:p>
          <a:endParaRPr lang="en-US"/>
        </a:p>
      </dgm:t>
    </dgm:pt>
    <dgm:pt modelId="{B5240505-C3D0-49D1-9A2C-B01ED2F90666}">
      <dgm:prSet phldrT="[Text]"/>
      <dgm:spPr>
        <a:solidFill>
          <a:schemeClr val="accent4">
            <a:lumMod val="75000"/>
          </a:schemeClr>
        </a:solidFill>
      </dgm:spPr>
      <dgm:t>
        <a:bodyPr/>
        <a:lstStyle/>
        <a:p>
          <a:r>
            <a:rPr lang="bn-BD" dirty="0" smtClean="0"/>
            <a:t>অশ্মমণ্ডল</a:t>
          </a:r>
          <a:endParaRPr lang="en-US" dirty="0"/>
        </a:p>
      </dgm:t>
    </dgm:pt>
    <dgm:pt modelId="{9FBFEB40-480E-496F-A538-BEF5DEA2E766}" type="parTrans" cxnId="{73B507C1-EDDC-4D42-8DF7-25E8881AC4AC}">
      <dgm:prSet/>
      <dgm:spPr/>
      <dgm:t>
        <a:bodyPr/>
        <a:lstStyle/>
        <a:p>
          <a:endParaRPr lang="en-US"/>
        </a:p>
      </dgm:t>
    </dgm:pt>
    <dgm:pt modelId="{0DB3D91E-02CD-43A7-84AB-3FF04C6455C8}" type="sibTrans" cxnId="{73B507C1-EDDC-4D42-8DF7-25E8881AC4AC}">
      <dgm:prSet/>
      <dgm:spPr/>
      <dgm:t>
        <a:bodyPr/>
        <a:lstStyle/>
        <a:p>
          <a:endParaRPr lang="en-US"/>
        </a:p>
      </dgm:t>
    </dgm:pt>
    <dgm:pt modelId="{9764FB61-AC0C-41E7-BB8F-E8C135B6A907}" type="pres">
      <dgm:prSet presAssocID="{AFC49A26-829C-4601-B6B9-BCF9440E18D0}" presName="compositeShape" presStyleCnt="0">
        <dgm:presLayoutVars>
          <dgm:chMax val="7"/>
          <dgm:dir/>
          <dgm:resizeHandles val="exact"/>
        </dgm:presLayoutVars>
      </dgm:prSet>
      <dgm:spPr/>
    </dgm:pt>
    <dgm:pt modelId="{37A41B9C-7272-448E-9EA0-5194A4D36F48}" type="pres">
      <dgm:prSet presAssocID="{437D617D-F56B-46B2-8809-BA32D2BFA88A}" presName="circ1" presStyleLbl="vennNode1" presStyleIdx="0" presStyleCnt="3" custScaleX="154638" custScaleY="101645"/>
      <dgm:spPr/>
      <dgm:t>
        <a:bodyPr/>
        <a:lstStyle/>
        <a:p>
          <a:endParaRPr lang="en-US"/>
        </a:p>
      </dgm:t>
    </dgm:pt>
    <dgm:pt modelId="{1E54DE1E-FB0E-40C2-A842-4EBE99152BBF}" type="pres">
      <dgm:prSet presAssocID="{437D617D-F56B-46B2-8809-BA32D2BFA88A}" presName="circ1Tx" presStyleLbl="revTx" presStyleIdx="0" presStyleCnt="0">
        <dgm:presLayoutVars>
          <dgm:chMax val="0"/>
          <dgm:chPref val="0"/>
          <dgm:bulletEnabled val="1"/>
        </dgm:presLayoutVars>
      </dgm:prSet>
      <dgm:spPr/>
      <dgm:t>
        <a:bodyPr/>
        <a:lstStyle/>
        <a:p>
          <a:endParaRPr lang="en-US"/>
        </a:p>
      </dgm:t>
    </dgm:pt>
    <dgm:pt modelId="{517B2086-FB28-409D-B701-44C6A3519744}" type="pres">
      <dgm:prSet presAssocID="{DAE48D4C-9FA5-4B77-A4C0-3EADBA052EBB}" presName="circ2" presStyleLbl="vennNode1" presStyleIdx="1" presStyleCnt="3" custScaleX="153123" custLinFactNeighborX="32785" custLinFactNeighborY="-3957"/>
      <dgm:spPr/>
      <dgm:t>
        <a:bodyPr/>
        <a:lstStyle/>
        <a:p>
          <a:endParaRPr lang="en-US"/>
        </a:p>
      </dgm:t>
    </dgm:pt>
    <dgm:pt modelId="{007378A0-EE70-4059-BB34-E7E462999D7A}" type="pres">
      <dgm:prSet presAssocID="{DAE48D4C-9FA5-4B77-A4C0-3EADBA052EBB}" presName="circ2Tx" presStyleLbl="revTx" presStyleIdx="0" presStyleCnt="0">
        <dgm:presLayoutVars>
          <dgm:chMax val="0"/>
          <dgm:chPref val="0"/>
          <dgm:bulletEnabled val="1"/>
        </dgm:presLayoutVars>
      </dgm:prSet>
      <dgm:spPr/>
      <dgm:t>
        <a:bodyPr/>
        <a:lstStyle/>
        <a:p>
          <a:endParaRPr lang="en-US"/>
        </a:p>
      </dgm:t>
    </dgm:pt>
    <dgm:pt modelId="{84FC51CC-9F08-44F8-A4FD-F895B456E54B}" type="pres">
      <dgm:prSet presAssocID="{B5240505-C3D0-49D1-9A2C-B01ED2F90666}" presName="circ3" presStyleLbl="vennNode1" presStyleIdx="2" presStyleCnt="3" custScaleX="168251" custLinFactNeighborX="-22712" custLinFactNeighborY="-3032"/>
      <dgm:spPr/>
      <dgm:t>
        <a:bodyPr/>
        <a:lstStyle/>
        <a:p>
          <a:endParaRPr lang="en-US"/>
        </a:p>
      </dgm:t>
    </dgm:pt>
    <dgm:pt modelId="{B45DDCD4-2994-43C1-A98F-31DEECAC89CA}" type="pres">
      <dgm:prSet presAssocID="{B5240505-C3D0-49D1-9A2C-B01ED2F90666}" presName="circ3Tx" presStyleLbl="revTx" presStyleIdx="0" presStyleCnt="0">
        <dgm:presLayoutVars>
          <dgm:chMax val="0"/>
          <dgm:chPref val="0"/>
          <dgm:bulletEnabled val="1"/>
        </dgm:presLayoutVars>
      </dgm:prSet>
      <dgm:spPr/>
      <dgm:t>
        <a:bodyPr/>
        <a:lstStyle/>
        <a:p>
          <a:endParaRPr lang="en-US"/>
        </a:p>
      </dgm:t>
    </dgm:pt>
  </dgm:ptLst>
  <dgm:cxnLst>
    <dgm:cxn modelId="{0F5E0D39-4832-46E7-A117-C8552B574815}" type="presOf" srcId="{DAE48D4C-9FA5-4B77-A4C0-3EADBA052EBB}" destId="{517B2086-FB28-409D-B701-44C6A3519744}" srcOrd="0" destOrd="0" presId="urn:microsoft.com/office/officeart/2005/8/layout/venn1"/>
    <dgm:cxn modelId="{9AC79642-D5B0-40C4-9C28-5B26A3DE9E36}" srcId="{AFC49A26-829C-4601-B6B9-BCF9440E18D0}" destId="{437D617D-F56B-46B2-8809-BA32D2BFA88A}" srcOrd="0" destOrd="0" parTransId="{B29C90BF-14D4-4EE2-9DA9-7B1455D859F4}" sibTransId="{05BA4599-0539-468A-88A3-6D13F8895D6D}"/>
    <dgm:cxn modelId="{39637AF8-67D5-4A92-B98C-5E64C54C229B}" type="presOf" srcId="{437D617D-F56B-46B2-8809-BA32D2BFA88A}" destId="{37A41B9C-7272-448E-9EA0-5194A4D36F48}" srcOrd="0" destOrd="0" presId="urn:microsoft.com/office/officeart/2005/8/layout/venn1"/>
    <dgm:cxn modelId="{DF7E135B-3A86-4D19-90A2-FE89D71C5807}" srcId="{AFC49A26-829C-4601-B6B9-BCF9440E18D0}" destId="{DAE48D4C-9FA5-4B77-A4C0-3EADBA052EBB}" srcOrd="1" destOrd="0" parTransId="{4B07CA3E-7DEF-4B27-91EA-183BC21773AE}" sibTransId="{FEAB4E6A-02DB-4CAD-9F4F-252EB829892F}"/>
    <dgm:cxn modelId="{98916607-AF8B-497F-A258-5A03362679B0}" type="presOf" srcId="{437D617D-F56B-46B2-8809-BA32D2BFA88A}" destId="{1E54DE1E-FB0E-40C2-A842-4EBE99152BBF}" srcOrd="1" destOrd="0" presId="urn:microsoft.com/office/officeart/2005/8/layout/venn1"/>
    <dgm:cxn modelId="{FE8323D8-F509-4524-9846-0794C64E3EE7}" type="presOf" srcId="{AFC49A26-829C-4601-B6B9-BCF9440E18D0}" destId="{9764FB61-AC0C-41E7-BB8F-E8C135B6A907}" srcOrd="0" destOrd="0" presId="urn:microsoft.com/office/officeart/2005/8/layout/venn1"/>
    <dgm:cxn modelId="{4AA7DD8D-861A-4EDE-AF70-98AE8DB0F2E8}" type="presOf" srcId="{DAE48D4C-9FA5-4B77-A4C0-3EADBA052EBB}" destId="{007378A0-EE70-4059-BB34-E7E462999D7A}" srcOrd="1" destOrd="0" presId="urn:microsoft.com/office/officeart/2005/8/layout/venn1"/>
    <dgm:cxn modelId="{73B507C1-EDDC-4D42-8DF7-25E8881AC4AC}" srcId="{AFC49A26-829C-4601-B6B9-BCF9440E18D0}" destId="{B5240505-C3D0-49D1-9A2C-B01ED2F90666}" srcOrd="2" destOrd="0" parTransId="{9FBFEB40-480E-496F-A538-BEF5DEA2E766}" sibTransId="{0DB3D91E-02CD-43A7-84AB-3FF04C6455C8}"/>
    <dgm:cxn modelId="{C6A3D2AE-68D1-4C2E-B05E-E0A35DCAF9C0}" type="presOf" srcId="{B5240505-C3D0-49D1-9A2C-B01ED2F90666}" destId="{84FC51CC-9F08-44F8-A4FD-F895B456E54B}" srcOrd="0" destOrd="0" presId="urn:microsoft.com/office/officeart/2005/8/layout/venn1"/>
    <dgm:cxn modelId="{305BE705-9B06-42B2-B821-9F24DC945C2D}" type="presOf" srcId="{B5240505-C3D0-49D1-9A2C-B01ED2F90666}" destId="{B45DDCD4-2994-43C1-A98F-31DEECAC89CA}" srcOrd="1" destOrd="0" presId="urn:microsoft.com/office/officeart/2005/8/layout/venn1"/>
    <dgm:cxn modelId="{0F0C455B-03E8-480F-A1C7-D5DC200A4E98}" type="presParOf" srcId="{9764FB61-AC0C-41E7-BB8F-E8C135B6A907}" destId="{37A41B9C-7272-448E-9EA0-5194A4D36F48}" srcOrd="0" destOrd="0" presId="urn:microsoft.com/office/officeart/2005/8/layout/venn1"/>
    <dgm:cxn modelId="{92925D0A-B4EE-405C-BC1F-72B473BC8D6F}" type="presParOf" srcId="{9764FB61-AC0C-41E7-BB8F-E8C135B6A907}" destId="{1E54DE1E-FB0E-40C2-A842-4EBE99152BBF}" srcOrd="1" destOrd="0" presId="urn:microsoft.com/office/officeart/2005/8/layout/venn1"/>
    <dgm:cxn modelId="{A94B5D18-690E-4FA3-A46A-1E9E6BADD919}" type="presParOf" srcId="{9764FB61-AC0C-41E7-BB8F-E8C135B6A907}" destId="{517B2086-FB28-409D-B701-44C6A3519744}" srcOrd="2" destOrd="0" presId="urn:microsoft.com/office/officeart/2005/8/layout/venn1"/>
    <dgm:cxn modelId="{ADAB168E-5154-4769-A47D-58CA9582D612}" type="presParOf" srcId="{9764FB61-AC0C-41E7-BB8F-E8C135B6A907}" destId="{007378A0-EE70-4059-BB34-E7E462999D7A}" srcOrd="3" destOrd="0" presId="urn:microsoft.com/office/officeart/2005/8/layout/venn1"/>
    <dgm:cxn modelId="{66D324B7-9B8B-4138-8D0E-95D015A58A28}" type="presParOf" srcId="{9764FB61-AC0C-41E7-BB8F-E8C135B6A907}" destId="{84FC51CC-9F08-44F8-A4FD-F895B456E54B}" srcOrd="4" destOrd="0" presId="urn:microsoft.com/office/officeart/2005/8/layout/venn1"/>
    <dgm:cxn modelId="{91B37546-6F26-48FE-9699-1DE1857BA511}" type="presParOf" srcId="{9764FB61-AC0C-41E7-BB8F-E8C135B6A907}" destId="{B45DDCD4-2994-43C1-A98F-31DEECAC89CA}" srcOrd="5" destOrd="0" presId="urn:microsoft.com/office/officeart/2005/8/layout/venn1"/>
  </dgm:cxnLst>
  <dgm:bg>
    <a:solidFill>
      <a:srgbClr val="FF0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2213DC-9269-473F-80B5-84C070FC0F2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4DAC20D3-90A4-4A82-A555-C8021077F08D}">
      <dgm:prSet phldrT="[Text]" custT="1"/>
      <dgm:spPr>
        <a:solidFill>
          <a:schemeClr val="accent4">
            <a:lumMod val="60000"/>
            <a:lumOff val="40000"/>
          </a:schemeClr>
        </a:solidFill>
      </dgm:spPr>
      <dgm:t>
        <a:bodyPr/>
        <a:lstStyle/>
        <a:p>
          <a:pPr algn="ctr"/>
          <a:r>
            <a:rPr lang="bn-BD" sz="1800" dirty="0" smtClean="0">
              <a:solidFill>
                <a:schemeClr val="tx1"/>
              </a:solidFill>
            </a:rPr>
            <a:t>সমুদ্র বিজ্ঞান</a:t>
          </a:r>
          <a:endParaRPr lang="en-US" sz="1800" dirty="0">
            <a:solidFill>
              <a:schemeClr val="tx1"/>
            </a:solidFill>
          </a:endParaRPr>
        </a:p>
      </dgm:t>
    </dgm:pt>
    <dgm:pt modelId="{DCC6AB3F-90D2-4226-92BA-597367E38998}" type="parTrans" cxnId="{F210327F-E483-47C8-A699-185716ABB81F}">
      <dgm:prSet/>
      <dgm:spPr/>
      <dgm:t>
        <a:bodyPr/>
        <a:lstStyle/>
        <a:p>
          <a:pPr algn="ctr"/>
          <a:endParaRPr lang="en-US"/>
        </a:p>
      </dgm:t>
    </dgm:pt>
    <dgm:pt modelId="{618397BE-9B4E-430B-864C-2822EE795E0C}" type="sibTrans" cxnId="{F210327F-E483-47C8-A699-185716ABB81F}">
      <dgm:prSet/>
      <dgm:spPr/>
      <dgm:t>
        <a:bodyPr/>
        <a:lstStyle/>
        <a:p>
          <a:endParaRPr lang="en-US"/>
        </a:p>
      </dgm:t>
    </dgm:pt>
    <dgm:pt modelId="{0D55DBBB-CA2F-461F-9A9F-586C43B1013C}">
      <dgm:prSet phldrT="[Text]" custT="1"/>
      <dgm:spPr>
        <a:solidFill>
          <a:schemeClr val="accent4"/>
        </a:solidFill>
      </dgm:spPr>
      <dgm:t>
        <a:bodyPr/>
        <a:lstStyle/>
        <a:p>
          <a:pPr algn="ctr"/>
          <a:r>
            <a:rPr lang="en-US" sz="2800" dirty="0" err="1" smtClean="0">
              <a:solidFill>
                <a:schemeClr val="tx1"/>
              </a:solidFill>
            </a:rPr>
            <a:t>ভূমিরূপ</a:t>
          </a:r>
          <a:r>
            <a:rPr lang="en-US" sz="2800" dirty="0" smtClean="0">
              <a:solidFill>
                <a:schemeClr val="tx1"/>
              </a:solidFill>
            </a:rPr>
            <a:t> </a:t>
          </a:r>
          <a:r>
            <a:rPr lang="en-US" sz="2800" dirty="0" err="1" smtClean="0">
              <a:solidFill>
                <a:schemeClr val="tx1"/>
              </a:solidFill>
            </a:rPr>
            <a:t>বিদ্যা</a:t>
          </a:r>
          <a:endParaRPr lang="en-US" sz="2800" dirty="0">
            <a:solidFill>
              <a:schemeClr val="tx1"/>
            </a:solidFill>
          </a:endParaRPr>
        </a:p>
      </dgm:t>
    </dgm:pt>
    <dgm:pt modelId="{BBEE92B6-30AC-428D-B497-0F6EEC2238B8}" type="parTrans" cxnId="{70FAD703-B007-4A72-9946-C085A9484D60}">
      <dgm:prSet/>
      <dgm:spPr/>
      <dgm:t>
        <a:bodyPr/>
        <a:lstStyle/>
        <a:p>
          <a:pPr algn="ctr"/>
          <a:endParaRPr lang="en-US"/>
        </a:p>
      </dgm:t>
    </dgm:pt>
    <dgm:pt modelId="{5DF4B95B-7CB1-41AF-BBDE-F0114536FA40}" type="sibTrans" cxnId="{70FAD703-B007-4A72-9946-C085A9484D60}">
      <dgm:prSet/>
      <dgm:spPr/>
      <dgm:t>
        <a:bodyPr/>
        <a:lstStyle/>
        <a:p>
          <a:endParaRPr lang="en-US"/>
        </a:p>
      </dgm:t>
    </dgm:pt>
    <dgm:pt modelId="{83E2FF20-C9EB-4420-858B-D066782B77B7}">
      <dgm:prSet custT="1"/>
      <dgm:spPr>
        <a:solidFill>
          <a:schemeClr val="accent2">
            <a:lumMod val="75000"/>
          </a:schemeClr>
        </a:solidFill>
      </dgm:spPr>
      <dgm:t>
        <a:bodyPr/>
        <a:lstStyle/>
        <a:p>
          <a:r>
            <a:rPr lang="en-US" sz="2800" dirty="0" err="1" smtClean="0"/>
            <a:t>হিমবাহ</a:t>
          </a:r>
          <a:r>
            <a:rPr lang="en-US" sz="2800" dirty="0" smtClean="0"/>
            <a:t> </a:t>
          </a:r>
          <a:r>
            <a:rPr lang="en-US" sz="2800" dirty="0" err="1" smtClean="0"/>
            <a:t>তত্ত্ব</a:t>
          </a:r>
          <a:endParaRPr lang="en-US" sz="2800" dirty="0"/>
        </a:p>
      </dgm:t>
    </dgm:pt>
    <dgm:pt modelId="{EF1C321D-DFA4-4ECC-BF69-3B5375F77B73}" type="parTrans" cxnId="{BD60D115-620E-4AE8-820B-3365CF0DAF65}">
      <dgm:prSet/>
      <dgm:spPr/>
      <dgm:t>
        <a:bodyPr/>
        <a:lstStyle/>
        <a:p>
          <a:endParaRPr lang="en-US"/>
        </a:p>
      </dgm:t>
    </dgm:pt>
    <dgm:pt modelId="{227A37D6-1014-42AB-ADA2-F99051EF48B3}" type="sibTrans" cxnId="{BD60D115-620E-4AE8-820B-3365CF0DAF65}">
      <dgm:prSet/>
      <dgm:spPr/>
      <dgm:t>
        <a:bodyPr/>
        <a:lstStyle/>
        <a:p>
          <a:endParaRPr lang="en-US"/>
        </a:p>
      </dgm:t>
    </dgm:pt>
    <dgm:pt modelId="{BDBFBAB0-BF86-4A64-AB1F-C9FAB7DFAB5A}">
      <dgm:prSet phldrT="[Text]" custT="1"/>
      <dgm:spPr>
        <a:solidFill>
          <a:schemeClr val="accent5">
            <a:lumMod val="75000"/>
          </a:schemeClr>
        </a:solidFill>
      </dgm:spPr>
      <dgm:t>
        <a:bodyPr/>
        <a:lstStyle/>
        <a:p>
          <a:pPr algn="ctr"/>
          <a:r>
            <a:rPr lang="en-US" sz="2800" dirty="0" err="1" smtClean="0"/>
            <a:t>জলবায়ুবিদ্যা</a:t>
          </a:r>
          <a:endParaRPr lang="en-US" sz="2800" dirty="0"/>
        </a:p>
      </dgm:t>
    </dgm:pt>
    <dgm:pt modelId="{C054151E-7DCA-4348-BD35-DAA130AB3D8B}" type="sibTrans" cxnId="{B53511EB-0C1C-4A14-B82B-5FCA7A75C48D}">
      <dgm:prSet/>
      <dgm:spPr/>
      <dgm:t>
        <a:bodyPr/>
        <a:lstStyle/>
        <a:p>
          <a:endParaRPr lang="en-US"/>
        </a:p>
      </dgm:t>
    </dgm:pt>
    <dgm:pt modelId="{DBBAFE1B-E207-435B-B351-8008F41B7232}" type="parTrans" cxnId="{B53511EB-0C1C-4A14-B82B-5FCA7A75C48D}">
      <dgm:prSet/>
      <dgm:spPr/>
      <dgm:t>
        <a:bodyPr/>
        <a:lstStyle/>
        <a:p>
          <a:pPr algn="ctr"/>
          <a:endParaRPr lang="en-US"/>
        </a:p>
      </dgm:t>
    </dgm:pt>
    <dgm:pt modelId="{E7C15249-C5CC-4599-A046-5DDDCC3AADC3}">
      <dgm:prSet phldrT="[Text]"/>
      <dgm:spPr>
        <a:solidFill>
          <a:srgbClr val="FFFF00"/>
        </a:solidFill>
      </dgm:spPr>
      <dgm:t>
        <a:bodyPr/>
        <a:lstStyle/>
        <a:p>
          <a:pPr algn="ctr"/>
          <a:r>
            <a:rPr lang="bn-BD" dirty="0" smtClean="0">
              <a:solidFill>
                <a:schemeClr val="tx1"/>
              </a:solidFill>
            </a:rPr>
            <a:t>উপকূলীয় ভূগোল </a:t>
          </a:r>
          <a:endParaRPr lang="en-US" dirty="0">
            <a:solidFill>
              <a:schemeClr val="tx1"/>
            </a:solidFill>
          </a:endParaRPr>
        </a:p>
      </dgm:t>
    </dgm:pt>
    <dgm:pt modelId="{C400F2FA-BDBF-480E-974A-97ECACD7F560}" type="sibTrans" cxnId="{6BDA6142-F6A4-4DF7-B5DB-067E1FA0F4E5}">
      <dgm:prSet/>
      <dgm:spPr/>
      <dgm:t>
        <a:bodyPr/>
        <a:lstStyle/>
        <a:p>
          <a:endParaRPr lang="en-US"/>
        </a:p>
      </dgm:t>
    </dgm:pt>
    <dgm:pt modelId="{E0FABDA8-982C-4E16-8FBD-D4200D3FBFF5}" type="parTrans" cxnId="{6BDA6142-F6A4-4DF7-B5DB-067E1FA0F4E5}">
      <dgm:prSet/>
      <dgm:spPr/>
      <dgm:t>
        <a:bodyPr/>
        <a:lstStyle/>
        <a:p>
          <a:pPr algn="ctr"/>
          <a:endParaRPr lang="en-US"/>
        </a:p>
      </dgm:t>
    </dgm:pt>
    <dgm:pt modelId="{30DD7984-1BE2-4E3E-9DE4-2F94DCF9D89A}">
      <dgm:prSet phldrT="[Text]" custT="1"/>
      <dgm:spPr>
        <a:solidFill>
          <a:schemeClr val="accent4">
            <a:lumMod val="75000"/>
          </a:schemeClr>
        </a:solidFill>
      </dgm:spPr>
      <dgm:t>
        <a:bodyPr/>
        <a:lstStyle/>
        <a:p>
          <a:pPr algn="ctr"/>
          <a:r>
            <a:rPr lang="bn-BD" sz="1600" dirty="0" smtClean="0"/>
            <a:t>জীব ভূগোল</a:t>
          </a:r>
          <a:endParaRPr lang="en-US" sz="1600" dirty="0"/>
        </a:p>
      </dgm:t>
    </dgm:pt>
    <dgm:pt modelId="{6F535DC6-AB6C-4BE2-BE4F-1CB71483099F}" type="sibTrans" cxnId="{45EB9AA6-15AF-470B-9A65-CBB1D8EA858A}">
      <dgm:prSet/>
      <dgm:spPr/>
      <dgm:t>
        <a:bodyPr/>
        <a:lstStyle/>
        <a:p>
          <a:endParaRPr lang="en-US"/>
        </a:p>
      </dgm:t>
    </dgm:pt>
    <dgm:pt modelId="{43A3F28D-D14E-4BA1-B4C3-4EAB04AB02F5}" type="parTrans" cxnId="{45EB9AA6-15AF-470B-9A65-CBB1D8EA858A}">
      <dgm:prSet/>
      <dgm:spPr/>
      <dgm:t>
        <a:bodyPr/>
        <a:lstStyle/>
        <a:p>
          <a:pPr algn="ctr"/>
          <a:endParaRPr lang="en-US"/>
        </a:p>
      </dgm:t>
    </dgm:pt>
    <dgm:pt modelId="{C8791197-C95F-49C7-AC7B-F7267CEBEEB5}">
      <dgm:prSet phldrT="[Text]" custT="1"/>
      <dgm:spPr>
        <a:solidFill>
          <a:schemeClr val="accent6">
            <a:lumMod val="75000"/>
          </a:schemeClr>
        </a:solidFill>
      </dgm:spPr>
      <dgm:t>
        <a:bodyPr/>
        <a:lstStyle/>
        <a:p>
          <a:pPr algn="ctr"/>
          <a:r>
            <a:rPr lang="bn-BD" sz="1800" dirty="0" smtClean="0"/>
            <a:t>পরিবেশ ভূগোল</a:t>
          </a:r>
          <a:endParaRPr lang="en-US" sz="1800" dirty="0"/>
        </a:p>
      </dgm:t>
    </dgm:pt>
    <dgm:pt modelId="{A9E185E3-8BE4-4F80-A52A-EAB44FAD5939}" type="sibTrans" cxnId="{38C38020-4A84-4D0C-9366-9C16B39B9E68}">
      <dgm:prSet/>
      <dgm:spPr/>
      <dgm:t>
        <a:bodyPr/>
        <a:lstStyle/>
        <a:p>
          <a:endParaRPr lang="en-US"/>
        </a:p>
      </dgm:t>
    </dgm:pt>
    <dgm:pt modelId="{40A51FE2-53F4-4253-A1AB-ACA8B19274CE}" type="parTrans" cxnId="{38C38020-4A84-4D0C-9366-9C16B39B9E68}">
      <dgm:prSet/>
      <dgm:spPr/>
      <dgm:t>
        <a:bodyPr/>
        <a:lstStyle/>
        <a:p>
          <a:pPr algn="ctr"/>
          <a:endParaRPr lang="en-US"/>
        </a:p>
      </dgm:t>
    </dgm:pt>
    <dgm:pt modelId="{79DCCAC3-D411-4E90-BAFD-02920808078B}">
      <dgm:prSet phldrT="[Text]" custT="1"/>
      <dgm:spPr>
        <a:solidFill>
          <a:srgbClr val="7030A0"/>
        </a:solidFill>
      </dgm:spPr>
      <dgm:t>
        <a:bodyPr/>
        <a:lstStyle/>
        <a:p>
          <a:pPr algn="ctr"/>
          <a:r>
            <a:rPr lang="en-US" sz="3200" dirty="0" err="1" smtClean="0"/>
            <a:t>বারিতত্ত্ব</a:t>
          </a:r>
          <a:endParaRPr lang="en-US" sz="3200" dirty="0"/>
        </a:p>
      </dgm:t>
    </dgm:pt>
    <dgm:pt modelId="{D12A88AF-96C4-42AF-A8BC-522E18EE3ED6}" type="sibTrans" cxnId="{02C6C38E-36A6-4955-B85B-82D8851B2A08}">
      <dgm:prSet/>
      <dgm:spPr/>
      <dgm:t>
        <a:bodyPr/>
        <a:lstStyle/>
        <a:p>
          <a:endParaRPr lang="en-US"/>
        </a:p>
      </dgm:t>
    </dgm:pt>
    <dgm:pt modelId="{E8985AB4-DF34-46B2-9554-A6E4256A809D}" type="parTrans" cxnId="{02C6C38E-36A6-4955-B85B-82D8851B2A08}">
      <dgm:prSet/>
      <dgm:spPr/>
      <dgm:t>
        <a:bodyPr/>
        <a:lstStyle/>
        <a:p>
          <a:pPr algn="ctr"/>
          <a:endParaRPr lang="en-US"/>
        </a:p>
      </dgm:t>
    </dgm:pt>
    <dgm:pt modelId="{0A569107-FA14-46B9-8575-8D0960C2FF24}" type="pres">
      <dgm:prSet presAssocID="{822213DC-9269-473F-80B5-84C070FC0F20}" presName="composite" presStyleCnt="0">
        <dgm:presLayoutVars>
          <dgm:chMax val="5"/>
          <dgm:dir/>
          <dgm:animLvl val="ctr"/>
          <dgm:resizeHandles val="exact"/>
        </dgm:presLayoutVars>
      </dgm:prSet>
      <dgm:spPr/>
      <dgm:t>
        <a:bodyPr/>
        <a:lstStyle/>
        <a:p>
          <a:endParaRPr lang="en-US"/>
        </a:p>
      </dgm:t>
    </dgm:pt>
    <dgm:pt modelId="{089D6F7B-EEE4-4198-9CAD-54F7370488BF}" type="pres">
      <dgm:prSet presAssocID="{822213DC-9269-473F-80B5-84C070FC0F20}" presName="cycle" presStyleCnt="0"/>
      <dgm:spPr/>
    </dgm:pt>
    <dgm:pt modelId="{0AE46EB9-7DBC-4483-9990-44275309F3A8}" type="pres">
      <dgm:prSet presAssocID="{822213DC-9269-473F-80B5-84C070FC0F20}" presName="centerShape" presStyleCnt="0"/>
      <dgm:spPr/>
    </dgm:pt>
    <dgm:pt modelId="{BF275B1F-C443-440D-801C-C6B44438A49C}" type="pres">
      <dgm:prSet presAssocID="{822213DC-9269-473F-80B5-84C070FC0F20}" presName="connSite" presStyleLbl="node1" presStyleIdx="0" presStyleCnt="9"/>
      <dgm:spPr/>
    </dgm:pt>
    <dgm:pt modelId="{4D31C827-0DDF-442B-8327-2A9D52A78B7A}" type="pres">
      <dgm:prSet presAssocID="{822213DC-9269-473F-80B5-84C070FC0F20}" presName="visible" presStyleLbl="node1" presStyleIdx="0" presStyleCnt="9" custScaleX="251855" custScaleY="211725" custLinFactNeighborX="53645" custLinFactNeighborY="-4025"/>
      <dgm:spPr>
        <a:blipFill>
          <a:blip xmlns:r="http://schemas.openxmlformats.org/officeDocument/2006/relationships" r:embed="rId1"/>
          <a:tile tx="0" ty="0" sx="100000" sy="100000" flip="none" algn="tl"/>
        </a:blipFill>
      </dgm:spPr>
      <dgm:t>
        <a:bodyPr/>
        <a:lstStyle/>
        <a:p>
          <a:endParaRPr lang="en-US"/>
        </a:p>
      </dgm:t>
    </dgm:pt>
    <dgm:pt modelId="{A3866F06-0EC7-4DF5-B82E-B0B7041B8028}" type="pres">
      <dgm:prSet presAssocID="{DCC6AB3F-90D2-4226-92BA-597367E38998}" presName="Name25" presStyleLbl="parChTrans1D1" presStyleIdx="0" presStyleCnt="8"/>
      <dgm:spPr/>
      <dgm:t>
        <a:bodyPr/>
        <a:lstStyle/>
        <a:p>
          <a:endParaRPr lang="en-US"/>
        </a:p>
      </dgm:t>
    </dgm:pt>
    <dgm:pt modelId="{9913C6A2-D939-4B9D-B41C-384DF10E8F8E}" type="pres">
      <dgm:prSet presAssocID="{4DAC20D3-90A4-4A82-A555-C8021077F08D}" presName="node" presStyleCnt="0"/>
      <dgm:spPr/>
    </dgm:pt>
    <dgm:pt modelId="{4568828C-5E01-486C-A2D1-33628D1D5E3F}" type="pres">
      <dgm:prSet presAssocID="{4DAC20D3-90A4-4A82-A555-C8021077F08D}" presName="parentNode" presStyleLbl="node1" presStyleIdx="1" presStyleCnt="9" custScaleX="334341" custScaleY="264875" custLinFactX="-300000" custLinFactY="81101" custLinFactNeighborX="-348384" custLinFactNeighborY="100000">
        <dgm:presLayoutVars>
          <dgm:chMax val="1"/>
          <dgm:bulletEnabled val="1"/>
        </dgm:presLayoutVars>
      </dgm:prSet>
      <dgm:spPr/>
      <dgm:t>
        <a:bodyPr/>
        <a:lstStyle/>
        <a:p>
          <a:endParaRPr lang="en-US"/>
        </a:p>
      </dgm:t>
    </dgm:pt>
    <dgm:pt modelId="{348CA558-B0B8-4DCD-94B3-EC32D3BED58C}" type="pres">
      <dgm:prSet presAssocID="{4DAC20D3-90A4-4A82-A555-C8021077F08D}" presName="childNode" presStyleLbl="revTx" presStyleIdx="0" presStyleCnt="0">
        <dgm:presLayoutVars>
          <dgm:bulletEnabled val="1"/>
        </dgm:presLayoutVars>
      </dgm:prSet>
      <dgm:spPr/>
      <dgm:t>
        <a:bodyPr/>
        <a:lstStyle/>
        <a:p>
          <a:endParaRPr lang="en-US"/>
        </a:p>
      </dgm:t>
    </dgm:pt>
    <dgm:pt modelId="{1D253419-1CB5-4B59-90A3-9CC65FFC4A70}" type="pres">
      <dgm:prSet presAssocID="{BBEE92B6-30AC-428D-B497-0F6EEC2238B8}" presName="Name25" presStyleLbl="parChTrans1D1" presStyleIdx="1" presStyleCnt="8"/>
      <dgm:spPr/>
      <dgm:t>
        <a:bodyPr/>
        <a:lstStyle/>
        <a:p>
          <a:endParaRPr lang="en-US"/>
        </a:p>
      </dgm:t>
    </dgm:pt>
    <dgm:pt modelId="{B07FE038-30E3-4266-8EFD-06710C0C1229}" type="pres">
      <dgm:prSet presAssocID="{0D55DBBB-CA2F-461F-9A9F-586C43B1013C}" presName="node" presStyleCnt="0"/>
      <dgm:spPr/>
    </dgm:pt>
    <dgm:pt modelId="{10EC2555-DBE2-47E8-9A96-1E6D53C1CF8E}" type="pres">
      <dgm:prSet presAssocID="{0D55DBBB-CA2F-461F-9A9F-586C43B1013C}" presName="parentNode" presStyleLbl="node1" presStyleIdx="2" presStyleCnt="9" custScaleX="361953" custScaleY="260700" custLinFactX="-189045" custLinFactNeighborX="-200000" custLinFactNeighborY="-68084">
        <dgm:presLayoutVars>
          <dgm:chMax val="1"/>
          <dgm:bulletEnabled val="1"/>
        </dgm:presLayoutVars>
      </dgm:prSet>
      <dgm:spPr/>
      <dgm:t>
        <a:bodyPr/>
        <a:lstStyle/>
        <a:p>
          <a:endParaRPr lang="en-US"/>
        </a:p>
      </dgm:t>
    </dgm:pt>
    <dgm:pt modelId="{4A1DC746-1D8C-4385-900B-74CBC0262F7F}" type="pres">
      <dgm:prSet presAssocID="{0D55DBBB-CA2F-461F-9A9F-586C43B1013C}" presName="childNode" presStyleLbl="revTx" presStyleIdx="0" presStyleCnt="0">
        <dgm:presLayoutVars>
          <dgm:bulletEnabled val="1"/>
        </dgm:presLayoutVars>
      </dgm:prSet>
      <dgm:spPr/>
      <dgm:t>
        <a:bodyPr/>
        <a:lstStyle/>
        <a:p>
          <a:endParaRPr lang="en-US"/>
        </a:p>
      </dgm:t>
    </dgm:pt>
    <dgm:pt modelId="{3CAD488E-B752-433A-A658-E6C16FC47E3A}" type="pres">
      <dgm:prSet presAssocID="{E8985AB4-DF34-46B2-9554-A6E4256A809D}" presName="Name25" presStyleLbl="parChTrans1D1" presStyleIdx="2" presStyleCnt="8"/>
      <dgm:spPr/>
      <dgm:t>
        <a:bodyPr/>
        <a:lstStyle/>
        <a:p>
          <a:endParaRPr lang="en-US"/>
        </a:p>
      </dgm:t>
    </dgm:pt>
    <dgm:pt modelId="{44ABCBBA-8383-4CA4-9536-5D67620DE033}" type="pres">
      <dgm:prSet presAssocID="{79DCCAC3-D411-4E90-BAFD-02920808078B}" presName="node" presStyleCnt="0"/>
      <dgm:spPr/>
    </dgm:pt>
    <dgm:pt modelId="{F4A9E9F5-6596-4B7C-9AA9-CE31BF63B972}" type="pres">
      <dgm:prSet presAssocID="{79DCCAC3-D411-4E90-BAFD-02920808078B}" presName="parentNode" presStyleLbl="node1" presStyleIdx="3" presStyleCnt="9" custScaleX="329326" custScaleY="310172" custLinFactY="-616" custLinFactNeighborX="-89463" custLinFactNeighborY="-100000">
        <dgm:presLayoutVars>
          <dgm:chMax val="1"/>
          <dgm:bulletEnabled val="1"/>
        </dgm:presLayoutVars>
      </dgm:prSet>
      <dgm:spPr/>
      <dgm:t>
        <a:bodyPr/>
        <a:lstStyle/>
        <a:p>
          <a:endParaRPr lang="en-US"/>
        </a:p>
      </dgm:t>
    </dgm:pt>
    <dgm:pt modelId="{0ADA7763-9F9E-4D00-8234-A834DB06C657}" type="pres">
      <dgm:prSet presAssocID="{79DCCAC3-D411-4E90-BAFD-02920808078B}" presName="childNode" presStyleLbl="revTx" presStyleIdx="0" presStyleCnt="0">
        <dgm:presLayoutVars>
          <dgm:bulletEnabled val="1"/>
        </dgm:presLayoutVars>
      </dgm:prSet>
      <dgm:spPr/>
      <dgm:t>
        <a:bodyPr/>
        <a:lstStyle/>
        <a:p>
          <a:endParaRPr lang="en-US"/>
        </a:p>
      </dgm:t>
    </dgm:pt>
    <dgm:pt modelId="{8242E0AC-E7FC-4A80-80A0-C163E56C0762}" type="pres">
      <dgm:prSet presAssocID="{EF1C321D-DFA4-4ECC-BF69-3B5375F77B73}" presName="Name25" presStyleLbl="parChTrans1D1" presStyleIdx="3" presStyleCnt="8"/>
      <dgm:spPr/>
      <dgm:t>
        <a:bodyPr/>
        <a:lstStyle/>
        <a:p>
          <a:endParaRPr lang="en-US"/>
        </a:p>
      </dgm:t>
    </dgm:pt>
    <dgm:pt modelId="{FD13F841-D8E9-4603-AE14-B9816BC912F1}" type="pres">
      <dgm:prSet presAssocID="{83E2FF20-C9EB-4420-858B-D066782B77B7}" presName="node" presStyleCnt="0"/>
      <dgm:spPr/>
    </dgm:pt>
    <dgm:pt modelId="{70791E52-A363-4AF2-B37D-5472AFF16B99}" type="pres">
      <dgm:prSet presAssocID="{83E2FF20-C9EB-4420-858B-D066782B77B7}" presName="parentNode" presStyleLbl="node1" presStyleIdx="4" presStyleCnt="9" custScaleX="319414" custScaleY="307945" custLinFactNeighborX="84938" custLinFactNeighborY="53645">
        <dgm:presLayoutVars>
          <dgm:chMax val="1"/>
          <dgm:bulletEnabled val="1"/>
        </dgm:presLayoutVars>
      </dgm:prSet>
      <dgm:spPr/>
      <dgm:t>
        <a:bodyPr/>
        <a:lstStyle/>
        <a:p>
          <a:endParaRPr lang="en-US"/>
        </a:p>
      </dgm:t>
    </dgm:pt>
    <dgm:pt modelId="{8B0B00B8-CF0C-4566-B7CD-5330AD1BCD7C}" type="pres">
      <dgm:prSet presAssocID="{83E2FF20-C9EB-4420-858B-D066782B77B7}" presName="childNode" presStyleLbl="revTx" presStyleIdx="0" presStyleCnt="0">
        <dgm:presLayoutVars>
          <dgm:bulletEnabled val="1"/>
        </dgm:presLayoutVars>
      </dgm:prSet>
      <dgm:spPr/>
    </dgm:pt>
    <dgm:pt modelId="{1641D0FB-DFB6-4281-83E5-3C155B9FB4DF}" type="pres">
      <dgm:prSet presAssocID="{DBBAFE1B-E207-435B-B351-8008F41B7232}" presName="Name25" presStyleLbl="parChTrans1D1" presStyleIdx="4" presStyleCnt="8"/>
      <dgm:spPr/>
      <dgm:t>
        <a:bodyPr/>
        <a:lstStyle/>
        <a:p>
          <a:endParaRPr lang="en-US"/>
        </a:p>
      </dgm:t>
    </dgm:pt>
    <dgm:pt modelId="{B487A423-8CA8-4E77-A832-4B7359B9FB51}" type="pres">
      <dgm:prSet presAssocID="{BDBFBAB0-BF86-4A64-AB1F-C9FAB7DFAB5A}" presName="node" presStyleCnt="0"/>
      <dgm:spPr/>
    </dgm:pt>
    <dgm:pt modelId="{75BCA111-D4FE-4576-98ED-7CD90EDEB82A}" type="pres">
      <dgm:prSet presAssocID="{BDBFBAB0-BF86-4A64-AB1F-C9FAB7DFAB5A}" presName="parentNode" presStyleLbl="node1" presStyleIdx="5" presStyleCnt="9" custScaleX="389088" custScaleY="292728" custLinFactY="94528" custLinFactNeighborX="-33575" custLinFactNeighborY="100000">
        <dgm:presLayoutVars>
          <dgm:chMax val="1"/>
          <dgm:bulletEnabled val="1"/>
        </dgm:presLayoutVars>
      </dgm:prSet>
      <dgm:spPr/>
      <dgm:t>
        <a:bodyPr/>
        <a:lstStyle/>
        <a:p>
          <a:endParaRPr lang="en-US"/>
        </a:p>
      </dgm:t>
    </dgm:pt>
    <dgm:pt modelId="{32DD97BB-E743-4F96-BE2B-B9C2E4BC3E06}" type="pres">
      <dgm:prSet presAssocID="{BDBFBAB0-BF86-4A64-AB1F-C9FAB7DFAB5A}" presName="childNode" presStyleLbl="revTx" presStyleIdx="0" presStyleCnt="0">
        <dgm:presLayoutVars>
          <dgm:bulletEnabled val="1"/>
        </dgm:presLayoutVars>
      </dgm:prSet>
      <dgm:spPr/>
    </dgm:pt>
    <dgm:pt modelId="{A9C37D3E-2E39-4CEB-A41D-C99586F7B4FC}" type="pres">
      <dgm:prSet presAssocID="{E0FABDA8-982C-4E16-8FBD-D4200D3FBFF5}" presName="Name25" presStyleLbl="parChTrans1D1" presStyleIdx="5" presStyleCnt="8"/>
      <dgm:spPr/>
      <dgm:t>
        <a:bodyPr/>
        <a:lstStyle/>
        <a:p>
          <a:endParaRPr lang="en-US"/>
        </a:p>
      </dgm:t>
    </dgm:pt>
    <dgm:pt modelId="{F951A135-49D0-4C28-AE61-FB02B51DB9FE}" type="pres">
      <dgm:prSet presAssocID="{E7C15249-C5CC-4599-A046-5DDDCC3AADC3}" presName="node" presStyleCnt="0"/>
      <dgm:spPr/>
    </dgm:pt>
    <dgm:pt modelId="{F0BCCA23-983C-4D3D-9F26-365016925585}" type="pres">
      <dgm:prSet presAssocID="{E7C15249-C5CC-4599-A046-5DDDCC3AADC3}" presName="parentNode" presStyleLbl="node1" presStyleIdx="6" presStyleCnt="9" custScaleX="342467" custScaleY="246527" custLinFactX="-184588" custLinFactY="72157" custLinFactNeighborX="-200000" custLinFactNeighborY="100000">
        <dgm:presLayoutVars>
          <dgm:chMax val="1"/>
          <dgm:bulletEnabled val="1"/>
        </dgm:presLayoutVars>
      </dgm:prSet>
      <dgm:spPr/>
      <dgm:t>
        <a:bodyPr/>
        <a:lstStyle/>
        <a:p>
          <a:endParaRPr lang="en-US"/>
        </a:p>
      </dgm:t>
    </dgm:pt>
    <dgm:pt modelId="{2CB64140-824A-4520-A17D-2CA60FD89CC6}" type="pres">
      <dgm:prSet presAssocID="{E7C15249-C5CC-4599-A046-5DDDCC3AADC3}" presName="childNode" presStyleLbl="revTx" presStyleIdx="0" presStyleCnt="0">
        <dgm:presLayoutVars>
          <dgm:bulletEnabled val="1"/>
        </dgm:presLayoutVars>
      </dgm:prSet>
      <dgm:spPr/>
    </dgm:pt>
    <dgm:pt modelId="{2015110D-5221-4C64-9126-85D4FD1F5B9A}" type="pres">
      <dgm:prSet presAssocID="{43A3F28D-D14E-4BA1-B4C3-4EAB04AB02F5}" presName="Name25" presStyleLbl="parChTrans1D1" presStyleIdx="6" presStyleCnt="8"/>
      <dgm:spPr/>
      <dgm:t>
        <a:bodyPr/>
        <a:lstStyle/>
        <a:p>
          <a:endParaRPr lang="en-US"/>
        </a:p>
      </dgm:t>
    </dgm:pt>
    <dgm:pt modelId="{6AECB11E-D238-4CF6-B3C4-8DBEF3205CB6}" type="pres">
      <dgm:prSet presAssocID="{30DD7984-1BE2-4E3E-9DE4-2F94DCF9D89A}" presName="node" presStyleCnt="0"/>
      <dgm:spPr/>
    </dgm:pt>
    <dgm:pt modelId="{7982FB7B-B877-486C-B914-E00849267E8B}" type="pres">
      <dgm:prSet presAssocID="{30DD7984-1BE2-4E3E-9DE4-2F94DCF9D89A}" presName="parentNode" presStyleLbl="node1" presStyleIdx="7" presStyleCnt="9" custScaleX="314971" custScaleY="301251" custLinFactX="-306527" custLinFactNeighborX="-400000" custLinFactNeighborY="-4484">
        <dgm:presLayoutVars>
          <dgm:chMax val="1"/>
          <dgm:bulletEnabled val="1"/>
        </dgm:presLayoutVars>
      </dgm:prSet>
      <dgm:spPr/>
      <dgm:t>
        <a:bodyPr/>
        <a:lstStyle/>
        <a:p>
          <a:endParaRPr lang="en-US"/>
        </a:p>
      </dgm:t>
    </dgm:pt>
    <dgm:pt modelId="{CBB41FCE-5107-45F1-B9F9-60A2637B8F65}" type="pres">
      <dgm:prSet presAssocID="{30DD7984-1BE2-4E3E-9DE4-2F94DCF9D89A}" presName="childNode" presStyleLbl="revTx" presStyleIdx="0" presStyleCnt="0">
        <dgm:presLayoutVars>
          <dgm:bulletEnabled val="1"/>
        </dgm:presLayoutVars>
      </dgm:prSet>
      <dgm:spPr/>
    </dgm:pt>
    <dgm:pt modelId="{CB5806BD-759F-4059-B157-4FA713668A77}" type="pres">
      <dgm:prSet presAssocID="{40A51FE2-53F4-4253-A1AB-ACA8B19274CE}" presName="Name25" presStyleLbl="parChTrans1D1" presStyleIdx="7" presStyleCnt="8"/>
      <dgm:spPr/>
      <dgm:t>
        <a:bodyPr/>
        <a:lstStyle/>
        <a:p>
          <a:endParaRPr lang="en-US"/>
        </a:p>
      </dgm:t>
    </dgm:pt>
    <dgm:pt modelId="{F2BB8EF5-40B6-4F66-AD8A-20C8655F757E}" type="pres">
      <dgm:prSet presAssocID="{C8791197-C95F-49C7-AC7B-F7267CEBEEB5}" presName="node" presStyleCnt="0"/>
      <dgm:spPr/>
    </dgm:pt>
    <dgm:pt modelId="{C732C1BA-AE82-4FF1-BDCB-2F26D9E6A39F}" type="pres">
      <dgm:prSet presAssocID="{C8791197-C95F-49C7-AC7B-F7267CEBEEB5}" presName="parentNode" presStyleLbl="node1" presStyleIdx="8" presStyleCnt="9" custScaleX="353882" custScaleY="303742" custLinFactX="-306515" custLinFactY="-200000" custLinFactNeighborX="-400000" custLinFactNeighborY="-229275">
        <dgm:presLayoutVars>
          <dgm:chMax val="1"/>
          <dgm:bulletEnabled val="1"/>
        </dgm:presLayoutVars>
      </dgm:prSet>
      <dgm:spPr/>
      <dgm:t>
        <a:bodyPr/>
        <a:lstStyle/>
        <a:p>
          <a:endParaRPr lang="en-US"/>
        </a:p>
      </dgm:t>
    </dgm:pt>
    <dgm:pt modelId="{20294754-0533-4C01-B6A7-ACF247B8AC8E}" type="pres">
      <dgm:prSet presAssocID="{C8791197-C95F-49C7-AC7B-F7267CEBEEB5}" presName="childNode" presStyleLbl="revTx" presStyleIdx="0" presStyleCnt="0">
        <dgm:presLayoutVars>
          <dgm:bulletEnabled val="1"/>
        </dgm:presLayoutVars>
      </dgm:prSet>
      <dgm:spPr/>
    </dgm:pt>
  </dgm:ptLst>
  <dgm:cxnLst>
    <dgm:cxn modelId="{AE8253DE-6715-440F-BEF2-DB0B3D23CF65}" type="presOf" srcId="{40A51FE2-53F4-4253-A1AB-ACA8B19274CE}" destId="{CB5806BD-759F-4059-B157-4FA713668A77}" srcOrd="0" destOrd="0" presId="urn:microsoft.com/office/officeart/2005/8/layout/radial2"/>
    <dgm:cxn modelId="{02C6C38E-36A6-4955-B85B-82D8851B2A08}" srcId="{822213DC-9269-473F-80B5-84C070FC0F20}" destId="{79DCCAC3-D411-4E90-BAFD-02920808078B}" srcOrd="2" destOrd="0" parTransId="{E8985AB4-DF34-46B2-9554-A6E4256A809D}" sibTransId="{D12A88AF-96C4-42AF-A8BC-522E18EE3ED6}"/>
    <dgm:cxn modelId="{EE875C5C-3AEE-42C6-A086-800A5B0F8269}" type="presOf" srcId="{C8791197-C95F-49C7-AC7B-F7267CEBEEB5}" destId="{C732C1BA-AE82-4FF1-BDCB-2F26D9E6A39F}" srcOrd="0" destOrd="0" presId="urn:microsoft.com/office/officeart/2005/8/layout/radial2"/>
    <dgm:cxn modelId="{4F202ACA-F06C-462A-AC9C-07AC8EE6A521}" type="presOf" srcId="{E7C15249-C5CC-4599-A046-5DDDCC3AADC3}" destId="{F0BCCA23-983C-4D3D-9F26-365016925585}" srcOrd="0" destOrd="0" presId="urn:microsoft.com/office/officeart/2005/8/layout/radial2"/>
    <dgm:cxn modelId="{0FF4ED97-BD18-4CC9-B6F3-854B19814ABB}" type="presOf" srcId="{E8985AB4-DF34-46B2-9554-A6E4256A809D}" destId="{3CAD488E-B752-433A-A658-E6C16FC47E3A}" srcOrd="0" destOrd="0" presId="urn:microsoft.com/office/officeart/2005/8/layout/radial2"/>
    <dgm:cxn modelId="{D8C5A997-91A5-447B-8B4D-712CF6A76817}" type="presOf" srcId="{E0FABDA8-982C-4E16-8FBD-D4200D3FBFF5}" destId="{A9C37D3E-2E39-4CEB-A41D-C99586F7B4FC}" srcOrd="0" destOrd="0" presId="urn:microsoft.com/office/officeart/2005/8/layout/radial2"/>
    <dgm:cxn modelId="{6BDA6142-F6A4-4DF7-B5DB-067E1FA0F4E5}" srcId="{822213DC-9269-473F-80B5-84C070FC0F20}" destId="{E7C15249-C5CC-4599-A046-5DDDCC3AADC3}" srcOrd="5" destOrd="0" parTransId="{E0FABDA8-982C-4E16-8FBD-D4200D3FBFF5}" sibTransId="{C400F2FA-BDBF-480E-974A-97ECACD7F560}"/>
    <dgm:cxn modelId="{70FAD703-B007-4A72-9946-C085A9484D60}" srcId="{822213DC-9269-473F-80B5-84C070FC0F20}" destId="{0D55DBBB-CA2F-461F-9A9F-586C43B1013C}" srcOrd="1" destOrd="0" parTransId="{BBEE92B6-30AC-428D-B497-0F6EEC2238B8}" sibTransId="{5DF4B95B-7CB1-41AF-BBDE-F0114536FA40}"/>
    <dgm:cxn modelId="{5A1E7F2C-2C33-448D-BA1D-7444913738F0}" type="presOf" srcId="{BDBFBAB0-BF86-4A64-AB1F-C9FAB7DFAB5A}" destId="{75BCA111-D4FE-4576-98ED-7CD90EDEB82A}" srcOrd="0" destOrd="0" presId="urn:microsoft.com/office/officeart/2005/8/layout/radial2"/>
    <dgm:cxn modelId="{BD60D115-620E-4AE8-820B-3365CF0DAF65}" srcId="{822213DC-9269-473F-80B5-84C070FC0F20}" destId="{83E2FF20-C9EB-4420-858B-D066782B77B7}" srcOrd="3" destOrd="0" parTransId="{EF1C321D-DFA4-4ECC-BF69-3B5375F77B73}" sibTransId="{227A37D6-1014-42AB-ADA2-F99051EF48B3}"/>
    <dgm:cxn modelId="{B5646D12-AF3D-4666-B677-BA3C3D794696}" type="presOf" srcId="{822213DC-9269-473F-80B5-84C070FC0F20}" destId="{0A569107-FA14-46B9-8575-8D0960C2FF24}" srcOrd="0" destOrd="0" presId="urn:microsoft.com/office/officeart/2005/8/layout/radial2"/>
    <dgm:cxn modelId="{838F265D-C50A-47DB-9AF8-753EC293ABC4}" type="presOf" srcId="{79DCCAC3-D411-4E90-BAFD-02920808078B}" destId="{F4A9E9F5-6596-4B7C-9AA9-CE31BF63B972}" srcOrd="0" destOrd="0" presId="urn:microsoft.com/office/officeart/2005/8/layout/radial2"/>
    <dgm:cxn modelId="{CAE6D222-9DA2-4369-8A83-E54294AC14A0}" type="presOf" srcId="{4DAC20D3-90A4-4A82-A555-C8021077F08D}" destId="{4568828C-5E01-486C-A2D1-33628D1D5E3F}" srcOrd="0" destOrd="0" presId="urn:microsoft.com/office/officeart/2005/8/layout/radial2"/>
    <dgm:cxn modelId="{47460BC7-9AE4-4E97-9E15-96B25E32E68A}" type="presOf" srcId="{0D55DBBB-CA2F-461F-9A9F-586C43B1013C}" destId="{10EC2555-DBE2-47E8-9A96-1E6D53C1CF8E}" srcOrd="0" destOrd="0" presId="urn:microsoft.com/office/officeart/2005/8/layout/radial2"/>
    <dgm:cxn modelId="{F210327F-E483-47C8-A699-185716ABB81F}" srcId="{822213DC-9269-473F-80B5-84C070FC0F20}" destId="{4DAC20D3-90A4-4A82-A555-C8021077F08D}" srcOrd="0" destOrd="0" parTransId="{DCC6AB3F-90D2-4226-92BA-597367E38998}" sibTransId="{618397BE-9B4E-430B-864C-2822EE795E0C}"/>
    <dgm:cxn modelId="{CBBA4780-0DE9-49A8-8B84-BC46B0528D38}" type="presOf" srcId="{83E2FF20-C9EB-4420-858B-D066782B77B7}" destId="{70791E52-A363-4AF2-B37D-5472AFF16B99}" srcOrd="0" destOrd="0" presId="urn:microsoft.com/office/officeart/2005/8/layout/radial2"/>
    <dgm:cxn modelId="{A772C39B-5D3E-4DBB-BEA0-C1E110701B68}" type="presOf" srcId="{DCC6AB3F-90D2-4226-92BA-597367E38998}" destId="{A3866F06-0EC7-4DF5-B82E-B0B7041B8028}" srcOrd="0" destOrd="0" presId="urn:microsoft.com/office/officeart/2005/8/layout/radial2"/>
    <dgm:cxn modelId="{716B99D9-9617-44EB-BB0C-00DC9EED3187}" type="presOf" srcId="{DBBAFE1B-E207-435B-B351-8008F41B7232}" destId="{1641D0FB-DFB6-4281-83E5-3C155B9FB4DF}" srcOrd="0" destOrd="0" presId="urn:microsoft.com/office/officeart/2005/8/layout/radial2"/>
    <dgm:cxn modelId="{D0219C3F-1761-4DAA-B021-8A6F2201D6DF}" type="presOf" srcId="{30DD7984-1BE2-4E3E-9DE4-2F94DCF9D89A}" destId="{7982FB7B-B877-486C-B914-E00849267E8B}" srcOrd="0" destOrd="0" presId="urn:microsoft.com/office/officeart/2005/8/layout/radial2"/>
    <dgm:cxn modelId="{B53511EB-0C1C-4A14-B82B-5FCA7A75C48D}" srcId="{822213DC-9269-473F-80B5-84C070FC0F20}" destId="{BDBFBAB0-BF86-4A64-AB1F-C9FAB7DFAB5A}" srcOrd="4" destOrd="0" parTransId="{DBBAFE1B-E207-435B-B351-8008F41B7232}" sibTransId="{C054151E-7DCA-4348-BD35-DAA130AB3D8B}"/>
    <dgm:cxn modelId="{536EB4E7-0C31-45F3-8AFD-30737A796A18}" type="presOf" srcId="{BBEE92B6-30AC-428D-B497-0F6EEC2238B8}" destId="{1D253419-1CB5-4B59-90A3-9CC65FFC4A70}" srcOrd="0" destOrd="0" presId="urn:microsoft.com/office/officeart/2005/8/layout/radial2"/>
    <dgm:cxn modelId="{493A5749-1A10-4155-9730-B330F7BAAEAD}" type="presOf" srcId="{43A3F28D-D14E-4BA1-B4C3-4EAB04AB02F5}" destId="{2015110D-5221-4C64-9126-85D4FD1F5B9A}" srcOrd="0" destOrd="0" presId="urn:microsoft.com/office/officeart/2005/8/layout/radial2"/>
    <dgm:cxn modelId="{E6FEF34E-2611-47D4-8EF8-7DEAF4C5562C}" type="presOf" srcId="{EF1C321D-DFA4-4ECC-BF69-3B5375F77B73}" destId="{8242E0AC-E7FC-4A80-80A0-C163E56C0762}" srcOrd="0" destOrd="0" presId="urn:microsoft.com/office/officeart/2005/8/layout/radial2"/>
    <dgm:cxn modelId="{45EB9AA6-15AF-470B-9A65-CBB1D8EA858A}" srcId="{822213DC-9269-473F-80B5-84C070FC0F20}" destId="{30DD7984-1BE2-4E3E-9DE4-2F94DCF9D89A}" srcOrd="6" destOrd="0" parTransId="{43A3F28D-D14E-4BA1-B4C3-4EAB04AB02F5}" sibTransId="{6F535DC6-AB6C-4BE2-BE4F-1CB71483099F}"/>
    <dgm:cxn modelId="{38C38020-4A84-4D0C-9366-9C16B39B9E68}" srcId="{822213DC-9269-473F-80B5-84C070FC0F20}" destId="{C8791197-C95F-49C7-AC7B-F7267CEBEEB5}" srcOrd="7" destOrd="0" parTransId="{40A51FE2-53F4-4253-A1AB-ACA8B19274CE}" sibTransId="{A9E185E3-8BE4-4F80-A52A-EAB44FAD5939}"/>
    <dgm:cxn modelId="{DB47D133-AF38-4C26-843C-2D13D480DF60}" type="presParOf" srcId="{0A569107-FA14-46B9-8575-8D0960C2FF24}" destId="{089D6F7B-EEE4-4198-9CAD-54F7370488BF}" srcOrd="0" destOrd="0" presId="urn:microsoft.com/office/officeart/2005/8/layout/radial2"/>
    <dgm:cxn modelId="{D2A5B2C0-D9C9-43F5-99AF-6964BABE66E2}" type="presParOf" srcId="{089D6F7B-EEE4-4198-9CAD-54F7370488BF}" destId="{0AE46EB9-7DBC-4483-9990-44275309F3A8}" srcOrd="0" destOrd="0" presId="urn:microsoft.com/office/officeart/2005/8/layout/radial2"/>
    <dgm:cxn modelId="{41AE5472-7EBD-482C-BC6B-FDD8CA37ED89}" type="presParOf" srcId="{0AE46EB9-7DBC-4483-9990-44275309F3A8}" destId="{BF275B1F-C443-440D-801C-C6B44438A49C}" srcOrd="0" destOrd="0" presId="urn:microsoft.com/office/officeart/2005/8/layout/radial2"/>
    <dgm:cxn modelId="{2B755E59-0F92-4912-8C44-5D57982FDB3D}" type="presParOf" srcId="{0AE46EB9-7DBC-4483-9990-44275309F3A8}" destId="{4D31C827-0DDF-442B-8327-2A9D52A78B7A}" srcOrd="1" destOrd="0" presId="urn:microsoft.com/office/officeart/2005/8/layout/radial2"/>
    <dgm:cxn modelId="{ED6D8716-DEED-4846-BD93-B97E179A9E50}" type="presParOf" srcId="{089D6F7B-EEE4-4198-9CAD-54F7370488BF}" destId="{A3866F06-0EC7-4DF5-B82E-B0B7041B8028}" srcOrd="1" destOrd="0" presId="urn:microsoft.com/office/officeart/2005/8/layout/radial2"/>
    <dgm:cxn modelId="{740575FE-ED4B-47CF-A25C-8B16275C1DC3}" type="presParOf" srcId="{089D6F7B-EEE4-4198-9CAD-54F7370488BF}" destId="{9913C6A2-D939-4B9D-B41C-384DF10E8F8E}" srcOrd="2" destOrd="0" presId="urn:microsoft.com/office/officeart/2005/8/layout/radial2"/>
    <dgm:cxn modelId="{E402229B-4840-4D95-BC2B-42F05380AB61}" type="presParOf" srcId="{9913C6A2-D939-4B9D-B41C-384DF10E8F8E}" destId="{4568828C-5E01-486C-A2D1-33628D1D5E3F}" srcOrd="0" destOrd="0" presId="urn:microsoft.com/office/officeart/2005/8/layout/radial2"/>
    <dgm:cxn modelId="{AF3EB973-C2C8-4D55-8503-2F711378E1E4}" type="presParOf" srcId="{9913C6A2-D939-4B9D-B41C-384DF10E8F8E}" destId="{348CA558-B0B8-4DCD-94B3-EC32D3BED58C}" srcOrd="1" destOrd="0" presId="urn:microsoft.com/office/officeart/2005/8/layout/radial2"/>
    <dgm:cxn modelId="{D7F83D6C-96AD-4244-B9F1-E68B7927D84A}" type="presParOf" srcId="{089D6F7B-EEE4-4198-9CAD-54F7370488BF}" destId="{1D253419-1CB5-4B59-90A3-9CC65FFC4A70}" srcOrd="3" destOrd="0" presId="urn:microsoft.com/office/officeart/2005/8/layout/radial2"/>
    <dgm:cxn modelId="{4F811F14-670E-4F10-A481-80F54FA83F3A}" type="presParOf" srcId="{089D6F7B-EEE4-4198-9CAD-54F7370488BF}" destId="{B07FE038-30E3-4266-8EFD-06710C0C1229}" srcOrd="4" destOrd="0" presId="urn:microsoft.com/office/officeart/2005/8/layout/radial2"/>
    <dgm:cxn modelId="{238DBF86-1625-4645-AEB5-EB0BBBD4D177}" type="presParOf" srcId="{B07FE038-30E3-4266-8EFD-06710C0C1229}" destId="{10EC2555-DBE2-47E8-9A96-1E6D53C1CF8E}" srcOrd="0" destOrd="0" presId="urn:microsoft.com/office/officeart/2005/8/layout/radial2"/>
    <dgm:cxn modelId="{4219A744-EC2F-4447-9BDD-940848304800}" type="presParOf" srcId="{B07FE038-30E3-4266-8EFD-06710C0C1229}" destId="{4A1DC746-1D8C-4385-900B-74CBC0262F7F}" srcOrd="1" destOrd="0" presId="urn:microsoft.com/office/officeart/2005/8/layout/radial2"/>
    <dgm:cxn modelId="{66B187BA-9C88-416B-8253-104C7800D88F}" type="presParOf" srcId="{089D6F7B-EEE4-4198-9CAD-54F7370488BF}" destId="{3CAD488E-B752-433A-A658-E6C16FC47E3A}" srcOrd="5" destOrd="0" presId="urn:microsoft.com/office/officeart/2005/8/layout/radial2"/>
    <dgm:cxn modelId="{D0F8D4F4-1722-4868-9201-EB30C62A2792}" type="presParOf" srcId="{089D6F7B-EEE4-4198-9CAD-54F7370488BF}" destId="{44ABCBBA-8383-4CA4-9536-5D67620DE033}" srcOrd="6" destOrd="0" presId="urn:microsoft.com/office/officeart/2005/8/layout/radial2"/>
    <dgm:cxn modelId="{9F2E06DE-1DA8-4F10-81EA-9ACCF744BC80}" type="presParOf" srcId="{44ABCBBA-8383-4CA4-9536-5D67620DE033}" destId="{F4A9E9F5-6596-4B7C-9AA9-CE31BF63B972}" srcOrd="0" destOrd="0" presId="urn:microsoft.com/office/officeart/2005/8/layout/radial2"/>
    <dgm:cxn modelId="{C420F076-5962-4EF1-902E-9A25812789AD}" type="presParOf" srcId="{44ABCBBA-8383-4CA4-9536-5D67620DE033}" destId="{0ADA7763-9F9E-4D00-8234-A834DB06C657}" srcOrd="1" destOrd="0" presId="urn:microsoft.com/office/officeart/2005/8/layout/radial2"/>
    <dgm:cxn modelId="{68FAAA4B-E8A6-4E3B-A69F-3FE55BD859FE}" type="presParOf" srcId="{089D6F7B-EEE4-4198-9CAD-54F7370488BF}" destId="{8242E0AC-E7FC-4A80-80A0-C163E56C0762}" srcOrd="7" destOrd="0" presId="urn:microsoft.com/office/officeart/2005/8/layout/radial2"/>
    <dgm:cxn modelId="{29C6AE67-AF7E-4C8F-B04E-1D06959488DD}" type="presParOf" srcId="{089D6F7B-EEE4-4198-9CAD-54F7370488BF}" destId="{FD13F841-D8E9-4603-AE14-B9816BC912F1}" srcOrd="8" destOrd="0" presId="urn:microsoft.com/office/officeart/2005/8/layout/radial2"/>
    <dgm:cxn modelId="{98F9945D-DB63-4042-A602-8C130D1EE4E5}" type="presParOf" srcId="{FD13F841-D8E9-4603-AE14-B9816BC912F1}" destId="{70791E52-A363-4AF2-B37D-5472AFF16B99}" srcOrd="0" destOrd="0" presId="urn:microsoft.com/office/officeart/2005/8/layout/radial2"/>
    <dgm:cxn modelId="{1B7F52E2-6909-4417-A101-6262416A6AD5}" type="presParOf" srcId="{FD13F841-D8E9-4603-AE14-B9816BC912F1}" destId="{8B0B00B8-CF0C-4566-B7CD-5330AD1BCD7C}" srcOrd="1" destOrd="0" presId="urn:microsoft.com/office/officeart/2005/8/layout/radial2"/>
    <dgm:cxn modelId="{B5029FF3-BCA4-4CEC-936E-7690FA51ABF7}" type="presParOf" srcId="{089D6F7B-EEE4-4198-9CAD-54F7370488BF}" destId="{1641D0FB-DFB6-4281-83E5-3C155B9FB4DF}" srcOrd="9" destOrd="0" presId="urn:microsoft.com/office/officeart/2005/8/layout/radial2"/>
    <dgm:cxn modelId="{C82481B4-0A8E-465E-B793-4BDCAD0D3865}" type="presParOf" srcId="{089D6F7B-EEE4-4198-9CAD-54F7370488BF}" destId="{B487A423-8CA8-4E77-A832-4B7359B9FB51}" srcOrd="10" destOrd="0" presId="urn:microsoft.com/office/officeart/2005/8/layout/radial2"/>
    <dgm:cxn modelId="{E8CB8491-7170-431A-9505-B47DDFC2E2B8}" type="presParOf" srcId="{B487A423-8CA8-4E77-A832-4B7359B9FB51}" destId="{75BCA111-D4FE-4576-98ED-7CD90EDEB82A}" srcOrd="0" destOrd="0" presId="urn:microsoft.com/office/officeart/2005/8/layout/radial2"/>
    <dgm:cxn modelId="{0CB5EEF0-5BAA-4A7C-B55B-22C17609ED7F}" type="presParOf" srcId="{B487A423-8CA8-4E77-A832-4B7359B9FB51}" destId="{32DD97BB-E743-4F96-BE2B-B9C2E4BC3E06}" srcOrd="1" destOrd="0" presId="urn:microsoft.com/office/officeart/2005/8/layout/radial2"/>
    <dgm:cxn modelId="{FE2856D2-B875-418A-AC99-B3679784FABE}" type="presParOf" srcId="{089D6F7B-EEE4-4198-9CAD-54F7370488BF}" destId="{A9C37D3E-2E39-4CEB-A41D-C99586F7B4FC}" srcOrd="11" destOrd="0" presId="urn:microsoft.com/office/officeart/2005/8/layout/radial2"/>
    <dgm:cxn modelId="{05C7B971-1DAE-48C6-ABEF-7BAB1AD3BEA9}" type="presParOf" srcId="{089D6F7B-EEE4-4198-9CAD-54F7370488BF}" destId="{F951A135-49D0-4C28-AE61-FB02B51DB9FE}" srcOrd="12" destOrd="0" presId="urn:microsoft.com/office/officeart/2005/8/layout/radial2"/>
    <dgm:cxn modelId="{91FE99DA-AEC9-484E-A198-48B47774D228}" type="presParOf" srcId="{F951A135-49D0-4C28-AE61-FB02B51DB9FE}" destId="{F0BCCA23-983C-4D3D-9F26-365016925585}" srcOrd="0" destOrd="0" presId="urn:microsoft.com/office/officeart/2005/8/layout/radial2"/>
    <dgm:cxn modelId="{464ED37C-7500-4DD4-9761-AF2EC9F996DE}" type="presParOf" srcId="{F951A135-49D0-4C28-AE61-FB02B51DB9FE}" destId="{2CB64140-824A-4520-A17D-2CA60FD89CC6}" srcOrd="1" destOrd="0" presId="urn:microsoft.com/office/officeart/2005/8/layout/radial2"/>
    <dgm:cxn modelId="{AB0FBD44-AE81-4198-9B94-078AF58CA432}" type="presParOf" srcId="{089D6F7B-EEE4-4198-9CAD-54F7370488BF}" destId="{2015110D-5221-4C64-9126-85D4FD1F5B9A}" srcOrd="13" destOrd="0" presId="urn:microsoft.com/office/officeart/2005/8/layout/radial2"/>
    <dgm:cxn modelId="{F15E3E9F-CB0C-4ED8-83AE-B8A6F2CE3E33}" type="presParOf" srcId="{089D6F7B-EEE4-4198-9CAD-54F7370488BF}" destId="{6AECB11E-D238-4CF6-B3C4-8DBEF3205CB6}" srcOrd="14" destOrd="0" presId="urn:microsoft.com/office/officeart/2005/8/layout/radial2"/>
    <dgm:cxn modelId="{426284D6-68B1-4889-ABEB-C20D64BB0F38}" type="presParOf" srcId="{6AECB11E-D238-4CF6-B3C4-8DBEF3205CB6}" destId="{7982FB7B-B877-486C-B914-E00849267E8B}" srcOrd="0" destOrd="0" presId="urn:microsoft.com/office/officeart/2005/8/layout/radial2"/>
    <dgm:cxn modelId="{54047D0D-318F-437C-B128-2C41414D7B3B}" type="presParOf" srcId="{6AECB11E-D238-4CF6-B3C4-8DBEF3205CB6}" destId="{CBB41FCE-5107-45F1-B9F9-60A2637B8F65}" srcOrd="1" destOrd="0" presId="urn:microsoft.com/office/officeart/2005/8/layout/radial2"/>
    <dgm:cxn modelId="{02B743F7-43ED-4001-A13C-4587B16A7FA0}" type="presParOf" srcId="{089D6F7B-EEE4-4198-9CAD-54F7370488BF}" destId="{CB5806BD-759F-4059-B157-4FA713668A77}" srcOrd="15" destOrd="0" presId="urn:microsoft.com/office/officeart/2005/8/layout/radial2"/>
    <dgm:cxn modelId="{E9C0758F-CB78-47DD-9C46-AAFAA3FC90CA}" type="presParOf" srcId="{089D6F7B-EEE4-4198-9CAD-54F7370488BF}" destId="{F2BB8EF5-40B6-4F66-AD8A-20C8655F757E}" srcOrd="16" destOrd="0" presId="urn:microsoft.com/office/officeart/2005/8/layout/radial2"/>
    <dgm:cxn modelId="{00643A8D-5481-40A4-B906-48A152ED4B2A}" type="presParOf" srcId="{F2BB8EF5-40B6-4F66-AD8A-20C8655F757E}" destId="{C732C1BA-AE82-4FF1-BDCB-2F26D9E6A39F}" srcOrd="0" destOrd="0" presId="urn:microsoft.com/office/officeart/2005/8/layout/radial2"/>
    <dgm:cxn modelId="{0B64CF1D-1234-4BAC-8604-81BDFAFF6413}" type="presParOf" srcId="{F2BB8EF5-40B6-4F66-AD8A-20C8655F757E}" destId="{20294754-0533-4C01-B6A7-ACF247B8AC8E}"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9912F5-6A5F-4326-BD93-1E9E4F3389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CFB47B-3690-4255-A073-096FBAF67749}">
      <dgm:prSet>
        <dgm:style>
          <a:lnRef idx="2">
            <a:schemeClr val="dk1"/>
          </a:lnRef>
          <a:fillRef idx="1">
            <a:schemeClr val="lt1"/>
          </a:fillRef>
          <a:effectRef idx="0">
            <a:schemeClr val="dk1"/>
          </a:effectRef>
          <a:fontRef idx="minor">
            <a:schemeClr val="dk1"/>
          </a:fontRef>
        </dgm:style>
      </dgm:prSet>
      <dgm:spPr>
        <a:solidFill>
          <a:srgbClr val="FFFF00"/>
        </a:solidFill>
      </dgm:spPr>
      <dgm:t>
        <a:bodyPr/>
        <a:lstStyle/>
        <a:p>
          <a:pPr algn="ctr" rtl="0"/>
          <a:r>
            <a:rPr lang="en-US" b="0" cap="none" spc="0" dirty="0" err="1" smtClean="0">
              <a:ln w="0"/>
              <a:solidFill>
                <a:schemeClr val="tx1"/>
              </a:solidFill>
              <a:effectLst>
                <a:outerShdw blurRad="38100" dist="19050" dir="2700000" algn="tl" rotWithShape="0">
                  <a:schemeClr val="dk1">
                    <a:alpha val="40000"/>
                  </a:schemeClr>
                </a:outerShdw>
              </a:effectLst>
            </a:rPr>
            <a:t>একক</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কাজ</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402C6674-51EA-4B20-AC4F-FBA28C68333F}" type="parTrans" cxnId="{A1DC75DC-F648-4298-A581-B483681A701F}">
      <dgm:prSet/>
      <dgm:spPr/>
      <dgm:t>
        <a:bodyPr/>
        <a:lstStyle/>
        <a:p>
          <a:endParaRPr lang="en-US"/>
        </a:p>
      </dgm:t>
    </dgm:pt>
    <dgm:pt modelId="{F8E870BC-46AF-4485-B611-6D330FD28D0A}" type="sibTrans" cxnId="{A1DC75DC-F648-4298-A581-B483681A701F}">
      <dgm:prSet/>
      <dgm:spPr/>
      <dgm:t>
        <a:bodyPr/>
        <a:lstStyle/>
        <a:p>
          <a:endParaRPr lang="en-US"/>
        </a:p>
      </dgm:t>
    </dgm:pt>
    <dgm:pt modelId="{A4E03617-C2C7-4F1F-AF3A-AC98ED7D5F45}" type="pres">
      <dgm:prSet presAssocID="{D29912F5-6A5F-4326-BD93-1E9E4F3389EC}" presName="linear" presStyleCnt="0">
        <dgm:presLayoutVars>
          <dgm:animLvl val="lvl"/>
          <dgm:resizeHandles val="exact"/>
        </dgm:presLayoutVars>
      </dgm:prSet>
      <dgm:spPr/>
      <dgm:t>
        <a:bodyPr/>
        <a:lstStyle/>
        <a:p>
          <a:endParaRPr lang="en-US"/>
        </a:p>
      </dgm:t>
    </dgm:pt>
    <dgm:pt modelId="{03C30BC6-2BE1-478B-A19D-B97CF18BB287}" type="pres">
      <dgm:prSet presAssocID="{EECFB47B-3690-4255-A073-096FBAF67749}" presName="parentText" presStyleLbl="node1" presStyleIdx="0" presStyleCnt="1" custScaleX="83658" custLinFactNeighborX="418" custLinFactNeighborY="-14296">
        <dgm:presLayoutVars>
          <dgm:chMax val="0"/>
          <dgm:bulletEnabled val="1"/>
        </dgm:presLayoutVars>
      </dgm:prSet>
      <dgm:spPr/>
      <dgm:t>
        <a:bodyPr/>
        <a:lstStyle/>
        <a:p>
          <a:endParaRPr lang="en-US"/>
        </a:p>
      </dgm:t>
    </dgm:pt>
  </dgm:ptLst>
  <dgm:cxnLst>
    <dgm:cxn modelId="{A1DC75DC-F648-4298-A581-B483681A701F}" srcId="{D29912F5-6A5F-4326-BD93-1E9E4F3389EC}" destId="{EECFB47B-3690-4255-A073-096FBAF67749}" srcOrd="0" destOrd="0" parTransId="{402C6674-51EA-4B20-AC4F-FBA28C68333F}" sibTransId="{F8E870BC-46AF-4485-B611-6D330FD28D0A}"/>
    <dgm:cxn modelId="{09FE6EDC-3FBE-4A36-B685-B6CBA87F3BF2}" type="presOf" srcId="{D29912F5-6A5F-4326-BD93-1E9E4F3389EC}" destId="{A4E03617-C2C7-4F1F-AF3A-AC98ED7D5F45}" srcOrd="0" destOrd="0" presId="urn:microsoft.com/office/officeart/2005/8/layout/vList2"/>
    <dgm:cxn modelId="{A84C37B2-41D1-4F93-9977-3799E7E3B162}" type="presOf" srcId="{EECFB47B-3690-4255-A073-096FBAF67749}" destId="{03C30BC6-2BE1-478B-A19D-B97CF18BB287}" srcOrd="0" destOrd="0" presId="urn:microsoft.com/office/officeart/2005/8/layout/vList2"/>
    <dgm:cxn modelId="{595416E1-7DC7-49D0-B09B-702B28D05510}" type="presParOf" srcId="{A4E03617-C2C7-4F1F-AF3A-AC98ED7D5F45}" destId="{03C30BC6-2BE1-478B-A19D-B97CF18BB28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A4471-3C7A-42FB-8120-884527D03019}"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F9270-2AEA-4479-BDF2-3DC163101E6A}" type="slidenum">
              <a:rPr lang="en-US" smtClean="0"/>
              <a:t>‹#›</a:t>
            </a:fld>
            <a:endParaRPr lang="en-US"/>
          </a:p>
        </p:txBody>
      </p:sp>
    </p:spTree>
    <p:extLst>
      <p:ext uri="{BB962C8B-B14F-4D97-AF65-F5344CB8AC3E}">
        <p14:creationId xmlns:p14="http://schemas.microsoft.com/office/powerpoint/2010/main" val="338795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F9270-2AEA-4479-BDF2-3DC163101E6A}" type="slidenum">
              <a:rPr lang="en-US" smtClean="0"/>
              <a:t>3</a:t>
            </a:fld>
            <a:endParaRPr lang="en-US"/>
          </a:p>
        </p:txBody>
      </p:sp>
    </p:spTree>
    <p:extLst>
      <p:ext uri="{BB962C8B-B14F-4D97-AF65-F5344CB8AC3E}">
        <p14:creationId xmlns:p14="http://schemas.microsoft.com/office/powerpoint/2010/main" val="10186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315F9-AA8E-457C-BA8B-5E009794EBC4}" type="slidenum">
              <a:rPr lang="en-US" smtClean="0"/>
              <a:t>4</a:t>
            </a:fld>
            <a:endParaRPr lang="en-US"/>
          </a:p>
        </p:txBody>
      </p:sp>
    </p:spTree>
    <p:extLst>
      <p:ext uri="{BB962C8B-B14F-4D97-AF65-F5344CB8AC3E}">
        <p14:creationId xmlns:p14="http://schemas.microsoft.com/office/powerpoint/2010/main" val="147283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7E899C-E3EA-4025-839E-D4296CF02B8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D819-718B-440B-87DC-AD3A2138CD13}" type="slidenum">
              <a:rPr lang="en-US" smtClean="0"/>
              <a:t>‹#›</a:t>
            </a:fld>
            <a:endParaRPr lang="en-US"/>
          </a:p>
        </p:txBody>
      </p:sp>
    </p:spTree>
    <p:extLst>
      <p:ext uri="{BB962C8B-B14F-4D97-AF65-F5344CB8AC3E}">
        <p14:creationId xmlns:p14="http://schemas.microsoft.com/office/powerpoint/2010/main" val="302576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7E899C-E3EA-4025-839E-D4296CF02B8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D819-718B-440B-87DC-AD3A2138CD13}" type="slidenum">
              <a:rPr lang="en-US" smtClean="0"/>
              <a:t>‹#›</a:t>
            </a:fld>
            <a:endParaRPr lang="en-US"/>
          </a:p>
        </p:txBody>
      </p:sp>
    </p:spTree>
    <p:extLst>
      <p:ext uri="{BB962C8B-B14F-4D97-AF65-F5344CB8AC3E}">
        <p14:creationId xmlns:p14="http://schemas.microsoft.com/office/powerpoint/2010/main" val="257717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7E899C-E3EA-4025-839E-D4296CF02B8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D819-718B-440B-87DC-AD3A2138CD1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79540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7E899C-E3EA-4025-839E-D4296CF02B8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D819-718B-440B-87DC-AD3A2138CD13}" type="slidenum">
              <a:rPr lang="en-US" smtClean="0"/>
              <a:t>‹#›</a:t>
            </a:fld>
            <a:endParaRPr lang="en-US"/>
          </a:p>
        </p:txBody>
      </p:sp>
    </p:spTree>
    <p:extLst>
      <p:ext uri="{BB962C8B-B14F-4D97-AF65-F5344CB8AC3E}">
        <p14:creationId xmlns:p14="http://schemas.microsoft.com/office/powerpoint/2010/main" val="103717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7E899C-E3EA-4025-839E-D4296CF02B8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D819-718B-440B-87DC-AD3A2138CD1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9969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7E899C-E3EA-4025-839E-D4296CF02B8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D819-718B-440B-87DC-AD3A2138CD13}" type="slidenum">
              <a:rPr lang="en-US" smtClean="0"/>
              <a:t>‹#›</a:t>
            </a:fld>
            <a:endParaRPr lang="en-US"/>
          </a:p>
        </p:txBody>
      </p:sp>
    </p:spTree>
    <p:extLst>
      <p:ext uri="{BB962C8B-B14F-4D97-AF65-F5344CB8AC3E}">
        <p14:creationId xmlns:p14="http://schemas.microsoft.com/office/powerpoint/2010/main" val="4192949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7E899C-E3EA-4025-839E-D4296CF02B8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D819-718B-440B-87DC-AD3A2138CD13}" type="slidenum">
              <a:rPr lang="en-US" smtClean="0"/>
              <a:t>‹#›</a:t>
            </a:fld>
            <a:endParaRPr lang="en-US"/>
          </a:p>
        </p:txBody>
      </p:sp>
    </p:spTree>
    <p:extLst>
      <p:ext uri="{BB962C8B-B14F-4D97-AF65-F5344CB8AC3E}">
        <p14:creationId xmlns:p14="http://schemas.microsoft.com/office/powerpoint/2010/main" val="221371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7E899C-E3EA-4025-839E-D4296CF02B8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D819-718B-440B-87DC-AD3A2138CD13}" type="slidenum">
              <a:rPr lang="en-US" smtClean="0"/>
              <a:t>‹#›</a:t>
            </a:fld>
            <a:endParaRPr lang="en-US"/>
          </a:p>
        </p:txBody>
      </p:sp>
    </p:spTree>
    <p:extLst>
      <p:ext uri="{BB962C8B-B14F-4D97-AF65-F5344CB8AC3E}">
        <p14:creationId xmlns:p14="http://schemas.microsoft.com/office/powerpoint/2010/main" val="53089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7E899C-E3EA-4025-839E-D4296CF02B8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D819-718B-440B-87DC-AD3A2138CD13}" type="slidenum">
              <a:rPr lang="en-US" smtClean="0"/>
              <a:t>‹#›</a:t>
            </a:fld>
            <a:endParaRPr lang="en-US"/>
          </a:p>
        </p:txBody>
      </p:sp>
    </p:spTree>
    <p:extLst>
      <p:ext uri="{BB962C8B-B14F-4D97-AF65-F5344CB8AC3E}">
        <p14:creationId xmlns:p14="http://schemas.microsoft.com/office/powerpoint/2010/main" val="243987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7E899C-E3EA-4025-839E-D4296CF02B8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D819-718B-440B-87DC-AD3A2138CD13}" type="slidenum">
              <a:rPr lang="en-US" smtClean="0"/>
              <a:t>‹#›</a:t>
            </a:fld>
            <a:endParaRPr lang="en-US"/>
          </a:p>
        </p:txBody>
      </p:sp>
    </p:spTree>
    <p:extLst>
      <p:ext uri="{BB962C8B-B14F-4D97-AF65-F5344CB8AC3E}">
        <p14:creationId xmlns:p14="http://schemas.microsoft.com/office/powerpoint/2010/main" val="378718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7E899C-E3EA-4025-839E-D4296CF02B8C}"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5D819-718B-440B-87DC-AD3A2138CD13}" type="slidenum">
              <a:rPr lang="en-US" smtClean="0"/>
              <a:t>‹#›</a:t>
            </a:fld>
            <a:endParaRPr lang="en-US"/>
          </a:p>
        </p:txBody>
      </p:sp>
    </p:spTree>
    <p:extLst>
      <p:ext uri="{BB962C8B-B14F-4D97-AF65-F5344CB8AC3E}">
        <p14:creationId xmlns:p14="http://schemas.microsoft.com/office/powerpoint/2010/main" val="345916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7E899C-E3EA-4025-839E-D4296CF02B8C}"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5D819-718B-440B-87DC-AD3A2138CD13}" type="slidenum">
              <a:rPr lang="en-US" smtClean="0"/>
              <a:t>‹#›</a:t>
            </a:fld>
            <a:endParaRPr lang="en-US"/>
          </a:p>
        </p:txBody>
      </p:sp>
    </p:spTree>
    <p:extLst>
      <p:ext uri="{BB962C8B-B14F-4D97-AF65-F5344CB8AC3E}">
        <p14:creationId xmlns:p14="http://schemas.microsoft.com/office/powerpoint/2010/main" val="182290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7E899C-E3EA-4025-839E-D4296CF02B8C}"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5D819-718B-440B-87DC-AD3A2138CD13}" type="slidenum">
              <a:rPr lang="en-US" smtClean="0"/>
              <a:t>‹#›</a:t>
            </a:fld>
            <a:endParaRPr lang="en-US"/>
          </a:p>
        </p:txBody>
      </p:sp>
    </p:spTree>
    <p:extLst>
      <p:ext uri="{BB962C8B-B14F-4D97-AF65-F5344CB8AC3E}">
        <p14:creationId xmlns:p14="http://schemas.microsoft.com/office/powerpoint/2010/main" val="149631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E899C-E3EA-4025-839E-D4296CF02B8C}"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5D819-718B-440B-87DC-AD3A2138CD13}" type="slidenum">
              <a:rPr lang="en-US" smtClean="0"/>
              <a:t>‹#›</a:t>
            </a:fld>
            <a:endParaRPr lang="en-US"/>
          </a:p>
        </p:txBody>
      </p:sp>
    </p:spTree>
    <p:extLst>
      <p:ext uri="{BB962C8B-B14F-4D97-AF65-F5344CB8AC3E}">
        <p14:creationId xmlns:p14="http://schemas.microsoft.com/office/powerpoint/2010/main" val="173042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E899C-E3EA-4025-839E-D4296CF02B8C}"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5D819-718B-440B-87DC-AD3A2138CD13}" type="slidenum">
              <a:rPr lang="en-US" smtClean="0"/>
              <a:t>‹#›</a:t>
            </a:fld>
            <a:endParaRPr lang="en-US"/>
          </a:p>
        </p:txBody>
      </p:sp>
    </p:spTree>
    <p:extLst>
      <p:ext uri="{BB962C8B-B14F-4D97-AF65-F5344CB8AC3E}">
        <p14:creationId xmlns:p14="http://schemas.microsoft.com/office/powerpoint/2010/main" val="955101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E899C-E3EA-4025-839E-D4296CF02B8C}"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5D819-718B-440B-87DC-AD3A2138CD13}" type="slidenum">
              <a:rPr lang="en-US" smtClean="0"/>
              <a:t>‹#›</a:t>
            </a:fld>
            <a:endParaRPr lang="en-US"/>
          </a:p>
        </p:txBody>
      </p:sp>
    </p:spTree>
    <p:extLst>
      <p:ext uri="{BB962C8B-B14F-4D97-AF65-F5344CB8AC3E}">
        <p14:creationId xmlns:p14="http://schemas.microsoft.com/office/powerpoint/2010/main" val="45470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1000" b="-1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7E899C-E3EA-4025-839E-D4296CF02B8C}" type="datetimeFigureOut">
              <a:rPr lang="en-US" smtClean="0"/>
              <a:t>10/14/2020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695D819-718B-440B-87DC-AD3A2138CD13}" type="slidenum">
              <a:rPr lang="en-US" smtClean="0"/>
              <a:t>‹#›</a:t>
            </a:fld>
            <a:endParaRPr lang="en-US"/>
          </a:p>
        </p:txBody>
      </p:sp>
    </p:spTree>
    <p:extLst>
      <p:ext uri="{BB962C8B-B14F-4D97-AF65-F5344CB8AC3E}">
        <p14:creationId xmlns:p14="http://schemas.microsoft.com/office/powerpoint/2010/main" val="116446982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5.pn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12.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dipalyaruma@gmail.com"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840" y="0"/>
            <a:ext cx="11618976" cy="2123658"/>
          </a:xfrm>
          <a:prstGeom prst="rect">
            <a:avLst/>
          </a:prstGeom>
          <a:solidFill>
            <a:schemeClr val="accent2">
              <a:lumMod val="60000"/>
              <a:lumOff val="40000"/>
            </a:schemeClr>
          </a:solidFill>
        </p:spPr>
        <p:txBody>
          <a:bodyPr wrap="square" rtlCol="0">
            <a:spAutoFit/>
          </a:bodyPr>
          <a:lstStyle/>
          <a:p>
            <a:pPr algn="ctr"/>
            <a:r>
              <a:rPr lang="en-US" sz="7200" dirty="0">
                <a:solidFill>
                  <a:srgbClr val="002060"/>
                </a:solidFill>
                <a:latin typeface="SutonnyMJ" pitchFamily="2" charset="0"/>
                <a:cs typeface="SutonnyMJ" pitchFamily="2" charset="0"/>
              </a:rPr>
              <a:t>¯^</a:t>
            </a:r>
            <a:r>
              <a:rPr lang="en-US" sz="7200" dirty="0" err="1">
                <a:solidFill>
                  <a:srgbClr val="002060"/>
                </a:solidFill>
                <a:latin typeface="SutonnyMJ" pitchFamily="2" charset="0"/>
                <a:cs typeface="SutonnyMJ" pitchFamily="2" charset="0"/>
              </a:rPr>
              <a:t>vMZ</a:t>
            </a:r>
            <a:endParaRPr lang="bn-BD" sz="7200" dirty="0">
              <a:solidFill>
                <a:srgbClr val="002060"/>
              </a:solidFill>
              <a:latin typeface="SutonnyMJ" pitchFamily="2" charset="0"/>
              <a:cs typeface="SutonnyMJ" pitchFamily="2" charset="0"/>
            </a:endParaRPr>
          </a:p>
          <a:p>
            <a:pPr algn="ctr"/>
            <a:r>
              <a:rPr lang="en-US" sz="6000" dirty="0" err="1">
                <a:solidFill>
                  <a:srgbClr val="0070C0"/>
                </a:solidFill>
                <a:latin typeface="SutonnyMJ" pitchFamily="2" charset="0"/>
                <a:cs typeface="SutonnyMJ" pitchFamily="2" charset="0"/>
              </a:rPr>
              <a:t>KvwbR</a:t>
            </a:r>
            <a:r>
              <a:rPr lang="en-US" sz="6000" dirty="0">
                <a:solidFill>
                  <a:srgbClr val="0070C0"/>
                </a:solidFill>
                <a:latin typeface="SutonnyMJ" pitchFamily="2" charset="0"/>
                <a:cs typeface="SutonnyMJ" pitchFamily="2" charset="0"/>
              </a:rPr>
              <a:t> </a:t>
            </a:r>
            <a:r>
              <a:rPr lang="en-US" sz="6000" dirty="0" err="1">
                <a:solidFill>
                  <a:srgbClr val="0070C0"/>
                </a:solidFill>
                <a:latin typeface="SutonnyMJ" pitchFamily="2" charset="0"/>
                <a:cs typeface="SutonnyMJ" pitchFamily="2" charset="0"/>
              </a:rPr>
              <a:t>dv‡Zgv</a:t>
            </a:r>
            <a:r>
              <a:rPr lang="en-US" sz="6000" dirty="0">
                <a:solidFill>
                  <a:srgbClr val="0070C0"/>
                </a:solidFill>
                <a:latin typeface="SutonnyMJ" pitchFamily="2" charset="0"/>
                <a:cs typeface="SutonnyMJ" pitchFamily="2" charset="0"/>
              </a:rPr>
              <a:t> </a:t>
            </a:r>
            <a:r>
              <a:rPr lang="en-US" sz="6000" dirty="0" err="1">
                <a:solidFill>
                  <a:srgbClr val="0070C0"/>
                </a:solidFill>
                <a:latin typeface="SutonnyMJ" pitchFamily="2" charset="0"/>
                <a:cs typeface="SutonnyMJ" pitchFamily="2" charset="0"/>
              </a:rPr>
              <a:t>Mvj©m</a:t>
            </a:r>
            <a:r>
              <a:rPr lang="en-US" sz="6000" dirty="0">
                <a:solidFill>
                  <a:srgbClr val="0070C0"/>
                </a:solidFill>
                <a:latin typeface="SutonnyMJ" pitchFamily="2" charset="0"/>
                <a:cs typeface="SutonnyMJ" pitchFamily="2" charset="0"/>
              </a:rPr>
              <a:t>&amp; ¯‹</a:t>
            </a:r>
            <a:r>
              <a:rPr lang="en-US" sz="6000" dirty="0" err="1">
                <a:solidFill>
                  <a:srgbClr val="0070C0"/>
                </a:solidFill>
                <a:latin typeface="SutonnyMJ" pitchFamily="2" charset="0"/>
                <a:cs typeface="SutonnyMJ" pitchFamily="2" charset="0"/>
              </a:rPr>
              <a:t>zj</a:t>
            </a:r>
            <a:r>
              <a:rPr lang="en-US" sz="6000" dirty="0">
                <a:solidFill>
                  <a:srgbClr val="0070C0"/>
                </a:solidFill>
                <a:latin typeface="SutonnyMJ" pitchFamily="2" charset="0"/>
                <a:cs typeface="SutonnyMJ" pitchFamily="2" charset="0"/>
              </a:rPr>
              <a:t> </a:t>
            </a:r>
            <a:r>
              <a:rPr lang="en-US" sz="6000" dirty="0" err="1">
                <a:solidFill>
                  <a:srgbClr val="0070C0"/>
                </a:solidFill>
                <a:latin typeface="SutonnyMJ" pitchFamily="2" charset="0"/>
                <a:cs typeface="SutonnyMJ" pitchFamily="2" charset="0"/>
              </a:rPr>
              <a:t>GÛ</a:t>
            </a:r>
            <a:r>
              <a:rPr lang="en-US" sz="6000" dirty="0">
                <a:solidFill>
                  <a:srgbClr val="0070C0"/>
                </a:solidFill>
                <a:latin typeface="SutonnyMJ" pitchFamily="2" charset="0"/>
                <a:cs typeface="SutonnyMJ" pitchFamily="2" charset="0"/>
              </a:rPr>
              <a:t> </a:t>
            </a:r>
            <a:r>
              <a:rPr lang="en-US" sz="6000" dirty="0" err="1">
                <a:solidFill>
                  <a:srgbClr val="0070C0"/>
                </a:solidFill>
                <a:latin typeface="SutonnyMJ" pitchFamily="2" charset="0"/>
                <a:cs typeface="SutonnyMJ" pitchFamily="2" charset="0"/>
              </a:rPr>
              <a:t>K‡jR</a:t>
            </a:r>
            <a:r>
              <a:rPr lang="en-US" sz="6000" dirty="0">
                <a:solidFill>
                  <a:srgbClr val="0070C0"/>
                </a:solidFill>
                <a:latin typeface="SutonnyMJ" pitchFamily="2" charset="0"/>
                <a:cs typeface="SutonnyMJ" pitchFamily="2" charset="0"/>
              </a:rPr>
              <a:t>,</a:t>
            </a:r>
            <a:r>
              <a:rPr lang="bn-BD" sz="6000" dirty="0" smtClean="0">
                <a:solidFill>
                  <a:srgbClr val="0070C0"/>
                </a:solidFill>
                <a:latin typeface="SutonnyMJ" pitchFamily="2" charset="0"/>
                <a:cs typeface="SutonnyMJ" pitchFamily="2" charset="0"/>
              </a:rPr>
              <a:t>মানিকগঞ্জ</a:t>
            </a:r>
            <a:r>
              <a:rPr lang="bn-BD" sz="6000" dirty="0">
                <a:solidFill>
                  <a:srgbClr val="0070C0"/>
                </a:solidFill>
                <a:latin typeface="SutonnyMJ" pitchFamily="2" charset="0"/>
                <a:cs typeface="SutonnyMJ" pitchFamily="2" charset="0"/>
              </a:rPr>
              <a:t>।</a:t>
            </a:r>
            <a:endParaRPr lang="en-US" sz="6000" dirty="0">
              <a:solidFill>
                <a:srgbClr val="0070C0"/>
              </a:solidFill>
              <a:latin typeface="SutonnyMJ" pitchFamily="2" charset="0"/>
              <a:cs typeface="SutonnyMJ"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 y="2194560"/>
            <a:ext cx="5974181" cy="437692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378" y="2218944"/>
            <a:ext cx="5411231" cy="4328160"/>
          </a:xfrm>
          <a:prstGeom prst="rect">
            <a:avLst/>
          </a:prstGeom>
        </p:spPr>
      </p:pic>
    </p:spTree>
    <p:extLst>
      <p:ext uri="{BB962C8B-B14F-4D97-AF65-F5344CB8AC3E}">
        <p14:creationId xmlns:p14="http://schemas.microsoft.com/office/powerpoint/2010/main" val="37189861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3985" y="487487"/>
            <a:ext cx="6216766" cy="830997"/>
          </a:xfrm>
          <a:prstGeom prst="rect">
            <a:avLst/>
          </a:prstGeom>
          <a:solidFill>
            <a:schemeClr val="accent6">
              <a:lumMod val="75000"/>
            </a:schemeClr>
          </a:solidFill>
        </p:spPr>
        <p:txBody>
          <a:bodyPr wrap="none">
            <a:spAutoFit/>
          </a:bodyPr>
          <a:lstStyle/>
          <a:p>
            <a:pPr lvl="0"/>
            <a:r>
              <a:rPr lang="bn-BD" sz="4000" dirty="0" smtClean="0"/>
              <a:t>৩। </a:t>
            </a:r>
            <a:r>
              <a:rPr lang="en-US" sz="4800" dirty="0" err="1" smtClean="0"/>
              <a:t>হিমবাহতত্ত্ব</a:t>
            </a:r>
            <a:r>
              <a:rPr lang="bn-BD" sz="4800" dirty="0" smtClean="0"/>
              <a:t>(</a:t>
            </a:r>
            <a:r>
              <a:rPr lang="en-US" sz="4800" dirty="0" smtClean="0"/>
              <a:t>Glaciology</a:t>
            </a:r>
            <a:r>
              <a:rPr lang="bn-BD" sz="4000" dirty="0" smtClean="0"/>
              <a:t>)</a:t>
            </a:r>
            <a:endParaRPr lang="en-US" sz="4000" dirty="0"/>
          </a:p>
        </p:txBody>
      </p:sp>
      <p:sp>
        <p:nvSpPr>
          <p:cNvPr id="5" name="TextBox 4"/>
          <p:cNvSpPr txBox="1"/>
          <p:nvPr/>
        </p:nvSpPr>
        <p:spPr>
          <a:xfrm>
            <a:off x="2934269" y="1405720"/>
            <a:ext cx="8998424" cy="2185214"/>
          </a:xfrm>
          <a:prstGeom prst="rect">
            <a:avLst/>
          </a:prstGeom>
          <a:solidFill>
            <a:schemeClr val="accent4"/>
          </a:solidFill>
        </p:spPr>
        <p:txBody>
          <a:bodyPr wrap="square" rtlCol="0">
            <a:spAutoFit/>
          </a:bodyPr>
          <a:lstStyle/>
          <a:p>
            <a:r>
              <a:rPr lang="bn-BD" sz="3200" dirty="0" smtClean="0"/>
              <a:t>হিমবাহ,ক্ষয়জাত ও সঞ্চয়জাত ভূমিরূপ ( উপত্যকা, ঝুলন্ত উপত্যকা সার্ক বা কোরি, হিমসিঁড়ি, শৈলময় পর্বত, ফিয়র্ড), বরফখণ্ড, সামুদ্রিক শৈলশিরা প্রভৃতি সম্পর্কে </a:t>
            </a:r>
            <a:r>
              <a:rPr lang="en-US" sz="4000" dirty="0" err="1" smtClean="0"/>
              <a:t>হিমবাহতত্ত্ব</a:t>
            </a:r>
            <a:r>
              <a:rPr lang="bn-BD" sz="4000" dirty="0" smtClean="0"/>
              <a:t> </a:t>
            </a:r>
            <a:r>
              <a:rPr lang="bn-BD" sz="3200" dirty="0" smtClean="0"/>
              <a:t>আলোচনা করে থাকে।</a:t>
            </a:r>
            <a:r>
              <a:rPr lang="bn-BD" sz="2400" dirty="0" smtClean="0"/>
              <a:t> </a:t>
            </a:r>
            <a:endParaRPr lang="en-US" sz="3200" dirty="0"/>
          </a:p>
        </p:txBody>
      </p:sp>
      <p:sp>
        <p:nvSpPr>
          <p:cNvPr id="6" name="AutoShape 2" descr="File:Briksdalsbreen (03 272).jpg - Wikimedia Commons"/>
          <p:cNvSpPr>
            <a:spLocks noChangeAspect="1" noChangeArrowheads="1"/>
          </p:cNvSpPr>
          <p:nvPr/>
        </p:nvSpPr>
        <p:spPr bwMode="auto">
          <a:xfrm>
            <a:off x="2361064" y="4495776"/>
            <a:ext cx="3452882" cy="21918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File:Briksdalsbreen (03 272).jpg - Wikimedia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4321" y="3634846"/>
            <a:ext cx="2859626" cy="204262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775" y="3616659"/>
            <a:ext cx="2671752" cy="207595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7396" y="3616657"/>
            <a:ext cx="2890444" cy="2076592"/>
          </a:xfrm>
          <a:prstGeom prst="rect">
            <a:avLst/>
          </a:prstGeom>
        </p:spPr>
      </p:pic>
      <p:sp>
        <p:nvSpPr>
          <p:cNvPr id="11" name="Rectangle 10"/>
          <p:cNvSpPr/>
          <p:nvPr/>
        </p:nvSpPr>
        <p:spPr>
          <a:xfrm>
            <a:off x="3742724" y="5755523"/>
            <a:ext cx="1276311" cy="523220"/>
          </a:xfrm>
          <a:prstGeom prst="rect">
            <a:avLst/>
          </a:prstGeom>
          <a:solidFill>
            <a:schemeClr val="accent6">
              <a:lumMod val="60000"/>
              <a:lumOff val="40000"/>
            </a:schemeClr>
          </a:solidFill>
        </p:spPr>
        <p:txBody>
          <a:bodyPr wrap="none">
            <a:spAutoFit/>
          </a:bodyPr>
          <a:lstStyle/>
          <a:p>
            <a:r>
              <a:rPr lang="bn-BD" sz="2800" dirty="0"/>
              <a:t>হিমবাহ</a:t>
            </a:r>
            <a:endParaRPr lang="en-US" sz="2800" dirty="0"/>
          </a:p>
        </p:txBody>
      </p:sp>
      <p:sp>
        <p:nvSpPr>
          <p:cNvPr id="2" name="Rectangle 1"/>
          <p:cNvSpPr/>
          <p:nvPr/>
        </p:nvSpPr>
        <p:spPr>
          <a:xfrm>
            <a:off x="6772527" y="5878352"/>
            <a:ext cx="4246675" cy="523220"/>
          </a:xfrm>
          <a:prstGeom prst="rect">
            <a:avLst/>
          </a:prstGeom>
          <a:solidFill>
            <a:schemeClr val="accent6">
              <a:lumMod val="60000"/>
              <a:lumOff val="40000"/>
            </a:schemeClr>
          </a:solidFill>
        </p:spPr>
        <p:txBody>
          <a:bodyPr wrap="none">
            <a:spAutoFit/>
          </a:bodyPr>
          <a:lstStyle/>
          <a:p>
            <a:r>
              <a:rPr lang="bn-BD" sz="2800" dirty="0" smtClean="0"/>
              <a:t>হিমবাহের দ্বারা সৃষ্ট ভূমিরূপ</a:t>
            </a:r>
            <a:endParaRPr lang="en-US" sz="2800" dirty="0"/>
          </a:p>
        </p:txBody>
      </p:sp>
      <p:pic>
        <p:nvPicPr>
          <p:cNvPr id="12" name="Picture 11"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478" y="382096"/>
            <a:ext cx="2456597" cy="2594674"/>
          </a:xfrm>
          <a:prstGeom prst="rect">
            <a:avLst/>
          </a:prstGeom>
          <a:solidFill>
            <a:schemeClr val="accent4">
              <a:lumMod val="60000"/>
              <a:lumOff val="40000"/>
            </a:schemeClr>
          </a:solidFill>
        </p:spPr>
      </p:pic>
      <p:sp>
        <p:nvSpPr>
          <p:cNvPr id="13" name="Oval 12"/>
          <p:cNvSpPr/>
          <p:nvPr/>
        </p:nvSpPr>
        <p:spPr>
          <a:xfrm>
            <a:off x="109182" y="4101152"/>
            <a:ext cx="2647666" cy="2756848"/>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b="1" dirty="0" smtClean="0">
                <a:solidFill>
                  <a:srgbClr val="FFFF00"/>
                </a:solidFill>
              </a:rPr>
              <a:t>শাখাসমূহ</a:t>
            </a:r>
            <a:endParaRPr lang="en-US" sz="3200" b="1" dirty="0">
              <a:solidFill>
                <a:srgbClr val="FFFF00"/>
              </a:solidFill>
            </a:endParaRPr>
          </a:p>
        </p:txBody>
      </p:sp>
    </p:spTree>
    <p:extLst>
      <p:ext uri="{BB962C8B-B14F-4D97-AF65-F5344CB8AC3E}">
        <p14:creationId xmlns:p14="http://schemas.microsoft.com/office/powerpoint/2010/main" val="12109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heel(1)">
                                      <p:cBhvr>
                                        <p:cTn id="60" dur="2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wheel(1)">
                                      <p:cBhvr>
                                        <p:cTn id="65"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9939" y="542077"/>
            <a:ext cx="6608990" cy="769441"/>
          </a:xfrm>
          <a:prstGeom prst="rect">
            <a:avLst/>
          </a:prstGeom>
          <a:solidFill>
            <a:schemeClr val="accent5"/>
          </a:solidFill>
        </p:spPr>
        <p:txBody>
          <a:bodyPr wrap="none">
            <a:spAutoFit/>
          </a:bodyPr>
          <a:lstStyle/>
          <a:p>
            <a:pPr lvl="0" algn="ctr"/>
            <a:r>
              <a:rPr lang="bn-BD" sz="4400" dirty="0" smtClean="0"/>
              <a:t>৪। </a:t>
            </a:r>
            <a:r>
              <a:rPr lang="en-US" sz="4400" dirty="0" err="1" smtClean="0"/>
              <a:t>জলবায়ুবিদ্যা</a:t>
            </a:r>
            <a:r>
              <a:rPr lang="bn-BD" sz="4400" dirty="0" smtClean="0"/>
              <a:t>( </a:t>
            </a:r>
            <a:r>
              <a:rPr lang="en-US" sz="4400" dirty="0" err="1" smtClean="0"/>
              <a:t>Climetology</a:t>
            </a:r>
            <a:r>
              <a:rPr lang="bn-BD" sz="4400" dirty="0" smtClean="0"/>
              <a:t>)</a:t>
            </a:r>
            <a:r>
              <a:rPr lang="en-US" sz="4400" dirty="0" smtClean="0"/>
              <a:t>:</a:t>
            </a:r>
            <a:endParaRPr lang="en-US" sz="4400" dirty="0"/>
          </a:p>
        </p:txBody>
      </p:sp>
      <p:sp>
        <p:nvSpPr>
          <p:cNvPr id="3" name="TextBox 2"/>
          <p:cNvSpPr txBox="1"/>
          <p:nvPr/>
        </p:nvSpPr>
        <p:spPr>
          <a:xfrm>
            <a:off x="2934269" y="2951010"/>
            <a:ext cx="9257731" cy="3539430"/>
          </a:xfrm>
          <a:prstGeom prst="rect">
            <a:avLst/>
          </a:prstGeom>
          <a:solidFill>
            <a:schemeClr val="accent6"/>
          </a:solidFill>
        </p:spPr>
        <p:txBody>
          <a:bodyPr wrap="square" rtlCol="0">
            <a:spAutoFit/>
          </a:bodyPr>
          <a:lstStyle/>
          <a:p>
            <a:pPr marL="285750" indent="-285750">
              <a:buFont typeface="Wingdings" panose="05000000000000000000" pitchFamily="2" charset="2"/>
              <a:buChar char="Ø"/>
            </a:pPr>
            <a:r>
              <a:rPr lang="bn-BD" sz="3200" dirty="0" smtClean="0"/>
              <a:t>বায়ুর উপাদান ও বায়ুমণ্ডলের স্তরবিন্যাসঃ বায়ুর গঠন উপাদান,বায়ুর ধর্ম,</a:t>
            </a:r>
            <a:r>
              <a:rPr lang="bn-BD" sz="3200" dirty="0"/>
              <a:t> বায়ুমণ্ডলের </a:t>
            </a:r>
            <a:r>
              <a:rPr lang="bn-BD" sz="3200" dirty="0" smtClean="0"/>
              <a:t>স্তরবিন্যাস ও স্তরের বৈশিষ্ট্য ।</a:t>
            </a:r>
          </a:p>
          <a:p>
            <a:pPr marL="285750" indent="-285750">
              <a:buFont typeface="Wingdings" panose="05000000000000000000" pitchFamily="2" charset="2"/>
              <a:buChar char="Ø"/>
            </a:pPr>
            <a:r>
              <a:rPr lang="bn-BD" sz="3200" dirty="0" smtClean="0"/>
              <a:t>জলবায়ুঃ  আবহাওয়া ও জলবায়ুর মধ্যে পার্থক্য, উপাদান, নিয়ামকসমূহ জলবায়ুর উপাদানের বৈশিষ্ট্য।</a:t>
            </a:r>
          </a:p>
          <a:p>
            <a:pPr marL="285750" indent="-285750">
              <a:buFont typeface="Wingdings" panose="05000000000000000000" pitchFamily="2" charset="2"/>
              <a:buChar char="Ø"/>
            </a:pPr>
            <a:r>
              <a:rPr lang="bn-BD" sz="3200" dirty="0" smtClean="0"/>
              <a:t>জলবায়ু অঞ্চলঃ </a:t>
            </a:r>
            <a:r>
              <a:rPr lang="bn-BD" sz="3200" dirty="0"/>
              <a:t>জলবায়ু </a:t>
            </a:r>
            <a:r>
              <a:rPr lang="bn-BD" sz="3200" dirty="0" smtClean="0"/>
              <a:t>অঞ্চলের শ্রেনিবিভাগ এবং বিভিন্ন জলবায়ুর</a:t>
            </a:r>
            <a:r>
              <a:rPr lang="bn-BD" sz="3200" dirty="0"/>
              <a:t> বৈশিষ্ট্য।</a:t>
            </a:r>
            <a:r>
              <a:rPr lang="bn-BD" sz="3200" dirty="0" smtClean="0"/>
              <a:t> </a:t>
            </a:r>
            <a:endParaRPr lang="en-US" sz="3200" dirty="0"/>
          </a:p>
        </p:txBody>
      </p:sp>
      <p:sp>
        <p:nvSpPr>
          <p:cNvPr id="6" name="Rectangle 5"/>
          <p:cNvSpPr/>
          <p:nvPr/>
        </p:nvSpPr>
        <p:spPr>
          <a:xfrm>
            <a:off x="4272761" y="1858451"/>
            <a:ext cx="6345007" cy="769441"/>
          </a:xfrm>
          <a:prstGeom prst="rect">
            <a:avLst/>
          </a:prstGeom>
          <a:solidFill>
            <a:schemeClr val="accent2">
              <a:lumMod val="75000"/>
            </a:schemeClr>
          </a:solidFill>
        </p:spPr>
        <p:txBody>
          <a:bodyPr wrap="none">
            <a:spAutoFit/>
          </a:bodyPr>
          <a:lstStyle/>
          <a:p>
            <a:r>
              <a:rPr lang="en-US" sz="4400" dirty="0" err="1" smtClean="0"/>
              <a:t>জলবায়ুবিদ্যার</a:t>
            </a:r>
            <a:r>
              <a:rPr lang="en-US" sz="4400" dirty="0" smtClean="0"/>
              <a:t> </a:t>
            </a:r>
            <a:r>
              <a:rPr lang="en-US" sz="4400" dirty="0" err="1" smtClean="0"/>
              <a:t>আলোচ্য</a:t>
            </a:r>
            <a:r>
              <a:rPr lang="en-US" sz="4400" dirty="0" smtClean="0"/>
              <a:t> </a:t>
            </a:r>
            <a:r>
              <a:rPr lang="en-US" sz="4400" dirty="0" err="1" smtClean="0"/>
              <a:t>বিষয়সমূহ</a:t>
            </a:r>
            <a:r>
              <a:rPr lang="en-US" sz="4400" dirty="0" smtClean="0"/>
              <a:t> </a:t>
            </a:r>
            <a:r>
              <a:rPr lang="en-US" sz="4400" dirty="0" err="1" smtClean="0"/>
              <a:t>হলঃ</a:t>
            </a:r>
            <a:endParaRPr lang="en-US" sz="4400" dirty="0"/>
          </a:p>
        </p:txBody>
      </p:sp>
      <p:sp>
        <p:nvSpPr>
          <p:cNvPr id="5" name="Oval 4"/>
          <p:cNvSpPr/>
          <p:nvPr/>
        </p:nvSpPr>
        <p:spPr>
          <a:xfrm>
            <a:off x="109182" y="4101152"/>
            <a:ext cx="2647666" cy="2756848"/>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b="1" dirty="0" smtClean="0">
                <a:solidFill>
                  <a:srgbClr val="FFFF00"/>
                </a:solidFill>
              </a:rPr>
              <a:t>শাখাসমূহ</a:t>
            </a:r>
            <a:endParaRPr lang="en-US" sz="3200" b="1" dirty="0">
              <a:solidFill>
                <a:srgbClr val="FFFF00"/>
              </a:solidFill>
            </a:endParaRPr>
          </a:p>
        </p:txBody>
      </p:sp>
      <p:pic>
        <p:nvPicPr>
          <p:cNvPr id="7" name="Picture 6"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78" y="382096"/>
            <a:ext cx="2456597" cy="2594674"/>
          </a:xfrm>
          <a:prstGeom prst="rect">
            <a:avLst/>
          </a:prstGeom>
          <a:solidFill>
            <a:schemeClr val="accent4">
              <a:lumMod val="60000"/>
              <a:lumOff val="40000"/>
            </a:schemeClr>
          </a:solidFill>
        </p:spPr>
      </p:pic>
    </p:spTree>
    <p:extLst>
      <p:ext uri="{BB962C8B-B14F-4D97-AF65-F5344CB8AC3E}">
        <p14:creationId xmlns:p14="http://schemas.microsoft.com/office/powerpoint/2010/main" val="321551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heel(1)">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3701" y="653273"/>
            <a:ext cx="8848299" cy="646331"/>
          </a:xfrm>
          <a:prstGeom prst="rect">
            <a:avLst/>
          </a:prstGeom>
          <a:solidFill>
            <a:srgbClr val="FFFF00"/>
          </a:solidFill>
        </p:spPr>
        <p:txBody>
          <a:bodyPr wrap="square" rtlCol="0">
            <a:spAutoFit/>
          </a:bodyPr>
          <a:lstStyle/>
          <a:p>
            <a:pPr lvl="0" algn="ctr"/>
            <a:r>
              <a:rPr lang="bn-BD" sz="3600" dirty="0" smtClean="0"/>
              <a:t>৫। উপকূলীয় ভূগোল( </a:t>
            </a:r>
            <a:r>
              <a:rPr lang="en-US" sz="3600" dirty="0" smtClean="0"/>
              <a:t>Coastal Geography</a:t>
            </a:r>
            <a:r>
              <a:rPr lang="bn-BD" sz="3600" dirty="0" smtClean="0"/>
              <a:t> ) </a:t>
            </a:r>
            <a:endParaRPr lang="en-US" sz="3600" dirty="0"/>
          </a:p>
        </p:txBody>
      </p:sp>
      <p:sp>
        <p:nvSpPr>
          <p:cNvPr id="3" name="TextBox 2"/>
          <p:cNvSpPr txBox="1"/>
          <p:nvPr/>
        </p:nvSpPr>
        <p:spPr>
          <a:xfrm>
            <a:off x="3098041" y="1951630"/>
            <a:ext cx="9216789" cy="4524315"/>
          </a:xfrm>
          <a:prstGeom prst="rect">
            <a:avLst/>
          </a:prstGeom>
          <a:solidFill>
            <a:schemeClr val="accent2">
              <a:lumMod val="75000"/>
            </a:schemeClr>
          </a:solidFill>
        </p:spPr>
        <p:txBody>
          <a:bodyPr wrap="square" rtlCol="0">
            <a:spAutoFit/>
          </a:bodyPr>
          <a:lstStyle/>
          <a:p>
            <a:r>
              <a:rPr lang="bn-BD" sz="3600" dirty="0" smtClean="0"/>
              <a:t>সমুদ্র এবং ভুমির মধ্যে আন্তঃসম্পর্ক বিদ্যা , যেখানে উপকূলীয় বিচূর্ণীভূত প্রক্রিয়া তরঙ্গ,পলি, তরঙ্গগতি উপকূলীয় আবহাওয়া এবং ভুমিরুপের সাথে উপকূলীয় মানুষের আন্তঃসম্পর্ক , মহীসোপানের বৈশিষ্ট্য ও এর সম্পদ, সম্পদের রক্ষণাবেক্ষণ, সমুদ্র আইন, একান্ত অরথনৈতিক অঞ্চল, সামুদ্রিক পরিবেশ বিষয়ে  আলোচনা করা হয়।</a:t>
            </a:r>
            <a:endParaRPr lang="en-US" sz="3600" dirty="0"/>
          </a:p>
        </p:txBody>
      </p:sp>
      <p:pic>
        <p:nvPicPr>
          <p:cNvPr id="4" name="Picture 3"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78" y="382096"/>
            <a:ext cx="2456597" cy="2594674"/>
          </a:xfrm>
          <a:prstGeom prst="rect">
            <a:avLst/>
          </a:prstGeom>
          <a:solidFill>
            <a:schemeClr val="accent4">
              <a:lumMod val="60000"/>
              <a:lumOff val="40000"/>
            </a:schemeClr>
          </a:solidFill>
        </p:spPr>
      </p:pic>
      <p:sp>
        <p:nvSpPr>
          <p:cNvPr id="5" name="Oval 4"/>
          <p:cNvSpPr/>
          <p:nvPr/>
        </p:nvSpPr>
        <p:spPr>
          <a:xfrm>
            <a:off x="109182" y="4101152"/>
            <a:ext cx="2647666" cy="275684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b="1" dirty="0" smtClean="0">
                <a:solidFill>
                  <a:srgbClr val="FFFF00"/>
                </a:solidFill>
              </a:rPr>
              <a:t>শাখাসমূহ</a:t>
            </a:r>
            <a:endParaRPr lang="en-US" sz="3200" b="1" dirty="0">
              <a:solidFill>
                <a:srgbClr val="FFFF00"/>
              </a:solidFill>
            </a:endParaRPr>
          </a:p>
        </p:txBody>
      </p:sp>
    </p:spTree>
    <p:extLst>
      <p:ext uri="{BB962C8B-B14F-4D97-AF65-F5344CB8AC3E}">
        <p14:creationId xmlns:p14="http://schemas.microsoft.com/office/powerpoint/2010/main" val="387020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wheel(1)">
                                      <p:cBhvr>
                                        <p:cTn id="4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6805" y="191068"/>
            <a:ext cx="7297768" cy="769441"/>
          </a:xfrm>
          <a:prstGeom prst="rect">
            <a:avLst/>
          </a:prstGeom>
          <a:solidFill>
            <a:schemeClr val="accent5">
              <a:lumMod val="75000"/>
            </a:schemeClr>
          </a:solidFill>
        </p:spPr>
        <p:txBody>
          <a:bodyPr wrap="none">
            <a:spAutoFit/>
          </a:bodyPr>
          <a:lstStyle/>
          <a:p>
            <a:pPr lvl="0" algn="ctr"/>
            <a:r>
              <a:rPr lang="bn-BD" sz="4400" dirty="0" smtClean="0"/>
              <a:t>৬। জীবভূগোল(</a:t>
            </a:r>
            <a:r>
              <a:rPr lang="en-US" sz="4400" dirty="0" smtClean="0"/>
              <a:t>Biogeography</a:t>
            </a:r>
            <a:r>
              <a:rPr lang="bn-BD" sz="4400" dirty="0" smtClean="0"/>
              <a:t>)</a:t>
            </a:r>
            <a:r>
              <a:rPr lang="en-US" sz="4400" dirty="0" smtClean="0"/>
              <a:t>:</a:t>
            </a:r>
            <a:endParaRPr lang="en-US" sz="4400" dirty="0"/>
          </a:p>
        </p:txBody>
      </p:sp>
      <p:sp>
        <p:nvSpPr>
          <p:cNvPr id="4" name="Rectangle 3"/>
          <p:cNvSpPr/>
          <p:nvPr/>
        </p:nvSpPr>
        <p:spPr>
          <a:xfrm>
            <a:off x="2906973" y="1224465"/>
            <a:ext cx="9285027" cy="2677656"/>
          </a:xfrm>
          <a:prstGeom prst="rect">
            <a:avLst/>
          </a:prstGeom>
          <a:solidFill>
            <a:srgbClr val="FFC000"/>
          </a:solidFill>
        </p:spPr>
        <p:txBody>
          <a:bodyPr wrap="square">
            <a:spAutoFit/>
          </a:bodyPr>
          <a:lstStyle/>
          <a:p>
            <a:r>
              <a:rPr lang="bn-BD" sz="2400" dirty="0" smtClean="0"/>
              <a:t>জীবভূগোল</a:t>
            </a:r>
            <a:r>
              <a:rPr lang="en-US" sz="2400" dirty="0" smtClean="0"/>
              <a:t> </a:t>
            </a:r>
            <a:r>
              <a:rPr lang="bn-BD" sz="2400" dirty="0" smtClean="0"/>
              <a:t>প্রধানতঃ বায়ুমণ্ডল, বারিমণ্ডল ও অশ্মমণ্ডল নিয়ে গঠিত। উদ্ভিদ, জীবজন্তু, মানুষসহ প্রকৃতির সকল জীব উপাদানই জীবভূগোলের আলোচনার বিষয়বস্তু। পৃথিবীর বিভিন্ন দেশের বায়োম অঞ্চল ,যেমন ইকোসিস্টেম বা বাস্তুসংস্থান, প্রাকৃতিক উপাদানের( নাইট্রোজেন, অক্সিজেন) চক্র, প্রাকৃতিক পরিবেশের বিভিন্ন উপাদান, মাটি, পানি, বায়ুদূষণ ও এর কারণ ও  প্রতিরোধের উপায় বর্ণনা প্রভৃতি জীবভূগোলে আলোচনা করা হয়।  </a:t>
            </a:r>
            <a:endParaRPr lang="en-US" sz="2400" dirty="0"/>
          </a:p>
        </p:txBody>
      </p:sp>
      <p:graphicFrame>
        <p:nvGraphicFramePr>
          <p:cNvPr id="3" name="Diagram 2"/>
          <p:cNvGraphicFramePr/>
          <p:nvPr>
            <p:extLst>
              <p:ext uri="{D42A27DB-BD31-4B8C-83A1-F6EECF244321}">
                <p14:modId xmlns:p14="http://schemas.microsoft.com/office/powerpoint/2010/main" val="3296897903"/>
              </p:ext>
            </p:extLst>
          </p:nvPr>
        </p:nvGraphicFramePr>
        <p:xfrm>
          <a:off x="5172502" y="4258101"/>
          <a:ext cx="4653886" cy="2251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974006" y="5227093"/>
            <a:ext cx="1392072" cy="369332"/>
          </a:xfrm>
          <a:prstGeom prst="rect">
            <a:avLst/>
          </a:prstGeom>
          <a:solidFill>
            <a:srgbClr val="FF0000"/>
          </a:solidFill>
        </p:spPr>
        <p:txBody>
          <a:bodyPr wrap="square" rtlCol="0">
            <a:spAutoFit/>
          </a:bodyPr>
          <a:lstStyle/>
          <a:p>
            <a:r>
              <a:rPr lang="bn-BD" dirty="0" smtClean="0"/>
              <a:t>জীবভূগোল</a:t>
            </a:r>
            <a:endParaRPr lang="en-US" dirty="0"/>
          </a:p>
        </p:txBody>
      </p:sp>
      <p:sp>
        <p:nvSpPr>
          <p:cNvPr id="6" name="Oval 5"/>
          <p:cNvSpPr/>
          <p:nvPr/>
        </p:nvSpPr>
        <p:spPr>
          <a:xfrm>
            <a:off x="109182" y="4101152"/>
            <a:ext cx="2647666" cy="2756848"/>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b="1" dirty="0" smtClean="0">
                <a:solidFill>
                  <a:srgbClr val="FFFF00"/>
                </a:solidFill>
              </a:rPr>
              <a:t>শাখাসমূহ</a:t>
            </a:r>
            <a:endParaRPr lang="en-US" sz="3200" b="1" dirty="0">
              <a:solidFill>
                <a:srgbClr val="FFFF00"/>
              </a:solidFill>
            </a:endParaRPr>
          </a:p>
        </p:txBody>
      </p:sp>
      <p:pic>
        <p:nvPicPr>
          <p:cNvPr id="8" name="Picture 7"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478" y="382096"/>
            <a:ext cx="2456597" cy="2594674"/>
          </a:xfrm>
          <a:prstGeom prst="rect">
            <a:avLst/>
          </a:prstGeom>
          <a:solidFill>
            <a:schemeClr val="accent4">
              <a:lumMod val="60000"/>
              <a:lumOff val="40000"/>
            </a:schemeClr>
          </a:solidFill>
        </p:spPr>
      </p:pic>
    </p:spTree>
    <p:extLst>
      <p:ext uri="{BB962C8B-B14F-4D97-AF65-F5344CB8AC3E}">
        <p14:creationId xmlns:p14="http://schemas.microsoft.com/office/powerpoint/2010/main" val="19292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2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wheel(1)">
                                      <p:cBhvr>
                                        <p:cTn id="45" dur="2000"/>
                                        <p:tgtEl>
                                          <p:spTgt spid="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Graphic spid="3" grpId="0">
        <p:bldAsOne/>
      </p:bldGraphic>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4269" y="678555"/>
            <a:ext cx="9257731" cy="584775"/>
          </a:xfrm>
          <a:prstGeom prst="rect">
            <a:avLst/>
          </a:prstGeom>
          <a:solidFill>
            <a:srgbClr val="00B0F0"/>
          </a:solidFill>
        </p:spPr>
        <p:txBody>
          <a:bodyPr wrap="square">
            <a:spAutoFit/>
          </a:bodyPr>
          <a:lstStyle/>
          <a:p>
            <a:pPr lvl="0" algn="ctr"/>
            <a:r>
              <a:rPr lang="bn-BD" sz="3200" dirty="0" smtClean="0"/>
              <a:t>৭।পরিবেশ ভূগোল(</a:t>
            </a:r>
            <a:r>
              <a:rPr lang="en-US" sz="3200" dirty="0"/>
              <a:t>E</a:t>
            </a:r>
            <a:r>
              <a:rPr lang="en-US" sz="3200" dirty="0" smtClean="0"/>
              <a:t>nvironmental Geography</a:t>
            </a:r>
            <a:r>
              <a:rPr lang="bn-BD" sz="3200" dirty="0" smtClean="0"/>
              <a:t>)</a:t>
            </a:r>
            <a:endParaRPr lang="en-US" sz="3200" dirty="0"/>
          </a:p>
        </p:txBody>
      </p:sp>
      <p:sp>
        <p:nvSpPr>
          <p:cNvPr id="3" name="TextBox 2"/>
          <p:cNvSpPr txBox="1"/>
          <p:nvPr/>
        </p:nvSpPr>
        <p:spPr>
          <a:xfrm>
            <a:off x="3098042" y="2468532"/>
            <a:ext cx="8639033" cy="3539430"/>
          </a:xfrm>
          <a:prstGeom prst="rect">
            <a:avLst/>
          </a:prstGeom>
          <a:solidFill>
            <a:schemeClr val="accent6">
              <a:lumMod val="60000"/>
              <a:lumOff val="40000"/>
            </a:schemeClr>
          </a:solidFill>
        </p:spPr>
        <p:txBody>
          <a:bodyPr wrap="square" rtlCol="0">
            <a:spAutoFit/>
          </a:bodyPr>
          <a:lstStyle/>
          <a:p>
            <a:r>
              <a:rPr lang="bn-BD" sz="3200" dirty="0" smtClean="0"/>
              <a:t>পরিবেশের সার্বিক অবস্থা, পরিবেশ দূষণের কারণ,  দূষণের ফলে সৃষ্ট বিভিন্ন প্রতিকুল অবস্থা ও অন্যান্য ফলাফল সম্পর্কে আলোচনা করে পরিবেশ ভূগোল। পরিবেশকে দূষণমুক্ত রাখতে  রাষ্ট্রীয়, আঞ্চলিক ও আন্তর্জাতিক পর্যায়ে আইন প্রণয়ন ও চুক্তি সম্পাদন ছাড়াও  প্রযুক্তিগত ব্যবস্থা গ্রহন করা </a:t>
            </a:r>
            <a:r>
              <a:rPr lang="bn-BD" sz="3200" dirty="0"/>
              <a:t>পরিবেশ </a:t>
            </a:r>
            <a:r>
              <a:rPr lang="bn-BD" sz="3200" dirty="0" smtClean="0"/>
              <a:t>ভূগোলের বিষয়বস্তু। </a:t>
            </a:r>
            <a:endParaRPr lang="en-US" sz="3200" dirty="0"/>
          </a:p>
        </p:txBody>
      </p:sp>
      <p:pic>
        <p:nvPicPr>
          <p:cNvPr id="4" name="Picture 3"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78" y="382096"/>
            <a:ext cx="2456597" cy="2594674"/>
          </a:xfrm>
          <a:prstGeom prst="rect">
            <a:avLst/>
          </a:prstGeom>
          <a:solidFill>
            <a:schemeClr val="accent4">
              <a:lumMod val="60000"/>
              <a:lumOff val="40000"/>
            </a:schemeClr>
          </a:solidFill>
        </p:spPr>
      </p:pic>
      <p:sp>
        <p:nvSpPr>
          <p:cNvPr id="5" name="Oval 4"/>
          <p:cNvSpPr/>
          <p:nvPr/>
        </p:nvSpPr>
        <p:spPr>
          <a:xfrm>
            <a:off x="109182" y="4101152"/>
            <a:ext cx="2647666" cy="275684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b="1" dirty="0" smtClean="0">
                <a:solidFill>
                  <a:srgbClr val="FFFF00"/>
                </a:solidFill>
              </a:rPr>
              <a:t>শাখাসমূহ</a:t>
            </a:r>
            <a:endParaRPr lang="en-US" sz="3200" b="1" dirty="0">
              <a:solidFill>
                <a:srgbClr val="FFFF00"/>
              </a:solidFill>
            </a:endParaRPr>
          </a:p>
        </p:txBody>
      </p:sp>
    </p:spTree>
    <p:extLst>
      <p:ext uri="{BB962C8B-B14F-4D97-AF65-F5344CB8AC3E}">
        <p14:creationId xmlns:p14="http://schemas.microsoft.com/office/powerpoint/2010/main" val="240775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heel(1)">
                                      <p:cBhvr>
                                        <p:cTn id="2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3881389" y="241826"/>
            <a:ext cx="7022308" cy="707886"/>
          </a:xfrm>
          <a:prstGeom prst="rect">
            <a:avLst/>
          </a:prstGeom>
          <a:solidFill>
            <a:schemeClr val="accent4">
              <a:lumMod val="75000"/>
            </a:schemeClr>
          </a:solidFill>
        </p:spPr>
        <p:txBody>
          <a:bodyPr wrap="none">
            <a:spAutoFit/>
          </a:bodyPr>
          <a:lstStyle/>
          <a:p>
            <a:pPr lvl="0" algn="ctr"/>
            <a:r>
              <a:rPr lang="bn-BD" sz="4000" dirty="0" smtClean="0"/>
              <a:t>৮। সমুদ্র বিজ্ঞান</a:t>
            </a:r>
            <a:r>
              <a:rPr lang="en-US" sz="4000" dirty="0" smtClean="0"/>
              <a:t>( Oceanography)</a:t>
            </a:r>
            <a:endParaRPr lang="en-US" sz="4000" dirty="0"/>
          </a:p>
        </p:txBody>
      </p:sp>
      <p:sp>
        <p:nvSpPr>
          <p:cNvPr id="3" name="TextBox 2"/>
          <p:cNvSpPr txBox="1"/>
          <p:nvPr/>
        </p:nvSpPr>
        <p:spPr>
          <a:xfrm>
            <a:off x="3098042" y="1760560"/>
            <a:ext cx="8748214" cy="4801314"/>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bn-BD" sz="3200" dirty="0" smtClean="0"/>
              <a:t>মহাসাগরঃ সাগর, মহাসাগর, উপসাগর, আকৃতি, আয়তন, গভীরতা।</a:t>
            </a:r>
          </a:p>
          <a:p>
            <a:pPr marL="285750" indent="-285750">
              <a:buFont typeface="Arial" panose="020B0604020202020204" pitchFamily="34" charset="0"/>
              <a:buChar char="•"/>
            </a:pPr>
            <a:r>
              <a:rPr lang="bn-BD" sz="3200" dirty="0" smtClean="0"/>
              <a:t>মহাসাগরের তলদেশঃ মহীসোপান, মহীঢাল গভীর সমুদ্রের সমভূমি, গভীর সমুদ্রখাত।</a:t>
            </a:r>
          </a:p>
          <a:p>
            <a:pPr marL="285750" indent="-285750">
              <a:buFont typeface="Arial" panose="020B0604020202020204" pitchFamily="34" charset="0"/>
              <a:buChar char="•"/>
            </a:pPr>
            <a:r>
              <a:rPr lang="bn-BD" sz="3200" dirty="0" smtClean="0"/>
              <a:t>সমুদ্রস্রোত,মহাসাগরীয়  সমুদ্রস্রোত, সমুদ্রস্রোতের কারণ ও প্রভাব।</a:t>
            </a:r>
          </a:p>
          <a:p>
            <a:pPr marL="285750" indent="-285750">
              <a:buFont typeface="Arial" panose="020B0604020202020204" pitchFamily="34" charset="0"/>
              <a:buChar char="•"/>
            </a:pPr>
            <a:r>
              <a:rPr lang="bn-BD" sz="3200" dirty="0" smtClean="0"/>
              <a:t>জোয়ার-ভাটাঃ জোয়ার- ভাটার কারণ ও ফলাফল,শ্রেনিবিভাগ প্রভৃতি </a:t>
            </a:r>
            <a:r>
              <a:rPr lang="bn-BD" sz="3200" dirty="0"/>
              <a:t>সমুদ্র </a:t>
            </a:r>
            <a:r>
              <a:rPr lang="bn-BD" sz="3200" dirty="0" smtClean="0"/>
              <a:t>বিজ্ঞানের আলোচনার বিষয়।</a:t>
            </a:r>
          </a:p>
          <a:p>
            <a:pPr marL="285750" indent="-285750">
              <a:buFont typeface="Arial" panose="020B0604020202020204" pitchFamily="34" charset="0"/>
              <a:buChar char="•"/>
            </a:pPr>
            <a:endParaRPr lang="en-US" dirty="0"/>
          </a:p>
        </p:txBody>
      </p:sp>
      <p:sp>
        <p:nvSpPr>
          <p:cNvPr id="4" name="Rectangle 3"/>
          <p:cNvSpPr/>
          <p:nvPr/>
        </p:nvSpPr>
        <p:spPr>
          <a:xfrm>
            <a:off x="4101459" y="965156"/>
            <a:ext cx="6668813" cy="769441"/>
          </a:xfrm>
          <a:prstGeom prst="rect">
            <a:avLst/>
          </a:prstGeom>
          <a:solidFill>
            <a:srgbClr val="FFFF00"/>
          </a:solidFill>
        </p:spPr>
        <p:txBody>
          <a:bodyPr wrap="none">
            <a:spAutoFit/>
          </a:bodyPr>
          <a:lstStyle/>
          <a:p>
            <a:r>
              <a:rPr lang="bn-BD" sz="3200" dirty="0"/>
              <a:t>সমুদ্র </a:t>
            </a:r>
            <a:r>
              <a:rPr lang="bn-BD" sz="3200" dirty="0" smtClean="0"/>
              <a:t>বিজ্ঞানে</a:t>
            </a:r>
            <a:r>
              <a:rPr lang="en-US" sz="4400" dirty="0" smtClean="0"/>
              <a:t>র </a:t>
            </a:r>
            <a:r>
              <a:rPr lang="en-US" sz="4400" dirty="0" err="1"/>
              <a:t>আলোচ্য</a:t>
            </a:r>
            <a:r>
              <a:rPr lang="en-US" sz="4400" dirty="0"/>
              <a:t> </a:t>
            </a:r>
            <a:r>
              <a:rPr lang="en-US" sz="4400" dirty="0" err="1"/>
              <a:t>বিষয়সমূহ</a:t>
            </a:r>
            <a:r>
              <a:rPr lang="en-US" sz="4400" dirty="0"/>
              <a:t> </a:t>
            </a:r>
            <a:r>
              <a:rPr lang="en-US" sz="4400" dirty="0" err="1"/>
              <a:t>হলঃ</a:t>
            </a:r>
            <a:endParaRPr lang="en-US" sz="4400" dirty="0"/>
          </a:p>
        </p:txBody>
      </p:sp>
      <p:sp>
        <p:nvSpPr>
          <p:cNvPr id="5" name="Oval 4"/>
          <p:cNvSpPr/>
          <p:nvPr/>
        </p:nvSpPr>
        <p:spPr>
          <a:xfrm>
            <a:off x="109182" y="4101152"/>
            <a:ext cx="2647666" cy="275684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b="1" dirty="0" smtClean="0">
                <a:solidFill>
                  <a:srgbClr val="FFFF00"/>
                </a:solidFill>
              </a:rPr>
              <a:t>শাখাসমূহ</a:t>
            </a:r>
            <a:endParaRPr lang="en-US" sz="3200" b="1" dirty="0">
              <a:solidFill>
                <a:srgbClr val="FFFF00"/>
              </a:solidFill>
            </a:endParaRPr>
          </a:p>
        </p:txBody>
      </p:sp>
      <p:pic>
        <p:nvPicPr>
          <p:cNvPr id="6" name="Picture 5"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78" y="382096"/>
            <a:ext cx="2456597" cy="2594674"/>
          </a:xfrm>
          <a:prstGeom prst="rect">
            <a:avLst/>
          </a:prstGeom>
          <a:solidFill>
            <a:schemeClr val="accent4">
              <a:lumMod val="60000"/>
              <a:lumOff val="40000"/>
            </a:schemeClr>
          </a:solidFill>
        </p:spPr>
      </p:pic>
    </p:spTree>
    <p:extLst>
      <p:ext uri="{BB962C8B-B14F-4D97-AF65-F5344CB8AC3E}">
        <p14:creationId xmlns:p14="http://schemas.microsoft.com/office/powerpoint/2010/main" val="27658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wheel(1)">
                                      <p:cBhvr>
                                        <p:cTn id="40" dur="20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071583" y="177421"/>
            <a:ext cx="6096000" cy="584775"/>
          </a:xfrm>
          <a:prstGeom prst="rect">
            <a:avLst/>
          </a:prstGeom>
          <a:solidFill>
            <a:srgbClr val="FFFF00"/>
          </a:solidFill>
        </p:spPr>
        <p:txBody>
          <a:bodyPr>
            <a:spAutoFit/>
          </a:bodyPr>
          <a:lstStyle/>
          <a:p>
            <a:r>
              <a:rPr lang="bn-BD" sz="3200" b="1" dirty="0"/>
              <a:t>প্রাকৃতিক </a:t>
            </a:r>
            <a:r>
              <a:rPr lang="bn-BD" sz="3200" b="1" dirty="0" smtClean="0"/>
              <a:t>ভূগোল অধ্যয়নের গুরুত্ত্বঃ</a:t>
            </a:r>
            <a:endParaRPr lang="en-US" sz="3200" b="1" dirty="0"/>
          </a:p>
        </p:txBody>
      </p:sp>
      <p:sp>
        <p:nvSpPr>
          <p:cNvPr id="3" name="TextBox 2"/>
          <p:cNvSpPr txBox="1"/>
          <p:nvPr/>
        </p:nvSpPr>
        <p:spPr>
          <a:xfrm>
            <a:off x="2988859" y="832514"/>
            <a:ext cx="9062115" cy="1600438"/>
          </a:xfrm>
          <a:prstGeom prst="rect">
            <a:avLst/>
          </a:prstGeom>
          <a:solidFill>
            <a:schemeClr val="accent1">
              <a:lumMod val="60000"/>
              <a:lumOff val="40000"/>
            </a:schemeClr>
          </a:solidFill>
        </p:spPr>
        <p:txBody>
          <a:bodyPr wrap="square" rtlCol="0">
            <a:spAutoFit/>
          </a:bodyPr>
          <a:lstStyle/>
          <a:p>
            <a:r>
              <a:rPr lang="bn-BD" sz="2400" b="1" dirty="0" smtClean="0"/>
              <a:t>প্রাকৃতিক বিষয় সম্পর্কে জানতে এবং ব্যবহার উপযোগিতা নির্ণয়ে </a:t>
            </a:r>
            <a:r>
              <a:rPr lang="bn-BD" sz="2400" b="1" dirty="0"/>
              <a:t>প্রাকৃতিক </a:t>
            </a:r>
            <a:r>
              <a:rPr lang="bn-BD" sz="2400" b="1" dirty="0" smtClean="0"/>
              <a:t>ভূগোলের গুরুত্ত্ব রয়েছে। </a:t>
            </a:r>
            <a:r>
              <a:rPr lang="bn-BD" sz="2400" dirty="0"/>
              <a:t>প্রাকৃতিক ভূ</a:t>
            </a:r>
            <a:r>
              <a:rPr lang="en-US" sz="3200" dirty="0" err="1"/>
              <a:t>গো</a:t>
            </a:r>
            <a:r>
              <a:rPr lang="bn-BD" sz="2400" dirty="0"/>
              <a:t>লের </a:t>
            </a:r>
            <a:r>
              <a:rPr lang="bn-BD" sz="2400" dirty="0" smtClean="0"/>
              <a:t>শাখাসমূহ </a:t>
            </a:r>
            <a:r>
              <a:rPr lang="bn-BD" sz="2400" b="1" dirty="0" smtClean="0"/>
              <a:t>যেমনঃ</a:t>
            </a:r>
            <a:endParaRPr lang="en-US" sz="2400" b="1" dirty="0"/>
          </a:p>
          <a:p>
            <a:endParaRPr lang="en-US" dirty="0"/>
          </a:p>
        </p:txBody>
      </p:sp>
      <p:sp>
        <p:nvSpPr>
          <p:cNvPr id="4" name="TextBox 3"/>
          <p:cNvSpPr txBox="1"/>
          <p:nvPr/>
        </p:nvSpPr>
        <p:spPr>
          <a:xfrm>
            <a:off x="2988860" y="2538485"/>
            <a:ext cx="9203139" cy="2062103"/>
          </a:xfrm>
          <a:prstGeom prst="rect">
            <a:avLst/>
          </a:prstGeom>
          <a:solidFill>
            <a:schemeClr val="accent5">
              <a:lumMod val="40000"/>
              <a:lumOff val="60000"/>
            </a:schemeClr>
          </a:solidFill>
        </p:spPr>
        <p:txBody>
          <a:bodyPr wrap="square" rtlCol="0">
            <a:spAutoFit/>
          </a:bodyPr>
          <a:lstStyle/>
          <a:p>
            <a:r>
              <a:rPr lang="bn-BD" dirty="0" smtClean="0"/>
              <a:t> </a:t>
            </a:r>
            <a:r>
              <a:rPr lang="bn-BD" sz="2800" dirty="0" smtClean="0"/>
              <a:t>পৃথিবীর জন্ম সম্পর্কে জ্ঞান লাভঃ </a:t>
            </a:r>
            <a:r>
              <a:rPr lang="bn-BD" sz="2000" dirty="0" smtClean="0"/>
              <a:t>কিভাবে পৃথিবী সৃষ্টি হল,পৃথিবীর জলভাগ,স্থলভাগ ও বায়ুমণ্ডলের উৎপত্তি জানতে পারি</a:t>
            </a:r>
            <a:r>
              <a:rPr lang="bn-BD" sz="2000" b="1" dirty="0"/>
              <a:t> প্রাকৃতিক ভূগোল </a:t>
            </a:r>
            <a:r>
              <a:rPr lang="bn-BD" sz="2000" b="1" dirty="0" smtClean="0"/>
              <a:t>অধ্যয়নে। এছাড়াও ভূপৃষ্ঠের আজ যেখানে পাহাড়- পর্বত কালের বিবর্তনে সেখানে সমুদ্র বা সমভুমিস্রিস্তি হতে পারে, সাগর পরিবর্তিত</a:t>
            </a:r>
            <a:r>
              <a:rPr lang="bn-BD" sz="2000" dirty="0" smtClean="0"/>
              <a:t> হয়ে সমভূমি বা পাহাড় সৃষ্টি হতে পারে এবং ভূমিকম্প ও আগ্নেয়গিরির অগ্ন্যুৎপাতের ফলে  কোন পরিবর্তন জানা যায় </a:t>
            </a:r>
            <a:r>
              <a:rPr lang="bn-BD" sz="2000" b="1" dirty="0"/>
              <a:t>প্রাকৃতিক ভূগোল অধ্যয়নের </a:t>
            </a:r>
            <a:r>
              <a:rPr lang="bn-BD" sz="2000" b="1" dirty="0" smtClean="0"/>
              <a:t>মাধ্যমে।</a:t>
            </a:r>
            <a:endParaRPr lang="en-US" sz="2000" dirty="0"/>
          </a:p>
        </p:txBody>
      </p:sp>
      <p:sp>
        <p:nvSpPr>
          <p:cNvPr id="5" name="TextBox 4"/>
          <p:cNvSpPr txBox="1"/>
          <p:nvPr/>
        </p:nvSpPr>
        <p:spPr>
          <a:xfrm>
            <a:off x="2975212" y="4722127"/>
            <a:ext cx="9103057" cy="1908215"/>
          </a:xfrm>
          <a:prstGeom prst="rect">
            <a:avLst/>
          </a:prstGeom>
          <a:solidFill>
            <a:srgbClr val="92D050"/>
          </a:solidFill>
        </p:spPr>
        <p:txBody>
          <a:bodyPr wrap="square" rtlCol="0">
            <a:spAutoFit/>
          </a:bodyPr>
          <a:lstStyle/>
          <a:p>
            <a:r>
              <a:rPr lang="bn-BD" dirty="0" smtClean="0"/>
              <a:t> </a:t>
            </a:r>
            <a:r>
              <a:rPr lang="bn-BD" sz="2800" dirty="0" smtClean="0"/>
              <a:t>ভূমিরূপ সম্পর্কে জ্ঞান লাভঃ </a:t>
            </a:r>
            <a:r>
              <a:rPr lang="bn-BD" sz="2400" dirty="0" smtClean="0"/>
              <a:t>পৃথিবীর অভ্যন্তরীণ অবস্থা, শিলা ও খনিজের উৎপত্তি, ভুআলোড়ন ও তার ফলাফল, ভুত্ত্বক সৃষ্টির প্রক্রিয়া, স্থলভাগ ও জলভাগ সৃষ্টির শক্তিসমুহ প্রভৃতি জানা </a:t>
            </a:r>
            <a:r>
              <a:rPr lang="bn-BD" sz="2400" dirty="0"/>
              <a:t>যায় </a:t>
            </a:r>
            <a:r>
              <a:rPr lang="bn-BD" sz="2400" b="1" dirty="0"/>
              <a:t>প্রাকৃতিক ভূগোল অধ্যয়নের মাধ্যমে।</a:t>
            </a:r>
            <a:endParaRPr lang="en-US" dirty="0"/>
          </a:p>
          <a:p>
            <a:r>
              <a:rPr lang="bn-BD" dirty="0" smtClean="0"/>
              <a:t>  </a:t>
            </a:r>
            <a:endParaRPr lang="en-US" dirty="0"/>
          </a:p>
        </p:txBody>
      </p:sp>
      <p:pic>
        <p:nvPicPr>
          <p:cNvPr id="6" name="Picture 5"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78" y="382096"/>
            <a:ext cx="2456597" cy="2594674"/>
          </a:xfrm>
          <a:prstGeom prst="rect">
            <a:avLst/>
          </a:prstGeom>
          <a:solidFill>
            <a:schemeClr val="accent4">
              <a:lumMod val="60000"/>
              <a:lumOff val="40000"/>
            </a:schemeClr>
          </a:solidFill>
        </p:spPr>
      </p:pic>
      <p:sp>
        <p:nvSpPr>
          <p:cNvPr id="7" name="Oval 6"/>
          <p:cNvSpPr/>
          <p:nvPr/>
        </p:nvSpPr>
        <p:spPr>
          <a:xfrm>
            <a:off x="109182" y="4101152"/>
            <a:ext cx="2647666" cy="275684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b="1" dirty="0">
                <a:solidFill>
                  <a:srgbClr val="FFFF00"/>
                </a:solidFill>
              </a:rPr>
              <a:t>প্রাকৃতিক ভূগোল অধ্যয়নের গুরুত্ত্বঃ</a:t>
            </a:r>
            <a:endParaRPr lang="en-US" b="1" dirty="0">
              <a:solidFill>
                <a:srgbClr val="FFFF00"/>
              </a:solidFill>
            </a:endParaRPr>
          </a:p>
        </p:txBody>
      </p:sp>
    </p:spTree>
    <p:extLst>
      <p:ext uri="{BB962C8B-B14F-4D97-AF65-F5344CB8AC3E}">
        <p14:creationId xmlns:p14="http://schemas.microsoft.com/office/powerpoint/2010/main" val="10792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wheel(1)">
                                      <p:cBhvr>
                                        <p:cTn id="3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4268" y="255474"/>
            <a:ext cx="9257731" cy="1015663"/>
          </a:xfrm>
          <a:prstGeom prst="rect">
            <a:avLst/>
          </a:prstGeom>
          <a:solidFill>
            <a:schemeClr val="accent5">
              <a:lumMod val="40000"/>
              <a:lumOff val="60000"/>
            </a:schemeClr>
          </a:solidFill>
        </p:spPr>
        <p:txBody>
          <a:bodyPr wrap="square">
            <a:spAutoFit/>
          </a:bodyPr>
          <a:lstStyle/>
          <a:p>
            <a:pPr lvl="0" algn="ctr"/>
            <a:r>
              <a:rPr lang="en-US" sz="3600" b="1" u="sng" dirty="0" err="1" smtClean="0">
                <a:solidFill>
                  <a:srgbClr val="FF0000"/>
                </a:solidFill>
              </a:rPr>
              <a:t>বারিতত্ত্ব</a:t>
            </a:r>
            <a:r>
              <a:rPr lang="bn-BD" sz="3600" b="1" u="sng" dirty="0" smtClean="0">
                <a:solidFill>
                  <a:srgbClr val="FF0000"/>
                </a:solidFill>
              </a:rPr>
              <a:t> </a:t>
            </a:r>
            <a:r>
              <a:rPr lang="bn-BD" sz="2400" b="1" u="sng" dirty="0">
                <a:solidFill>
                  <a:srgbClr val="FF0000"/>
                </a:solidFill>
              </a:rPr>
              <a:t>সম্পর্কে </a:t>
            </a:r>
            <a:r>
              <a:rPr lang="bn-BD" sz="2400" dirty="0"/>
              <a:t>জ্ঞান </a:t>
            </a:r>
            <a:r>
              <a:rPr lang="bn-BD" sz="2400" dirty="0" smtClean="0"/>
              <a:t>লাভ করা যায়</a:t>
            </a:r>
            <a:r>
              <a:rPr lang="bn-BD" sz="2400" b="1" dirty="0"/>
              <a:t> প্রাকৃতিক ভূগোল অধ্যয়নের</a:t>
            </a:r>
            <a:r>
              <a:rPr lang="bn-BD" sz="2400" dirty="0" smtClean="0"/>
              <a:t> মাধ্যমে। </a:t>
            </a:r>
            <a:endParaRPr lang="en-US" sz="3600" dirty="0"/>
          </a:p>
        </p:txBody>
      </p:sp>
      <p:sp>
        <p:nvSpPr>
          <p:cNvPr id="3" name="Rectangle 2"/>
          <p:cNvSpPr/>
          <p:nvPr/>
        </p:nvSpPr>
        <p:spPr>
          <a:xfrm>
            <a:off x="2920621" y="1429182"/>
            <a:ext cx="9271379" cy="1384995"/>
          </a:xfrm>
          <a:prstGeom prst="rect">
            <a:avLst/>
          </a:prstGeom>
          <a:solidFill>
            <a:schemeClr val="accent4">
              <a:lumMod val="60000"/>
              <a:lumOff val="40000"/>
            </a:schemeClr>
          </a:solidFill>
        </p:spPr>
        <p:txBody>
          <a:bodyPr wrap="square">
            <a:spAutoFit/>
          </a:bodyPr>
          <a:lstStyle/>
          <a:p>
            <a:pPr algn="ctr"/>
            <a:r>
              <a:rPr lang="bn-BD" sz="2800" dirty="0" smtClean="0"/>
              <a:t> </a:t>
            </a:r>
            <a:r>
              <a:rPr lang="bn-BD" sz="2800" dirty="0" smtClean="0">
                <a:solidFill>
                  <a:schemeClr val="accent2"/>
                </a:solidFill>
              </a:rPr>
              <a:t>সমুদ্র বিজ্ঞান</a:t>
            </a:r>
            <a:r>
              <a:rPr lang="bn-BD" sz="2800" dirty="0">
                <a:solidFill>
                  <a:schemeClr val="accent2"/>
                </a:solidFill>
              </a:rPr>
              <a:t> সম্পর্কে </a:t>
            </a:r>
            <a:r>
              <a:rPr lang="bn-BD" sz="2400" dirty="0"/>
              <a:t>জ্ঞান </a:t>
            </a:r>
            <a:r>
              <a:rPr lang="bn-BD" sz="2400" dirty="0" smtClean="0"/>
              <a:t>লাভ করা </a:t>
            </a:r>
            <a:r>
              <a:rPr lang="bn-BD" sz="2400" dirty="0"/>
              <a:t>যায়</a:t>
            </a:r>
            <a:r>
              <a:rPr lang="bn-BD" sz="2400" b="1" dirty="0"/>
              <a:t> প্রাকৃতিক ভূগোল </a:t>
            </a:r>
            <a:r>
              <a:rPr lang="bn-BD" sz="2400" b="1" dirty="0" smtClean="0"/>
              <a:t>অধ্যয়নের</a:t>
            </a:r>
            <a:r>
              <a:rPr lang="bn-BD" sz="2400" dirty="0" smtClean="0"/>
              <a:t> </a:t>
            </a:r>
            <a:r>
              <a:rPr lang="bn-BD" sz="2400" dirty="0"/>
              <a:t>মাধ্যমে</a:t>
            </a:r>
            <a:r>
              <a:rPr lang="bn-BD" sz="2800" dirty="0"/>
              <a:t>। </a:t>
            </a:r>
            <a:endParaRPr lang="en-US" sz="4000" dirty="0"/>
          </a:p>
          <a:p>
            <a:pPr lvl="0" algn="ctr"/>
            <a:r>
              <a:rPr lang="bn-BD" sz="2800" dirty="0" smtClean="0"/>
              <a:t> </a:t>
            </a:r>
            <a:endParaRPr lang="en-US" sz="2800" dirty="0"/>
          </a:p>
        </p:txBody>
      </p:sp>
      <p:sp>
        <p:nvSpPr>
          <p:cNvPr id="4" name="Rectangle 3"/>
          <p:cNvSpPr/>
          <p:nvPr/>
        </p:nvSpPr>
        <p:spPr>
          <a:xfrm>
            <a:off x="2879678" y="3053265"/>
            <a:ext cx="9312322" cy="1938992"/>
          </a:xfrm>
          <a:prstGeom prst="rect">
            <a:avLst/>
          </a:prstGeom>
          <a:solidFill>
            <a:schemeClr val="accent6">
              <a:lumMod val="60000"/>
              <a:lumOff val="40000"/>
            </a:schemeClr>
          </a:solidFill>
        </p:spPr>
        <p:txBody>
          <a:bodyPr wrap="square">
            <a:spAutoFit/>
          </a:bodyPr>
          <a:lstStyle/>
          <a:p>
            <a:pPr lvl="0" algn="ctr"/>
            <a:r>
              <a:rPr lang="bn-BD" sz="4000" dirty="0" smtClean="0"/>
              <a:t> </a:t>
            </a:r>
            <a:r>
              <a:rPr lang="en-US" sz="4000" dirty="0" err="1" smtClean="0">
                <a:solidFill>
                  <a:schemeClr val="accent5"/>
                </a:solidFill>
              </a:rPr>
              <a:t>জলবায়ু</a:t>
            </a:r>
            <a:r>
              <a:rPr lang="en-US" sz="4000" dirty="0" smtClean="0">
                <a:solidFill>
                  <a:schemeClr val="accent5"/>
                </a:solidFill>
              </a:rPr>
              <a:t> </a:t>
            </a:r>
            <a:r>
              <a:rPr lang="en-US" sz="4000" dirty="0" err="1" smtClean="0">
                <a:solidFill>
                  <a:schemeClr val="accent5"/>
                </a:solidFill>
              </a:rPr>
              <a:t>তত্ত্ব</a:t>
            </a:r>
            <a:r>
              <a:rPr lang="bn-BD" sz="4000" dirty="0">
                <a:solidFill>
                  <a:schemeClr val="accent5"/>
                </a:solidFill>
              </a:rPr>
              <a:t> </a:t>
            </a:r>
            <a:r>
              <a:rPr lang="bn-BD" sz="2800" dirty="0">
                <a:solidFill>
                  <a:schemeClr val="accent5"/>
                </a:solidFill>
              </a:rPr>
              <a:t>সম্পর্কে </a:t>
            </a:r>
            <a:r>
              <a:rPr lang="bn-BD" sz="2400" dirty="0"/>
              <a:t>জ্ঞান </a:t>
            </a:r>
            <a:r>
              <a:rPr lang="bn-BD" sz="2400" dirty="0" smtClean="0"/>
              <a:t>লাভ</a:t>
            </a:r>
            <a:r>
              <a:rPr lang="bn-BD" sz="2400" dirty="0"/>
              <a:t>করা যায়</a:t>
            </a:r>
            <a:r>
              <a:rPr lang="bn-BD" sz="2400" b="1" dirty="0"/>
              <a:t> প্রাকৃতিক ভূগোল অধ্যয়নের</a:t>
            </a:r>
            <a:r>
              <a:rPr lang="bn-BD" sz="2400" dirty="0"/>
              <a:t> মাধ্যমে। </a:t>
            </a:r>
            <a:endParaRPr lang="en-US" sz="4000" dirty="0"/>
          </a:p>
          <a:p>
            <a:pPr algn="ctr"/>
            <a:r>
              <a:rPr lang="bn-BD" sz="2800" dirty="0" smtClean="0"/>
              <a:t> </a:t>
            </a:r>
            <a:endParaRPr lang="en-US" sz="2800" dirty="0"/>
          </a:p>
          <a:p>
            <a:pPr lvl="0" algn="ctr"/>
            <a:endParaRPr lang="en-US" sz="2800" dirty="0"/>
          </a:p>
        </p:txBody>
      </p:sp>
      <p:sp>
        <p:nvSpPr>
          <p:cNvPr id="5" name="TextBox 4"/>
          <p:cNvSpPr txBox="1"/>
          <p:nvPr/>
        </p:nvSpPr>
        <p:spPr>
          <a:xfrm>
            <a:off x="2893325" y="5251102"/>
            <a:ext cx="9298675" cy="1323439"/>
          </a:xfrm>
          <a:prstGeom prst="rect">
            <a:avLst/>
          </a:prstGeom>
          <a:solidFill>
            <a:schemeClr val="accent2"/>
          </a:solidFill>
        </p:spPr>
        <p:txBody>
          <a:bodyPr wrap="square" rtlCol="0">
            <a:spAutoFit/>
          </a:bodyPr>
          <a:lstStyle/>
          <a:p>
            <a:pPr lvl="0"/>
            <a:r>
              <a:rPr lang="bn-BD" sz="2800" dirty="0" smtClean="0">
                <a:solidFill>
                  <a:schemeClr val="accent5">
                    <a:lumMod val="75000"/>
                  </a:schemeClr>
                </a:solidFill>
              </a:rPr>
              <a:t>বায়ুমণ্ডল</a:t>
            </a:r>
            <a:r>
              <a:rPr lang="bn-BD" sz="2800" dirty="0">
                <a:solidFill>
                  <a:schemeClr val="accent5">
                    <a:lumMod val="75000"/>
                  </a:schemeClr>
                </a:solidFill>
              </a:rPr>
              <a:t> সম্পর্কে </a:t>
            </a:r>
            <a:r>
              <a:rPr lang="bn-BD" sz="2400" dirty="0"/>
              <a:t>জ্ঞান </a:t>
            </a:r>
            <a:r>
              <a:rPr lang="bn-BD" sz="2400" dirty="0" smtClean="0"/>
              <a:t>লাভ</a:t>
            </a:r>
            <a:r>
              <a:rPr lang="bn-BD" sz="2400" dirty="0"/>
              <a:t>করা যায়</a:t>
            </a:r>
            <a:r>
              <a:rPr lang="bn-BD" sz="2400" b="1" dirty="0"/>
              <a:t> প্রাকৃতিক ভূগোল অধ্যয়নের</a:t>
            </a:r>
            <a:r>
              <a:rPr lang="bn-BD" sz="2400" dirty="0"/>
              <a:t> মাধ্যমে। </a:t>
            </a:r>
            <a:endParaRPr lang="en-US" sz="3600" dirty="0"/>
          </a:p>
          <a:p>
            <a:r>
              <a:rPr lang="bn-BD" sz="2800" dirty="0" smtClean="0"/>
              <a:t> </a:t>
            </a:r>
            <a:endParaRPr lang="en-US" sz="2800" dirty="0"/>
          </a:p>
        </p:txBody>
      </p:sp>
      <p:sp>
        <p:nvSpPr>
          <p:cNvPr id="6" name="Oval 5"/>
          <p:cNvSpPr/>
          <p:nvPr/>
        </p:nvSpPr>
        <p:spPr>
          <a:xfrm>
            <a:off x="0" y="3678071"/>
            <a:ext cx="2647666" cy="2756848"/>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b="1" dirty="0">
                <a:solidFill>
                  <a:srgbClr val="FFFF00"/>
                </a:solidFill>
              </a:rPr>
              <a:t>প্রাকৃতিক ভূগোল অধ্যয়নের গুরুত্ত্বঃ</a:t>
            </a:r>
            <a:endParaRPr lang="en-US" b="1" dirty="0">
              <a:solidFill>
                <a:srgbClr val="FFFF00"/>
              </a:solidFill>
            </a:endParaRPr>
          </a:p>
        </p:txBody>
      </p:sp>
      <p:pic>
        <p:nvPicPr>
          <p:cNvPr id="7" name="Picture 6"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78" y="382096"/>
            <a:ext cx="2456597" cy="2594674"/>
          </a:xfrm>
          <a:prstGeom prst="rect">
            <a:avLst/>
          </a:prstGeom>
          <a:solidFill>
            <a:schemeClr val="accent4">
              <a:lumMod val="60000"/>
              <a:lumOff val="40000"/>
            </a:schemeClr>
          </a:solidFill>
        </p:spPr>
      </p:pic>
    </p:spTree>
    <p:extLst>
      <p:ext uri="{BB962C8B-B14F-4D97-AF65-F5344CB8AC3E}">
        <p14:creationId xmlns:p14="http://schemas.microsoft.com/office/powerpoint/2010/main" val="356074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80">
                                          <p:stCondLst>
                                            <p:cond delay="0"/>
                                          </p:stCondLst>
                                        </p:cTn>
                                        <p:tgtEl>
                                          <p:spTgt spid="6"/>
                                        </p:tgtEl>
                                      </p:cBhvr>
                                    </p:animEffect>
                                    <p:anim calcmode="lin" valueType="num">
                                      <p:cBhvr>
                                        <p:cTn id="4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8" dur="26">
                                          <p:stCondLst>
                                            <p:cond delay="650"/>
                                          </p:stCondLst>
                                        </p:cTn>
                                        <p:tgtEl>
                                          <p:spTgt spid="6"/>
                                        </p:tgtEl>
                                      </p:cBhvr>
                                      <p:to x="100000" y="60000"/>
                                    </p:animScale>
                                    <p:animScale>
                                      <p:cBhvr>
                                        <p:cTn id="49" dur="166" decel="50000">
                                          <p:stCondLst>
                                            <p:cond delay="676"/>
                                          </p:stCondLst>
                                        </p:cTn>
                                        <p:tgtEl>
                                          <p:spTgt spid="6"/>
                                        </p:tgtEl>
                                      </p:cBhvr>
                                      <p:to x="100000" y="100000"/>
                                    </p:animScale>
                                    <p:animScale>
                                      <p:cBhvr>
                                        <p:cTn id="50" dur="26">
                                          <p:stCondLst>
                                            <p:cond delay="1312"/>
                                          </p:stCondLst>
                                        </p:cTn>
                                        <p:tgtEl>
                                          <p:spTgt spid="6"/>
                                        </p:tgtEl>
                                      </p:cBhvr>
                                      <p:to x="100000" y="80000"/>
                                    </p:animScale>
                                    <p:animScale>
                                      <p:cBhvr>
                                        <p:cTn id="51" dur="166" decel="50000">
                                          <p:stCondLst>
                                            <p:cond delay="1338"/>
                                          </p:stCondLst>
                                        </p:cTn>
                                        <p:tgtEl>
                                          <p:spTgt spid="6"/>
                                        </p:tgtEl>
                                      </p:cBhvr>
                                      <p:to x="100000" y="100000"/>
                                    </p:animScale>
                                    <p:animScale>
                                      <p:cBhvr>
                                        <p:cTn id="52" dur="26">
                                          <p:stCondLst>
                                            <p:cond delay="1642"/>
                                          </p:stCondLst>
                                        </p:cTn>
                                        <p:tgtEl>
                                          <p:spTgt spid="6"/>
                                        </p:tgtEl>
                                      </p:cBhvr>
                                      <p:to x="100000" y="90000"/>
                                    </p:animScale>
                                    <p:animScale>
                                      <p:cBhvr>
                                        <p:cTn id="53" dur="166" decel="50000">
                                          <p:stCondLst>
                                            <p:cond delay="1668"/>
                                          </p:stCondLst>
                                        </p:cTn>
                                        <p:tgtEl>
                                          <p:spTgt spid="6"/>
                                        </p:tgtEl>
                                      </p:cBhvr>
                                      <p:to x="100000" y="100000"/>
                                    </p:animScale>
                                    <p:animScale>
                                      <p:cBhvr>
                                        <p:cTn id="54" dur="26">
                                          <p:stCondLst>
                                            <p:cond delay="1808"/>
                                          </p:stCondLst>
                                        </p:cTn>
                                        <p:tgtEl>
                                          <p:spTgt spid="6"/>
                                        </p:tgtEl>
                                      </p:cBhvr>
                                      <p:to x="100000" y="95000"/>
                                    </p:animScale>
                                    <p:animScale>
                                      <p:cBhvr>
                                        <p:cTn id="55" dur="166" decel="50000">
                                          <p:stCondLst>
                                            <p:cond delay="1834"/>
                                          </p:stCondLst>
                                        </p:cTn>
                                        <p:tgtEl>
                                          <p:spTgt spid="6"/>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heel(1)">
                                      <p:cBhvr>
                                        <p:cTn id="6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6813423"/>
              </p:ext>
            </p:extLst>
          </p:nvPr>
        </p:nvGraphicFramePr>
        <p:xfrm>
          <a:off x="2988860" y="1269242"/>
          <a:ext cx="8802805" cy="499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106628" y="3204858"/>
            <a:ext cx="1689957" cy="954107"/>
          </a:xfrm>
          <a:prstGeom prst="rect">
            <a:avLst/>
          </a:prstGeom>
          <a:solidFill>
            <a:schemeClr val="accent2">
              <a:lumMod val="40000"/>
              <a:lumOff val="60000"/>
            </a:schemeClr>
          </a:solidFill>
        </p:spPr>
        <p:txBody>
          <a:bodyPr wrap="square" rtlCol="0">
            <a:spAutoFit/>
          </a:bodyPr>
          <a:lstStyle/>
          <a:p>
            <a:r>
              <a:rPr lang="bn-BD" sz="2800" b="1" dirty="0" smtClean="0"/>
              <a:t>প্রাকৃতিক       </a:t>
            </a:r>
          </a:p>
          <a:p>
            <a:r>
              <a:rPr lang="bn-BD" sz="2800" b="1" dirty="0"/>
              <a:t> </a:t>
            </a:r>
            <a:r>
              <a:rPr lang="bn-BD" sz="2800" b="1" dirty="0" smtClean="0"/>
              <a:t> ভূগোল</a:t>
            </a:r>
            <a:endParaRPr lang="en-US" sz="2800" b="1" dirty="0"/>
          </a:p>
        </p:txBody>
      </p:sp>
      <p:sp>
        <p:nvSpPr>
          <p:cNvPr id="4" name="TextBox 3"/>
          <p:cNvSpPr txBox="1"/>
          <p:nvPr/>
        </p:nvSpPr>
        <p:spPr>
          <a:xfrm>
            <a:off x="4203511" y="382138"/>
            <a:ext cx="5977717" cy="830997"/>
          </a:xfrm>
          <a:prstGeom prst="rect">
            <a:avLst/>
          </a:prstGeom>
          <a:solidFill>
            <a:schemeClr val="accent4">
              <a:lumMod val="75000"/>
            </a:schemeClr>
          </a:solidFill>
        </p:spPr>
        <p:txBody>
          <a:bodyPr wrap="square" rtlCol="0">
            <a:spAutoFit/>
          </a:bodyPr>
          <a:lstStyle/>
          <a:p>
            <a:r>
              <a:rPr lang="bn-BD" sz="3600" dirty="0" smtClean="0"/>
              <a:t>প্রাকৃতিক ভূ</a:t>
            </a:r>
            <a:r>
              <a:rPr lang="en-US" sz="4800" dirty="0" err="1" smtClean="0"/>
              <a:t>গো</a:t>
            </a:r>
            <a:r>
              <a:rPr lang="bn-BD" sz="3600" dirty="0" smtClean="0"/>
              <a:t>লের শাখাসমূহঃ</a:t>
            </a:r>
            <a:endParaRPr lang="en-US" sz="3600" dirty="0"/>
          </a:p>
        </p:txBody>
      </p:sp>
      <p:pic>
        <p:nvPicPr>
          <p:cNvPr id="5" name="Picture 4"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069" y="1705929"/>
            <a:ext cx="2456597" cy="2594674"/>
          </a:xfrm>
          <a:prstGeom prst="rect">
            <a:avLst/>
          </a:prstGeom>
          <a:solidFill>
            <a:schemeClr val="accent4">
              <a:lumMod val="60000"/>
              <a:lumOff val="40000"/>
            </a:schemeClr>
          </a:solidFill>
        </p:spPr>
      </p:pic>
    </p:spTree>
    <p:extLst>
      <p:ext uri="{BB962C8B-B14F-4D97-AF65-F5344CB8AC3E}">
        <p14:creationId xmlns:p14="http://schemas.microsoft.com/office/powerpoint/2010/main" val="128634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28969948"/>
              </p:ext>
            </p:extLst>
          </p:nvPr>
        </p:nvGraphicFramePr>
        <p:xfrm>
          <a:off x="3957851" y="150641"/>
          <a:ext cx="6524523" cy="2477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866030" y="2630464"/>
            <a:ext cx="9325970" cy="830997"/>
          </a:xfrm>
          <a:prstGeom prst="rect">
            <a:avLst/>
          </a:prstGeom>
          <a:solidFill>
            <a:schemeClr val="accent5">
              <a:lumMod val="60000"/>
              <a:lumOff val="40000"/>
            </a:schemeClr>
          </a:solidFill>
        </p:spPr>
        <p:txBody>
          <a:bodyPr wrap="square">
            <a:spAutoFit/>
          </a:bodyPr>
          <a:lstStyle/>
          <a:p>
            <a:r>
              <a:rPr lang="bn-BD" sz="3600" dirty="0"/>
              <a:t>প্রাকৃতিক ভূগোলের </a:t>
            </a:r>
            <a:r>
              <a:rPr lang="bn-BD" sz="3600" dirty="0" smtClean="0"/>
              <a:t>শাখাগুলো কি</a:t>
            </a:r>
            <a:r>
              <a:rPr lang="bn-BD" sz="3600" dirty="0" smtClean="0">
                <a:ln w="0"/>
                <a:solidFill>
                  <a:srgbClr val="3B3838"/>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latin typeface="NikoshBAN" panose="02000000000000000000" pitchFamily="2" charset="0"/>
                <a:cs typeface="NikoshBAN" panose="02000000000000000000" pitchFamily="2" charset="0"/>
              </a:rPr>
              <a:t>কি লিখো</a:t>
            </a:r>
            <a:r>
              <a:rPr lang="en-US" sz="4800" dirty="0" smtClean="0">
                <a:ln w="0"/>
                <a:latin typeface="NikoshBAN" panose="02000000000000000000" pitchFamily="2" charset="0"/>
                <a:cs typeface="NikoshBAN" panose="02000000000000000000" pitchFamily="2" charset="0"/>
              </a:rPr>
              <a:t>?</a:t>
            </a:r>
            <a:endParaRPr lang="en-US" sz="4800" dirty="0">
              <a:ln w="0"/>
              <a:latin typeface="NikoshBAN" panose="02000000000000000000" pitchFamily="2" charset="0"/>
              <a:cs typeface="NikoshBAN" panose="02000000000000000000" pitchFamily="2" charset="0"/>
            </a:endParaRPr>
          </a:p>
        </p:txBody>
      </p:sp>
      <p:pic>
        <p:nvPicPr>
          <p:cNvPr id="5" name="Picture 4"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422" y="1678634"/>
            <a:ext cx="2456597" cy="2594674"/>
          </a:xfrm>
          <a:prstGeom prst="rect">
            <a:avLst/>
          </a:prstGeom>
          <a:solidFill>
            <a:schemeClr val="accent4">
              <a:lumMod val="60000"/>
              <a:lumOff val="40000"/>
            </a:schemeClr>
          </a:solidFill>
        </p:spPr>
      </p:pic>
    </p:spTree>
    <p:extLst>
      <p:ext uri="{BB962C8B-B14F-4D97-AF65-F5344CB8AC3E}">
        <p14:creationId xmlns:p14="http://schemas.microsoft.com/office/powerpoint/2010/main" val="1881514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TextBox 4"/>
          <p:cNvSpPr txBox="1"/>
          <p:nvPr/>
        </p:nvSpPr>
        <p:spPr>
          <a:xfrm>
            <a:off x="4500269" y="346691"/>
            <a:ext cx="5275057" cy="715581"/>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wrap="square" rtlCol="0">
            <a:spAutoFit/>
          </a:bodyPr>
          <a:lstStyle/>
          <a:p>
            <a:pPr algn="ctr"/>
            <a:r>
              <a:rPr lang="bn-BD" sz="4050" dirty="0"/>
              <a:t>উপস্হাপনায়</a:t>
            </a:r>
            <a:endParaRPr lang="en-US" sz="4050" dirty="0"/>
          </a:p>
        </p:txBody>
      </p:sp>
      <p:graphicFrame>
        <p:nvGraphicFramePr>
          <p:cNvPr id="6" name="Diagram 5"/>
          <p:cNvGraphicFramePr/>
          <p:nvPr>
            <p:extLst>
              <p:ext uri="{D42A27DB-BD31-4B8C-83A1-F6EECF244321}">
                <p14:modId xmlns:p14="http://schemas.microsoft.com/office/powerpoint/2010/main" val="3193983028"/>
              </p:ext>
            </p:extLst>
          </p:nvPr>
        </p:nvGraphicFramePr>
        <p:xfrm>
          <a:off x="3082458" y="1211558"/>
          <a:ext cx="8540353" cy="4793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8545774" y="4211473"/>
            <a:ext cx="3058169" cy="1685077"/>
          </a:xfrm>
          <a:prstGeom prst="rect">
            <a:avLst/>
          </a:prstGeom>
          <a:solidFill>
            <a:schemeClr val="accent4">
              <a:lumMod val="60000"/>
              <a:lumOff val="40000"/>
            </a:schemeClr>
          </a:solidFill>
        </p:spPr>
        <p:txBody>
          <a:bodyPr wrap="square" rtlCol="0">
            <a:spAutoFit/>
          </a:bodyPr>
          <a:lstStyle/>
          <a:p>
            <a:pPr defTabSz="400050">
              <a:spcBef>
                <a:spcPct val="0"/>
              </a:spcBef>
              <a:defRPr/>
            </a:pPr>
            <a:r>
              <a:rPr lang="bn-BD" sz="2400" dirty="0" smtClean="0"/>
              <a:t>   আরুমা </a:t>
            </a:r>
            <a:r>
              <a:rPr lang="bn-BD" sz="2400" dirty="0"/>
              <a:t>দিপালী</a:t>
            </a:r>
            <a:r>
              <a:rPr lang="bn-BD" sz="2100" dirty="0"/>
              <a:t> </a:t>
            </a:r>
          </a:p>
          <a:p>
            <a:pPr defTabSz="400050">
              <a:spcBef>
                <a:spcPct val="0"/>
              </a:spcBef>
              <a:defRPr/>
            </a:pPr>
            <a:r>
              <a:rPr lang="bn-BD" sz="2100" dirty="0" smtClean="0"/>
              <a:t>     </a:t>
            </a:r>
            <a:r>
              <a:rPr lang="bn-BD" sz="2100" dirty="0"/>
              <a:t>প্রভাষক</a:t>
            </a:r>
            <a:r>
              <a:rPr lang="bn-BD" sz="1350" dirty="0" smtClean="0"/>
              <a:t>,</a:t>
            </a:r>
            <a:r>
              <a:rPr lang="bn-BD" sz="1400" dirty="0"/>
              <a:t> </a:t>
            </a:r>
            <a:r>
              <a:rPr lang="bn-BD" dirty="0"/>
              <a:t>ভূগোল</a:t>
            </a:r>
            <a:r>
              <a:rPr lang="bn-BD" sz="1350" dirty="0" smtClean="0"/>
              <a:t> </a:t>
            </a:r>
            <a:endParaRPr lang="bn-BD" sz="1350" dirty="0"/>
          </a:p>
          <a:p>
            <a:pPr defTabSz="400050">
              <a:spcBef>
                <a:spcPct val="0"/>
              </a:spcBef>
              <a:defRPr/>
            </a:pPr>
            <a:r>
              <a:rPr lang="bn-BD" sz="1350" dirty="0"/>
              <a:t>কানিজ ফাতেমা গার্লস স্কুল এন্ড কলেজ, </a:t>
            </a:r>
            <a:r>
              <a:rPr lang="bn-BD" sz="1350" dirty="0" smtClean="0"/>
              <a:t>    </a:t>
            </a:r>
          </a:p>
          <a:p>
            <a:pPr defTabSz="400050">
              <a:spcBef>
                <a:spcPct val="0"/>
              </a:spcBef>
              <a:defRPr/>
            </a:pPr>
            <a:r>
              <a:rPr lang="bn-BD" sz="1350" dirty="0"/>
              <a:t> </a:t>
            </a:r>
            <a:r>
              <a:rPr lang="bn-BD" sz="1350" dirty="0" smtClean="0"/>
              <a:t>             মানিকগঞ্জ</a:t>
            </a:r>
            <a:r>
              <a:rPr lang="bn-BD" sz="1350" dirty="0"/>
              <a:t>। </a:t>
            </a:r>
          </a:p>
          <a:p>
            <a:pPr defTabSz="400050">
              <a:spcBef>
                <a:spcPct val="0"/>
              </a:spcBef>
              <a:defRPr/>
            </a:pPr>
            <a:r>
              <a:rPr lang="en-US" dirty="0"/>
              <a:t>dipalyaruma@gmail.com</a:t>
            </a:r>
            <a:endParaRPr lang="bn-BD" dirty="0"/>
          </a:p>
          <a:p>
            <a:endParaRPr lang="en-US" sz="1350" dirty="0"/>
          </a:p>
        </p:txBody>
      </p:sp>
      <p:sp>
        <p:nvSpPr>
          <p:cNvPr id="12" name="TextBox 11"/>
          <p:cNvSpPr txBox="1"/>
          <p:nvPr/>
        </p:nvSpPr>
        <p:spPr>
          <a:xfrm>
            <a:off x="3209498" y="4396855"/>
            <a:ext cx="2720714" cy="1615827"/>
          </a:xfrm>
          <a:prstGeom prst="rect">
            <a:avLst/>
          </a:prstGeom>
          <a:solidFill>
            <a:schemeClr val="accent2">
              <a:lumMod val="60000"/>
              <a:lumOff val="40000"/>
            </a:schemeClr>
          </a:solidFill>
        </p:spPr>
        <p:txBody>
          <a:bodyPr wrap="square" rtlCol="0">
            <a:spAutoFit/>
          </a:bodyPr>
          <a:lstStyle/>
          <a:p>
            <a:pPr defTabSz="400050">
              <a:spcBef>
                <a:spcPct val="0"/>
              </a:spcBef>
            </a:pPr>
            <a:r>
              <a:rPr lang="bn-BD" sz="2100" dirty="0"/>
              <a:t>      এম</a:t>
            </a:r>
            <a:r>
              <a:rPr lang="en-US" sz="2100" dirty="0"/>
              <a:t>.</a:t>
            </a:r>
            <a:r>
              <a:rPr lang="bn-BD" sz="2100" dirty="0"/>
              <a:t>এস</a:t>
            </a:r>
            <a:r>
              <a:rPr lang="en-US" sz="2100" dirty="0"/>
              <a:t>.</a:t>
            </a:r>
            <a:r>
              <a:rPr lang="bn-BD" sz="2100" dirty="0"/>
              <a:t>সি</a:t>
            </a:r>
            <a:r>
              <a:rPr lang="en-US" sz="2100" dirty="0"/>
              <a:t>.</a:t>
            </a:r>
            <a:r>
              <a:rPr lang="bn-BD" sz="2100" dirty="0"/>
              <a:t> </a:t>
            </a:r>
          </a:p>
          <a:p>
            <a:pPr defTabSz="400050">
              <a:spcBef>
                <a:spcPct val="0"/>
              </a:spcBef>
            </a:pPr>
            <a:r>
              <a:rPr lang="bn-BD" sz="2100" dirty="0"/>
              <a:t>         এবং</a:t>
            </a:r>
          </a:p>
          <a:p>
            <a:pPr defTabSz="400050">
              <a:spcBef>
                <a:spcPct val="0"/>
              </a:spcBef>
            </a:pPr>
            <a:r>
              <a:rPr lang="en-US" sz="2100" dirty="0"/>
              <a:t> </a:t>
            </a:r>
            <a:r>
              <a:rPr lang="bn-BD" sz="2100" dirty="0"/>
              <a:t>      বি</a:t>
            </a:r>
            <a:r>
              <a:rPr lang="en-US" sz="2100" dirty="0"/>
              <a:t>.</a:t>
            </a:r>
            <a:r>
              <a:rPr lang="bn-BD" sz="2100" dirty="0"/>
              <a:t>এস</a:t>
            </a:r>
            <a:r>
              <a:rPr lang="en-US" sz="2100" dirty="0"/>
              <a:t>.</a:t>
            </a:r>
            <a:r>
              <a:rPr lang="bn-BD" sz="2100" dirty="0"/>
              <a:t>সি</a:t>
            </a:r>
            <a:endParaRPr lang="en-US" sz="2100" dirty="0"/>
          </a:p>
          <a:p>
            <a:pPr defTabSz="400050">
              <a:spcBef>
                <a:spcPct val="0"/>
              </a:spcBef>
            </a:pPr>
            <a:r>
              <a:rPr lang="bn-BD" dirty="0"/>
              <a:t>  ভূগোল ও পরিবেশ বিদ্যা</a:t>
            </a:r>
          </a:p>
          <a:p>
            <a:pPr defTabSz="400050">
              <a:spcBef>
                <a:spcPct val="0"/>
              </a:spcBef>
            </a:pPr>
            <a:r>
              <a:rPr lang="bn-BD" dirty="0"/>
              <a:t>     রাজশাহী বিদ্যালয়।</a:t>
            </a:r>
            <a:endParaRPr lang="bn-BD" sz="3300" dirty="0"/>
          </a:p>
        </p:txBody>
      </p:sp>
      <p:pic>
        <p:nvPicPr>
          <p:cNvPr id="7" name="Picture 6"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911" y="1801463"/>
            <a:ext cx="2707890" cy="2594674"/>
          </a:xfrm>
          <a:prstGeom prst="rect">
            <a:avLst/>
          </a:prstGeom>
          <a:solidFill>
            <a:schemeClr val="accent4">
              <a:lumMod val="60000"/>
              <a:lumOff val="40000"/>
            </a:schemeClr>
          </a:solidFill>
        </p:spPr>
      </p:pic>
    </p:spTree>
    <p:extLst>
      <p:ext uri="{BB962C8B-B14F-4D97-AF65-F5344CB8AC3E}">
        <p14:creationId xmlns:p14="http://schemas.microsoft.com/office/powerpoint/2010/main" val="193116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80">
                                          <p:stCondLst>
                                            <p:cond delay="0"/>
                                          </p:stCondLst>
                                        </p:cTn>
                                        <p:tgtEl>
                                          <p:spTgt spid="11"/>
                                        </p:tgtEl>
                                      </p:cBhvr>
                                    </p:animEffect>
                                    <p:anim calcmode="lin" valueType="num">
                                      <p:cBhvr>
                                        <p:cTn id="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3" dur="26">
                                          <p:stCondLst>
                                            <p:cond delay="650"/>
                                          </p:stCondLst>
                                        </p:cTn>
                                        <p:tgtEl>
                                          <p:spTgt spid="11"/>
                                        </p:tgtEl>
                                      </p:cBhvr>
                                      <p:to x="100000" y="60000"/>
                                    </p:animScale>
                                    <p:animScale>
                                      <p:cBhvr>
                                        <p:cTn id="24" dur="166" decel="50000">
                                          <p:stCondLst>
                                            <p:cond delay="676"/>
                                          </p:stCondLst>
                                        </p:cTn>
                                        <p:tgtEl>
                                          <p:spTgt spid="11"/>
                                        </p:tgtEl>
                                      </p:cBhvr>
                                      <p:to x="100000" y="100000"/>
                                    </p:animScale>
                                    <p:animScale>
                                      <p:cBhvr>
                                        <p:cTn id="25" dur="26">
                                          <p:stCondLst>
                                            <p:cond delay="1312"/>
                                          </p:stCondLst>
                                        </p:cTn>
                                        <p:tgtEl>
                                          <p:spTgt spid="11"/>
                                        </p:tgtEl>
                                      </p:cBhvr>
                                      <p:to x="100000" y="80000"/>
                                    </p:animScale>
                                    <p:animScale>
                                      <p:cBhvr>
                                        <p:cTn id="26" dur="166" decel="50000">
                                          <p:stCondLst>
                                            <p:cond delay="1338"/>
                                          </p:stCondLst>
                                        </p:cTn>
                                        <p:tgtEl>
                                          <p:spTgt spid="11"/>
                                        </p:tgtEl>
                                      </p:cBhvr>
                                      <p:to x="100000" y="100000"/>
                                    </p:animScale>
                                    <p:animScale>
                                      <p:cBhvr>
                                        <p:cTn id="27" dur="26">
                                          <p:stCondLst>
                                            <p:cond delay="1642"/>
                                          </p:stCondLst>
                                        </p:cTn>
                                        <p:tgtEl>
                                          <p:spTgt spid="11"/>
                                        </p:tgtEl>
                                      </p:cBhvr>
                                      <p:to x="100000" y="90000"/>
                                    </p:animScale>
                                    <p:animScale>
                                      <p:cBhvr>
                                        <p:cTn id="28" dur="166" decel="50000">
                                          <p:stCondLst>
                                            <p:cond delay="1668"/>
                                          </p:stCondLst>
                                        </p:cTn>
                                        <p:tgtEl>
                                          <p:spTgt spid="11"/>
                                        </p:tgtEl>
                                      </p:cBhvr>
                                      <p:to x="100000" y="100000"/>
                                    </p:animScale>
                                    <p:animScale>
                                      <p:cBhvr>
                                        <p:cTn id="29" dur="26">
                                          <p:stCondLst>
                                            <p:cond delay="1808"/>
                                          </p:stCondLst>
                                        </p:cTn>
                                        <p:tgtEl>
                                          <p:spTgt spid="11"/>
                                        </p:tgtEl>
                                      </p:cBhvr>
                                      <p:to x="100000" y="95000"/>
                                    </p:animScale>
                                    <p:animScale>
                                      <p:cBhvr>
                                        <p:cTn id="30" dur="166" decel="50000">
                                          <p:stCondLst>
                                            <p:cond delay="1834"/>
                                          </p:stCondLst>
                                        </p:cTn>
                                        <p:tgtEl>
                                          <p:spTgt spid="11"/>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3983" y="4913531"/>
            <a:ext cx="3703320" cy="707886"/>
          </a:xfrm>
          <a:prstGeom prst="rect">
            <a:avLst/>
          </a:prstGeom>
          <a:noFill/>
        </p:spPr>
        <p:txBody>
          <a:bodyPr wrap="square" rtlCol="0">
            <a:spAutoFit/>
          </a:bodyPr>
          <a:lstStyle/>
          <a:p>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5461958" y="319622"/>
            <a:ext cx="5262112" cy="1015663"/>
          </a:xfrm>
          <a:prstGeom prst="rect">
            <a:avLst/>
          </a:prstGeom>
          <a:solidFill>
            <a:schemeClr val="accent2">
              <a:lumMod val="75000"/>
            </a:schemeClr>
          </a:solidFill>
        </p:spPr>
        <p:txBody>
          <a:bodyPr wrap="square" rtlCol="0">
            <a:spAutoFit/>
          </a:bodyPr>
          <a:lstStyle/>
          <a:p>
            <a:pPr algn="ctr"/>
            <a:r>
              <a:rPr lang="bn-BD" sz="6000" dirty="0" smtClean="0">
                <a:latin typeface="NikoshBAN" panose="02000000000000000000" pitchFamily="2" charset="0"/>
                <a:cs typeface="NikoshBAN" panose="02000000000000000000" pitchFamily="2" charset="0"/>
              </a:rPr>
              <a:t>মূল্যায়ণ</a:t>
            </a:r>
            <a:endParaRPr lang="bn-BD" sz="6000" dirty="0">
              <a:latin typeface="NikoshBAN" panose="02000000000000000000" pitchFamily="2" charset="0"/>
              <a:cs typeface="NikoshBAN" panose="02000000000000000000" pitchFamily="2" charset="0"/>
            </a:endParaRPr>
          </a:p>
        </p:txBody>
      </p:sp>
      <p:sp>
        <p:nvSpPr>
          <p:cNvPr id="5" name="TextBox 4"/>
          <p:cNvSpPr txBox="1"/>
          <p:nvPr/>
        </p:nvSpPr>
        <p:spPr>
          <a:xfrm>
            <a:off x="3144257" y="2792972"/>
            <a:ext cx="6040686" cy="954107"/>
          </a:xfrm>
          <a:prstGeom prst="rect">
            <a:avLst/>
          </a:prstGeom>
          <a:solidFill>
            <a:schemeClr val="accent5"/>
          </a:solidFill>
        </p:spPr>
        <p:txBody>
          <a:bodyPr wrap="square" rtlCol="0">
            <a:spAutoFit/>
          </a:bodyPr>
          <a:lstStyle/>
          <a:p>
            <a:r>
              <a:rPr lang="bn-BD" sz="2800" dirty="0" smtClean="0"/>
              <a:t>বরফখণ্ড</a:t>
            </a:r>
            <a:r>
              <a:rPr lang="bn-BD" sz="2800" dirty="0"/>
              <a:t>, সামুদ্রিক শৈলশিরা </a:t>
            </a:r>
            <a:r>
              <a:rPr lang="bn-BD" sz="2800" dirty="0" smtClean="0"/>
              <a:t>কোন শাখায় আলোচনা করা হয়?</a:t>
            </a:r>
            <a:endParaRPr lang="bn-BD" sz="3600" dirty="0">
              <a:solidFill>
                <a:schemeClr val="accent6">
                  <a:lumMod val="50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3125337" y="4074328"/>
            <a:ext cx="5336275" cy="1138773"/>
          </a:xfrm>
          <a:prstGeom prst="rect">
            <a:avLst/>
          </a:prstGeom>
          <a:solidFill>
            <a:schemeClr val="accent2">
              <a:lumMod val="60000"/>
              <a:lumOff val="40000"/>
            </a:schemeClr>
          </a:solidFill>
        </p:spPr>
        <p:txBody>
          <a:bodyPr wrap="square" rtlCol="0">
            <a:spAutoFit/>
          </a:bodyPr>
          <a:lstStyle/>
          <a:p>
            <a:r>
              <a:rPr lang="bn-BD" sz="2800" dirty="0" smtClean="0">
                <a:solidFill>
                  <a:srgbClr val="00B0F0"/>
                </a:solidFill>
              </a:rPr>
              <a:t> জীবভূগোল কি কি নিয়ে গঠিত?</a:t>
            </a:r>
            <a:endParaRPr lang="bn-BD" sz="2800" dirty="0">
              <a:solidFill>
                <a:schemeClr val="accent5"/>
              </a:solidFill>
              <a:latin typeface="NikoshBAN" panose="02000000000000000000" pitchFamily="2" charset="0"/>
              <a:cs typeface="NikoshBAN" panose="02000000000000000000" pitchFamily="2" charset="0"/>
            </a:endParaRPr>
          </a:p>
          <a:p>
            <a:endParaRPr lang="bn-BD" sz="4000" dirty="0">
              <a:latin typeface="NikoshBAN" panose="02000000000000000000" pitchFamily="2" charset="0"/>
              <a:cs typeface="NikoshBAN" panose="02000000000000000000" pitchFamily="2" charset="0"/>
            </a:endParaRPr>
          </a:p>
        </p:txBody>
      </p:sp>
      <p:sp>
        <p:nvSpPr>
          <p:cNvPr id="7" name="TextBox 6"/>
          <p:cNvSpPr txBox="1"/>
          <p:nvPr/>
        </p:nvSpPr>
        <p:spPr>
          <a:xfrm>
            <a:off x="3072802" y="5476216"/>
            <a:ext cx="6112141" cy="523220"/>
          </a:xfrm>
          <a:prstGeom prst="rect">
            <a:avLst/>
          </a:prstGeom>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p:spPr>
        <p:txBody>
          <a:bodyPr wrap="square" rtlCol="0">
            <a:spAutoFit/>
          </a:bodyPr>
          <a:lstStyle/>
          <a:p>
            <a:r>
              <a:rPr lang="bn-BD" sz="2800" dirty="0"/>
              <a:t>পৃথিবীর মোট </a:t>
            </a:r>
            <a:r>
              <a:rPr lang="bn-BD" sz="2800" dirty="0" smtClean="0"/>
              <a:t>কত পানি সম্পদ রয়েছে? </a:t>
            </a:r>
            <a:endParaRPr lang="en-US" sz="4000" dirty="0"/>
          </a:p>
        </p:txBody>
      </p:sp>
      <p:sp>
        <p:nvSpPr>
          <p:cNvPr id="8" name="TextBox 7"/>
          <p:cNvSpPr txBox="1"/>
          <p:nvPr/>
        </p:nvSpPr>
        <p:spPr>
          <a:xfrm>
            <a:off x="9339828" y="1681114"/>
            <a:ext cx="2852172" cy="646331"/>
          </a:xfrm>
          <a:prstGeom prst="rect">
            <a:avLst/>
          </a:prstGeom>
          <a:solidFill>
            <a:schemeClr val="accent6">
              <a:lumMod val="60000"/>
              <a:lumOff val="40000"/>
            </a:schemeClr>
          </a:solidFill>
        </p:spPr>
        <p:txBody>
          <a:bodyPr wrap="square" rtlCol="0">
            <a:spAutoFit/>
          </a:bodyPr>
          <a:lstStyle/>
          <a:p>
            <a:pPr algn="just"/>
            <a:r>
              <a:rPr lang="bn-BD" sz="3600" dirty="0"/>
              <a:t>সমুদ্র বিজ্ঞান</a:t>
            </a:r>
            <a:endParaRPr lang="en-US" sz="3600" dirty="0" smtClean="0">
              <a:solidFill>
                <a:srgbClr val="0070C0"/>
              </a:solidFill>
              <a:latin typeface="NikoshBAN" panose="02000000000000000000" pitchFamily="2" charset="0"/>
              <a:cs typeface="NikoshBAN" panose="02000000000000000000" pitchFamily="2" charset="0"/>
            </a:endParaRPr>
          </a:p>
        </p:txBody>
      </p:sp>
      <p:sp>
        <p:nvSpPr>
          <p:cNvPr id="9" name="TextBox 8"/>
          <p:cNvSpPr txBox="1"/>
          <p:nvPr/>
        </p:nvSpPr>
        <p:spPr>
          <a:xfrm>
            <a:off x="9543354" y="2834867"/>
            <a:ext cx="2534915" cy="769441"/>
          </a:xfrm>
          <a:prstGeom prst="rect">
            <a:avLst/>
          </a:prstGeom>
          <a:solidFill>
            <a:schemeClr val="accent4">
              <a:lumMod val="60000"/>
              <a:lumOff val="40000"/>
            </a:schemeClr>
          </a:solidFill>
        </p:spPr>
        <p:txBody>
          <a:bodyPr wrap="square" rtlCol="0">
            <a:spAutoFit/>
          </a:bodyPr>
          <a:lstStyle/>
          <a:p>
            <a:r>
              <a:rPr lang="en-US" sz="4400" dirty="0" err="1"/>
              <a:t>হিমবাহতত্ত্ব</a:t>
            </a:r>
            <a:endParaRPr lang="en-US" sz="4400" dirty="0">
              <a:solidFill>
                <a:schemeClr val="accent6">
                  <a:lumMod val="50000"/>
                </a:schemeClr>
              </a:solidFill>
              <a:latin typeface="NikoshBAN" panose="02000000000000000000" pitchFamily="2" charset="0"/>
              <a:cs typeface="NikoshBAN" panose="02000000000000000000" pitchFamily="2" charset="0"/>
            </a:endParaRPr>
          </a:p>
        </p:txBody>
      </p:sp>
      <p:sp>
        <p:nvSpPr>
          <p:cNvPr id="10" name="TextBox 9"/>
          <p:cNvSpPr txBox="1"/>
          <p:nvPr/>
        </p:nvSpPr>
        <p:spPr>
          <a:xfrm>
            <a:off x="8720918" y="4127112"/>
            <a:ext cx="3471082" cy="954107"/>
          </a:xfrm>
          <a:prstGeom prst="rect">
            <a:avLst/>
          </a:prstGeom>
          <a:solidFill>
            <a:schemeClr val="accent5">
              <a:lumMod val="60000"/>
              <a:lumOff val="40000"/>
            </a:schemeClr>
          </a:solidFill>
        </p:spPr>
        <p:txBody>
          <a:bodyPr wrap="square" rtlCol="0">
            <a:spAutoFit/>
          </a:bodyPr>
          <a:lstStyle/>
          <a:p>
            <a:pPr algn="just"/>
            <a:r>
              <a:rPr lang="bn-BD" sz="2800" dirty="0" smtClean="0"/>
              <a:t>বায়ুমণ্ডল,বারিমণ্ডল ও </a:t>
            </a:r>
            <a:r>
              <a:rPr lang="bn-BD" sz="2800" dirty="0"/>
              <a:t>অশ্মমণ্ডল</a:t>
            </a:r>
            <a:endParaRPr lang="en-US" sz="2800" dirty="0" smtClean="0">
              <a:solidFill>
                <a:schemeClr val="accent5"/>
              </a:solidFill>
              <a:latin typeface="NikoshBAN" panose="02000000000000000000" pitchFamily="2" charset="0"/>
              <a:cs typeface="NikoshBAN" panose="02000000000000000000" pitchFamily="2" charset="0"/>
            </a:endParaRPr>
          </a:p>
        </p:txBody>
      </p:sp>
      <p:sp>
        <p:nvSpPr>
          <p:cNvPr id="14" name="TextBox 13"/>
          <p:cNvSpPr txBox="1"/>
          <p:nvPr/>
        </p:nvSpPr>
        <p:spPr>
          <a:xfrm>
            <a:off x="9667165" y="5246679"/>
            <a:ext cx="2179092" cy="954107"/>
          </a:xfrm>
          <a:prstGeom prst="rect">
            <a:avLst/>
          </a:prstGeom>
          <a:solidFill>
            <a:srgbClr val="FFFF00"/>
          </a:solidFill>
        </p:spPr>
        <p:txBody>
          <a:bodyPr wrap="square" rtlCol="0">
            <a:spAutoFit/>
          </a:bodyPr>
          <a:lstStyle/>
          <a:p>
            <a:r>
              <a:rPr lang="bn-BD" sz="2800" dirty="0"/>
              <a:t>১৩৮৬ ঘন কিলোমিটার</a:t>
            </a:r>
            <a:endParaRPr lang="en-US" sz="2800" dirty="0"/>
          </a:p>
        </p:txBody>
      </p:sp>
      <p:pic>
        <p:nvPicPr>
          <p:cNvPr id="12" name="Picture 11"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2" y="2238192"/>
            <a:ext cx="2456597" cy="2594674"/>
          </a:xfrm>
          <a:prstGeom prst="rect">
            <a:avLst/>
          </a:prstGeom>
          <a:solidFill>
            <a:schemeClr val="accent4">
              <a:lumMod val="60000"/>
              <a:lumOff val="40000"/>
            </a:schemeClr>
          </a:solidFill>
        </p:spPr>
      </p:pic>
      <p:sp>
        <p:nvSpPr>
          <p:cNvPr id="4" name="Rectangle 3"/>
          <p:cNvSpPr/>
          <p:nvPr/>
        </p:nvSpPr>
        <p:spPr>
          <a:xfrm>
            <a:off x="3034440" y="1715785"/>
            <a:ext cx="6234399" cy="584775"/>
          </a:xfrm>
          <a:prstGeom prst="rect">
            <a:avLst/>
          </a:prstGeom>
          <a:solidFill>
            <a:schemeClr val="accent5">
              <a:lumMod val="60000"/>
              <a:lumOff val="40000"/>
            </a:schemeClr>
          </a:solidFill>
        </p:spPr>
        <p:txBody>
          <a:bodyPr wrap="none">
            <a:spAutoFit/>
          </a:bodyPr>
          <a:lstStyle/>
          <a:p>
            <a:pPr lvl="0"/>
            <a:r>
              <a:rPr lang="bn-BD" sz="3200" dirty="0"/>
              <a:t>জোয়ার-ভাটা কোন শাখার অন্তর্ভুক্ত</a:t>
            </a:r>
            <a:r>
              <a:rPr lang="bn-BD" sz="3200" dirty="0">
                <a:solidFill>
                  <a:srgbClr val="0070C0"/>
                </a:solidFill>
                <a:latin typeface="NikoshBAN" panose="02000000000000000000" pitchFamily="2" charset="0"/>
                <a:cs typeface="NikoshBAN" panose="02000000000000000000" pitchFamily="2" charset="0"/>
              </a:rPr>
              <a:t>?</a:t>
            </a:r>
            <a:endParaRPr lang="en-US" sz="2000" dirty="0">
              <a:solidFill>
                <a:srgbClr val="0070C0"/>
              </a:solidFill>
            </a:endParaRPr>
          </a:p>
        </p:txBody>
      </p:sp>
    </p:spTree>
    <p:extLst>
      <p:ext uri="{BB962C8B-B14F-4D97-AF65-F5344CB8AC3E}">
        <p14:creationId xmlns:p14="http://schemas.microsoft.com/office/powerpoint/2010/main" val="39129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80">
                                          <p:stCondLst>
                                            <p:cond delay="0"/>
                                          </p:stCondLst>
                                        </p:cTn>
                                        <p:tgtEl>
                                          <p:spTgt spid="14"/>
                                        </p:tgtEl>
                                      </p:cBhvr>
                                    </p:animEffect>
                                    <p:anim calcmode="lin" valueType="num">
                                      <p:cBhvr>
                                        <p:cTn id="4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3" dur="26">
                                          <p:stCondLst>
                                            <p:cond delay="650"/>
                                          </p:stCondLst>
                                        </p:cTn>
                                        <p:tgtEl>
                                          <p:spTgt spid="14"/>
                                        </p:tgtEl>
                                      </p:cBhvr>
                                      <p:to x="100000" y="60000"/>
                                    </p:animScale>
                                    <p:animScale>
                                      <p:cBhvr>
                                        <p:cTn id="54" dur="166" decel="50000">
                                          <p:stCondLst>
                                            <p:cond delay="676"/>
                                          </p:stCondLst>
                                        </p:cTn>
                                        <p:tgtEl>
                                          <p:spTgt spid="14"/>
                                        </p:tgtEl>
                                      </p:cBhvr>
                                      <p:to x="100000" y="100000"/>
                                    </p:animScale>
                                    <p:animScale>
                                      <p:cBhvr>
                                        <p:cTn id="55" dur="26">
                                          <p:stCondLst>
                                            <p:cond delay="1312"/>
                                          </p:stCondLst>
                                        </p:cTn>
                                        <p:tgtEl>
                                          <p:spTgt spid="14"/>
                                        </p:tgtEl>
                                      </p:cBhvr>
                                      <p:to x="100000" y="80000"/>
                                    </p:animScale>
                                    <p:animScale>
                                      <p:cBhvr>
                                        <p:cTn id="56" dur="166" decel="50000">
                                          <p:stCondLst>
                                            <p:cond delay="1338"/>
                                          </p:stCondLst>
                                        </p:cTn>
                                        <p:tgtEl>
                                          <p:spTgt spid="14"/>
                                        </p:tgtEl>
                                      </p:cBhvr>
                                      <p:to x="100000" y="100000"/>
                                    </p:animScale>
                                    <p:animScale>
                                      <p:cBhvr>
                                        <p:cTn id="57" dur="26">
                                          <p:stCondLst>
                                            <p:cond delay="1642"/>
                                          </p:stCondLst>
                                        </p:cTn>
                                        <p:tgtEl>
                                          <p:spTgt spid="14"/>
                                        </p:tgtEl>
                                      </p:cBhvr>
                                      <p:to x="100000" y="90000"/>
                                    </p:animScale>
                                    <p:animScale>
                                      <p:cBhvr>
                                        <p:cTn id="58" dur="166" decel="50000">
                                          <p:stCondLst>
                                            <p:cond delay="1668"/>
                                          </p:stCondLst>
                                        </p:cTn>
                                        <p:tgtEl>
                                          <p:spTgt spid="14"/>
                                        </p:tgtEl>
                                      </p:cBhvr>
                                      <p:to x="100000" y="100000"/>
                                    </p:animScale>
                                    <p:animScale>
                                      <p:cBhvr>
                                        <p:cTn id="59" dur="26">
                                          <p:stCondLst>
                                            <p:cond delay="1808"/>
                                          </p:stCondLst>
                                        </p:cTn>
                                        <p:tgtEl>
                                          <p:spTgt spid="14"/>
                                        </p:tgtEl>
                                      </p:cBhvr>
                                      <p:to x="100000" y="95000"/>
                                    </p:animScale>
                                    <p:animScale>
                                      <p:cBhvr>
                                        <p:cTn id="60" dur="166" decel="50000">
                                          <p:stCondLst>
                                            <p:cond delay="1834"/>
                                          </p:stCondLst>
                                        </p:cTn>
                                        <p:tgtEl>
                                          <p:spTgt spid="14"/>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80">
                                          <p:stCondLst>
                                            <p:cond delay="0"/>
                                          </p:stCondLst>
                                        </p:cTn>
                                        <p:tgtEl>
                                          <p:spTgt spid="12"/>
                                        </p:tgtEl>
                                      </p:cBhvr>
                                    </p:animEffect>
                                    <p:anim calcmode="lin" valueType="num">
                                      <p:cBhvr>
                                        <p:cTn id="6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1" dur="26">
                                          <p:stCondLst>
                                            <p:cond delay="650"/>
                                          </p:stCondLst>
                                        </p:cTn>
                                        <p:tgtEl>
                                          <p:spTgt spid="12"/>
                                        </p:tgtEl>
                                      </p:cBhvr>
                                      <p:to x="100000" y="60000"/>
                                    </p:animScale>
                                    <p:animScale>
                                      <p:cBhvr>
                                        <p:cTn id="72" dur="166" decel="50000">
                                          <p:stCondLst>
                                            <p:cond delay="676"/>
                                          </p:stCondLst>
                                        </p:cTn>
                                        <p:tgtEl>
                                          <p:spTgt spid="12"/>
                                        </p:tgtEl>
                                      </p:cBhvr>
                                      <p:to x="100000" y="100000"/>
                                    </p:animScale>
                                    <p:animScale>
                                      <p:cBhvr>
                                        <p:cTn id="73" dur="26">
                                          <p:stCondLst>
                                            <p:cond delay="1312"/>
                                          </p:stCondLst>
                                        </p:cTn>
                                        <p:tgtEl>
                                          <p:spTgt spid="12"/>
                                        </p:tgtEl>
                                      </p:cBhvr>
                                      <p:to x="100000" y="80000"/>
                                    </p:animScale>
                                    <p:animScale>
                                      <p:cBhvr>
                                        <p:cTn id="74" dur="166" decel="50000">
                                          <p:stCondLst>
                                            <p:cond delay="1338"/>
                                          </p:stCondLst>
                                        </p:cTn>
                                        <p:tgtEl>
                                          <p:spTgt spid="12"/>
                                        </p:tgtEl>
                                      </p:cBhvr>
                                      <p:to x="100000" y="100000"/>
                                    </p:animScale>
                                    <p:animScale>
                                      <p:cBhvr>
                                        <p:cTn id="75" dur="26">
                                          <p:stCondLst>
                                            <p:cond delay="1642"/>
                                          </p:stCondLst>
                                        </p:cTn>
                                        <p:tgtEl>
                                          <p:spTgt spid="12"/>
                                        </p:tgtEl>
                                      </p:cBhvr>
                                      <p:to x="100000" y="90000"/>
                                    </p:animScale>
                                    <p:animScale>
                                      <p:cBhvr>
                                        <p:cTn id="76" dur="166" decel="50000">
                                          <p:stCondLst>
                                            <p:cond delay="1668"/>
                                          </p:stCondLst>
                                        </p:cTn>
                                        <p:tgtEl>
                                          <p:spTgt spid="12"/>
                                        </p:tgtEl>
                                      </p:cBhvr>
                                      <p:to x="100000" y="100000"/>
                                    </p:animScale>
                                    <p:animScale>
                                      <p:cBhvr>
                                        <p:cTn id="77" dur="26">
                                          <p:stCondLst>
                                            <p:cond delay="1808"/>
                                          </p:stCondLst>
                                        </p:cTn>
                                        <p:tgtEl>
                                          <p:spTgt spid="12"/>
                                        </p:tgtEl>
                                      </p:cBhvr>
                                      <p:to x="100000" y="95000"/>
                                    </p:animScale>
                                    <p:animScale>
                                      <p:cBhvr>
                                        <p:cTn id="7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4"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030" y="1633183"/>
            <a:ext cx="6337300" cy="3067023"/>
          </a:xfrm>
          <a:prstGeom prst="rect">
            <a:avLst/>
          </a:prstGeom>
        </p:spPr>
      </p:pic>
      <p:grpSp>
        <p:nvGrpSpPr>
          <p:cNvPr id="5" name="Group 4"/>
          <p:cNvGrpSpPr/>
          <p:nvPr/>
        </p:nvGrpSpPr>
        <p:grpSpPr>
          <a:xfrm>
            <a:off x="5360158" y="232012"/>
            <a:ext cx="4769988" cy="1431393"/>
            <a:chOff x="2362200" y="215900"/>
            <a:chExt cx="4769988" cy="1431393"/>
          </a:xfrm>
        </p:grpSpPr>
        <p:sp>
          <p:nvSpPr>
            <p:cNvPr id="4" name="Wave 3"/>
            <p:cNvSpPr/>
            <p:nvPr/>
          </p:nvSpPr>
          <p:spPr>
            <a:xfrm>
              <a:off x="2362200" y="215900"/>
              <a:ext cx="4572000" cy="1200329"/>
            </a:xfrm>
            <a:prstGeom prst="wave">
              <a:avLst>
                <a:gd name="adj1" fmla="val 12500"/>
                <a:gd name="adj2" fmla="val 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64642" y="446964"/>
              <a:ext cx="456754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7200" b="1" dirty="0">
                  <a:solidFill>
                    <a:srgbClr val="FF0000"/>
                  </a:solidFill>
                  <a:latin typeface="NikoshBAN" panose="02000000000000000000" pitchFamily="2" charset="0"/>
                  <a:cs typeface="NikoshBAN" panose="02000000000000000000" pitchFamily="2" charset="0"/>
                </a:rPr>
                <a:t>বাড়ির কাজ</a:t>
              </a:r>
              <a:endParaRPr lang="en-US" sz="7200" b="1" dirty="0">
                <a:solidFill>
                  <a:srgbClr val="FF0000"/>
                </a:solidFill>
                <a:latin typeface="NikoshBAN" panose="02000000000000000000" pitchFamily="2" charset="0"/>
                <a:cs typeface="NikoshBAN" panose="02000000000000000000" pitchFamily="2" charset="0"/>
              </a:endParaRPr>
            </a:p>
          </p:txBody>
        </p:sp>
      </p:grpSp>
      <p:sp>
        <p:nvSpPr>
          <p:cNvPr id="7" name="TextBox 2"/>
          <p:cNvSpPr txBox="1"/>
          <p:nvPr/>
        </p:nvSpPr>
        <p:spPr>
          <a:xfrm>
            <a:off x="2934269" y="4849925"/>
            <a:ext cx="9062114" cy="1477328"/>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bn-BD" sz="5400" dirty="0">
                <a:latin typeface="NikoshBAN" pitchFamily="2" charset="0"/>
                <a:cs typeface="NikoshBAN" pitchFamily="2" charset="0"/>
              </a:rPr>
              <a:t>১। </a:t>
            </a:r>
            <a:r>
              <a:rPr lang="bn-BD" sz="3600" dirty="0"/>
              <a:t>প্রাকৃতিক ভূগোল </a:t>
            </a:r>
            <a:r>
              <a:rPr lang="bn-BD" sz="3600" dirty="0" smtClean="0"/>
              <a:t>পাঠের গুরুত্ব </a:t>
            </a:r>
            <a:r>
              <a:rPr lang="bn-BD" sz="4800" dirty="0">
                <a:latin typeface="NikoshBAN" pitchFamily="2" charset="0"/>
                <a:cs typeface="NikoshBAN" pitchFamily="2" charset="0"/>
              </a:rPr>
              <a:t>ব্যাখ্যা </a:t>
            </a:r>
            <a:r>
              <a:rPr lang="bn-BD" sz="4800" dirty="0" smtClean="0">
                <a:latin typeface="NikoshBAN" pitchFamily="2" charset="0"/>
                <a:cs typeface="NikoshBAN" pitchFamily="2" charset="0"/>
              </a:rPr>
              <a:t>কর।</a:t>
            </a:r>
            <a:endParaRPr lang="en-US" sz="4800" dirty="0">
              <a:latin typeface="NikoshBAN" panose="02000000000000000000" pitchFamily="2" charset="0"/>
              <a:cs typeface="NikoshBAN" panose="02000000000000000000" pitchFamily="2" charset="0"/>
            </a:endParaRPr>
          </a:p>
          <a:p>
            <a:pPr algn="just"/>
            <a:endParaRPr lang="en-US" sz="3600" dirty="0">
              <a:latin typeface="NikoshBAN" pitchFamily="2" charset="0"/>
              <a:cs typeface="NikoshBAN" pitchFamily="2" charset="0"/>
            </a:endParaRPr>
          </a:p>
        </p:txBody>
      </p:sp>
      <p:pic>
        <p:nvPicPr>
          <p:cNvPr id="8" name="Picture 7"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64" y="1910645"/>
            <a:ext cx="2456597" cy="2594674"/>
          </a:xfrm>
          <a:prstGeom prst="rect">
            <a:avLst/>
          </a:prstGeom>
          <a:solidFill>
            <a:schemeClr val="accent4">
              <a:lumMod val="60000"/>
              <a:lumOff val="40000"/>
            </a:schemeClr>
          </a:solidFill>
        </p:spPr>
      </p:pic>
    </p:spTree>
    <p:extLst>
      <p:ext uri="{BB962C8B-B14F-4D97-AF65-F5344CB8AC3E}">
        <p14:creationId xmlns:p14="http://schemas.microsoft.com/office/powerpoint/2010/main" val="1218585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3452388" y="530634"/>
            <a:ext cx="2122723" cy="3154710"/>
            <a:chOff x="76200" y="1752602"/>
            <a:chExt cx="2122723" cy="3154710"/>
          </a:xfrm>
        </p:grpSpPr>
        <p:sp>
          <p:nvSpPr>
            <p:cNvPr id="21" name="Oval 20"/>
            <p:cNvSpPr/>
            <p:nvPr/>
          </p:nvSpPr>
          <p:spPr>
            <a:xfrm>
              <a:off x="76200" y="1828800"/>
              <a:ext cx="2122723" cy="266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 y="1752602"/>
              <a:ext cx="1316386" cy="3154710"/>
            </a:xfrm>
            <a:prstGeom prst="rect">
              <a:avLst/>
            </a:prstGeom>
          </p:spPr>
          <p:txBody>
            <a:bodyPr wrap="none">
              <a:spAutoFit/>
            </a:bodyPr>
            <a:lstStyle/>
            <a:p>
              <a:r>
                <a:rPr lang="bn-BD" sz="19900" b="1" dirty="0">
                  <a:solidFill>
                    <a:srgbClr val="FF0000"/>
                  </a:solidFill>
                  <a:latin typeface="NikoshBAN" panose="02000000000000000000" pitchFamily="2" charset="0"/>
                  <a:cs typeface="NikoshBAN" panose="02000000000000000000" pitchFamily="2" charset="0"/>
                </a:rPr>
                <a:t>ধ</a:t>
              </a:r>
              <a:endParaRPr lang="en-US" dirty="0"/>
            </a:p>
          </p:txBody>
        </p:sp>
      </p:grpSp>
      <p:grpSp>
        <p:nvGrpSpPr>
          <p:cNvPr id="3" name="Group 26"/>
          <p:cNvGrpSpPr/>
          <p:nvPr/>
        </p:nvGrpSpPr>
        <p:grpSpPr>
          <a:xfrm>
            <a:off x="5717591" y="2124010"/>
            <a:ext cx="2122723" cy="3154710"/>
            <a:chOff x="2405733" y="1687282"/>
            <a:chExt cx="2122723" cy="3154710"/>
          </a:xfrm>
        </p:grpSpPr>
        <p:sp>
          <p:nvSpPr>
            <p:cNvPr id="18" name="Oval 17"/>
            <p:cNvSpPr/>
            <p:nvPr/>
          </p:nvSpPr>
          <p:spPr>
            <a:xfrm>
              <a:off x="2405733" y="1763480"/>
              <a:ext cx="2122723" cy="2667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Rectangle 9"/>
            <p:cNvSpPr/>
            <p:nvPr/>
          </p:nvSpPr>
          <p:spPr>
            <a:xfrm>
              <a:off x="2481933" y="1687282"/>
              <a:ext cx="1972015" cy="3154710"/>
            </a:xfrm>
            <a:prstGeom prst="rect">
              <a:avLst/>
            </a:prstGeom>
          </p:spPr>
          <p:txBody>
            <a:bodyPr wrap="none">
              <a:spAutoFit/>
            </a:bodyPr>
            <a:lstStyle/>
            <a:p>
              <a:r>
                <a:rPr lang="bn-BD" sz="19900" b="1" dirty="0">
                  <a:solidFill>
                    <a:schemeClr val="bg1"/>
                  </a:solidFill>
                  <a:latin typeface="NikoshBAN" panose="02000000000000000000" pitchFamily="2" charset="0"/>
                  <a:cs typeface="NikoshBAN" panose="02000000000000000000" pitchFamily="2" charset="0"/>
                </a:rPr>
                <a:t>ন্য</a:t>
              </a:r>
              <a:endParaRPr lang="en-US" dirty="0">
                <a:solidFill>
                  <a:schemeClr val="bg1"/>
                </a:solidFill>
              </a:endParaRPr>
            </a:p>
          </p:txBody>
        </p:sp>
      </p:grpSp>
      <p:grpSp>
        <p:nvGrpSpPr>
          <p:cNvPr id="4" name="Group 27"/>
          <p:cNvGrpSpPr/>
          <p:nvPr/>
        </p:nvGrpSpPr>
        <p:grpSpPr>
          <a:xfrm>
            <a:off x="7909031" y="2786293"/>
            <a:ext cx="2122723" cy="3154710"/>
            <a:chOff x="4365161" y="2745350"/>
            <a:chExt cx="2122723" cy="3154710"/>
          </a:xfrm>
        </p:grpSpPr>
        <p:sp>
          <p:nvSpPr>
            <p:cNvPr id="24" name="Oval 23"/>
            <p:cNvSpPr/>
            <p:nvPr/>
          </p:nvSpPr>
          <p:spPr>
            <a:xfrm>
              <a:off x="4365161" y="2821550"/>
              <a:ext cx="2122723" cy="2667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ectangle 10"/>
            <p:cNvSpPr/>
            <p:nvPr/>
          </p:nvSpPr>
          <p:spPr>
            <a:xfrm>
              <a:off x="4458373" y="2745350"/>
              <a:ext cx="1866217" cy="3154710"/>
            </a:xfrm>
            <a:prstGeom prst="rect">
              <a:avLst/>
            </a:prstGeom>
          </p:spPr>
          <p:txBody>
            <a:bodyPr wrap="none">
              <a:spAutoFit/>
            </a:bodyPr>
            <a:lstStyle/>
            <a:p>
              <a:r>
                <a:rPr lang="bn-BD" sz="19900" b="1" dirty="0">
                  <a:solidFill>
                    <a:srgbClr val="00B0F0"/>
                  </a:solidFill>
                  <a:latin typeface="NikoshBAN" panose="02000000000000000000" pitchFamily="2" charset="0"/>
                  <a:cs typeface="NikoshBAN" panose="02000000000000000000" pitchFamily="2" charset="0"/>
                </a:rPr>
                <a:t>বা</a:t>
              </a:r>
              <a:endParaRPr lang="en-US" dirty="0">
                <a:solidFill>
                  <a:srgbClr val="00B0F0"/>
                </a:solidFill>
              </a:endParaRPr>
            </a:p>
          </p:txBody>
        </p:sp>
      </p:grpSp>
      <p:grpSp>
        <p:nvGrpSpPr>
          <p:cNvPr id="5" name="Group 28"/>
          <p:cNvGrpSpPr/>
          <p:nvPr/>
        </p:nvGrpSpPr>
        <p:grpSpPr>
          <a:xfrm>
            <a:off x="10069277" y="3703290"/>
            <a:ext cx="2122723" cy="3154710"/>
            <a:chOff x="6411677" y="3474690"/>
            <a:chExt cx="2122723" cy="3154710"/>
          </a:xfrm>
        </p:grpSpPr>
        <p:sp>
          <p:nvSpPr>
            <p:cNvPr id="25" name="Oval 24"/>
            <p:cNvSpPr/>
            <p:nvPr/>
          </p:nvSpPr>
          <p:spPr>
            <a:xfrm>
              <a:off x="6411677" y="3550890"/>
              <a:ext cx="2122723" cy="2667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Rectangle 11"/>
            <p:cNvSpPr/>
            <p:nvPr/>
          </p:nvSpPr>
          <p:spPr>
            <a:xfrm>
              <a:off x="6745706" y="3474690"/>
              <a:ext cx="1353256" cy="3154710"/>
            </a:xfrm>
            <a:prstGeom prst="rect">
              <a:avLst/>
            </a:prstGeom>
          </p:spPr>
          <p:txBody>
            <a:bodyPr wrap="none">
              <a:spAutoFit/>
            </a:bodyPr>
            <a:lstStyle/>
            <a:p>
              <a:r>
                <a:rPr lang="bn-BD" sz="19900" b="1" dirty="0">
                  <a:solidFill>
                    <a:srgbClr val="002060"/>
                  </a:solidFill>
                  <a:latin typeface="NikoshBAN" panose="02000000000000000000" pitchFamily="2" charset="0"/>
                  <a:cs typeface="NikoshBAN" panose="02000000000000000000" pitchFamily="2" charset="0"/>
                </a:rPr>
                <a:t>দ</a:t>
              </a:r>
              <a:endParaRPr lang="en-US" dirty="0">
                <a:solidFill>
                  <a:srgbClr val="002060"/>
                </a:solidFill>
              </a:endParaRPr>
            </a:p>
          </p:txBody>
        </p: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2642" y="353705"/>
            <a:ext cx="1885950" cy="2514600"/>
          </a:xfrm>
          <a:prstGeom prst="rect">
            <a:avLst/>
          </a:prstGeom>
        </p:spPr>
      </p:pic>
      <p:sp>
        <p:nvSpPr>
          <p:cNvPr id="8" name="Rectangle 7"/>
          <p:cNvSpPr/>
          <p:nvPr/>
        </p:nvSpPr>
        <p:spPr>
          <a:xfrm>
            <a:off x="2947916" y="5374106"/>
            <a:ext cx="9594604" cy="1569660"/>
          </a:xfrm>
          <a:prstGeom prst="rect">
            <a:avLst/>
          </a:prstGeom>
        </p:spPr>
        <p:txBody>
          <a:bodyPr wrap="square">
            <a:spAutoFit/>
          </a:bodyPr>
          <a:lstStyle/>
          <a:p>
            <a:pPr defTabSz="400050">
              <a:spcBef>
                <a:spcPct val="0"/>
              </a:spcBef>
            </a:pPr>
            <a:r>
              <a:rPr lang="bn-BD" sz="2400" dirty="0"/>
              <a:t>আরুমা </a:t>
            </a:r>
            <a:r>
              <a:rPr lang="bn-BD" sz="2400" dirty="0" smtClean="0"/>
              <a:t>দিপালী</a:t>
            </a:r>
            <a:r>
              <a:rPr lang="bn-BD" sz="3200" dirty="0" smtClean="0"/>
              <a:t>,</a:t>
            </a:r>
            <a:r>
              <a:rPr lang="bn-BD" sz="2000" dirty="0" smtClean="0"/>
              <a:t>প্রভাষক</a:t>
            </a:r>
            <a:r>
              <a:rPr lang="bn-BD" dirty="0" smtClean="0"/>
              <a:t>(ভূগোল), কানিজ </a:t>
            </a:r>
            <a:r>
              <a:rPr lang="bn-BD" dirty="0"/>
              <a:t>ফাতেমা গার্লস স্কুল এন্ড কলেজ, মানিকগঞ্জ</a:t>
            </a:r>
            <a:r>
              <a:rPr lang="bn-BD" dirty="0" smtClean="0"/>
              <a:t>। </a:t>
            </a:r>
            <a:r>
              <a:rPr lang="en-US" sz="2800" dirty="0" smtClean="0">
                <a:solidFill>
                  <a:schemeClr val="accent5"/>
                </a:solidFill>
                <a:hlinkClick r:id="rId3"/>
              </a:rPr>
              <a:t>dipalyaruma@gmail.com</a:t>
            </a:r>
            <a:r>
              <a:rPr lang="bn-BD" sz="2800" dirty="0" smtClean="0">
                <a:solidFill>
                  <a:schemeClr val="accent5"/>
                </a:solidFill>
              </a:rPr>
              <a:t> </a:t>
            </a:r>
            <a:r>
              <a:rPr lang="bn-BD" dirty="0" smtClean="0"/>
              <a:t>এম</a:t>
            </a:r>
            <a:r>
              <a:rPr lang="en-US" dirty="0"/>
              <a:t>.</a:t>
            </a:r>
            <a:r>
              <a:rPr lang="bn-BD" dirty="0"/>
              <a:t>এস</a:t>
            </a:r>
            <a:r>
              <a:rPr lang="en-US" dirty="0"/>
              <a:t>.</a:t>
            </a:r>
            <a:r>
              <a:rPr lang="bn-BD" dirty="0"/>
              <a:t>সি</a:t>
            </a:r>
            <a:r>
              <a:rPr lang="en-US" dirty="0" smtClean="0"/>
              <a:t>.</a:t>
            </a:r>
            <a:r>
              <a:rPr lang="bn-BD" dirty="0" smtClean="0"/>
              <a:t>এবং </a:t>
            </a:r>
            <a:r>
              <a:rPr lang="bn-BD" dirty="0"/>
              <a:t>বি</a:t>
            </a:r>
            <a:r>
              <a:rPr lang="en-US" dirty="0"/>
              <a:t>.</a:t>
            </a:r>
            <a:r>
              <a:rPr lang="bn-BD" dirty="0"/>
              <a:t>এস</a:t>
            </a:r>
            <a:r>
              <a:rPr lang="en-US" dirty="0"/>
              <a:t>.</a:t>
            </a:r>
            <a:r>
              <a:rPr lang="bn-BD" dirty="0" smtClean="0"/>
              <a:t>সি</a:t>
            </a:r>
            <a:r>
              <a:rPr lang="bn-BD" sz="2100" dirty="0" smtClean="0"/>
              <a:t>,</a:t>
            </a:r>
            <a:r>
              <a:rPr lang="bn-BD" dirty="0" smtClean="0"/>
              <a:t> </a:t>
            </a:r>
            <a:r>
              <a:rPr lang="bn-BD" dirty="0"/>
              <a:t>ভূগোল ও পরিবেশ </a:t>
            </a:r>
            <a:r>
              <a:rPr lang="bn-BD" dirty="0" smtClean="0"/>
              <a:t>বিদ্যা, </a:t>
            </a:r>
            <a:r>
              <a:rPr lang="bn-BD" dirty="0"/>
              <a:t>রাজশাহী বিদ্যালয়।</a:t>
            </a:r>
            <a:endParaRPr lang="bn-BD" sz="3300" dirty="0"/>
          </a:p>
          <a:p>
            <a:pPr defTabSz="400050">
              <a:spcBef>
                <a:spcPct val="0"/>
              </a:spcBef>
              <a:defRPr/>
            </a:pPr>
            <a:endParaRPr lang="bn-BD" dirty="0"/>
          </a:p>
        </p:txBody>
      </p:sp>
      <p:pic>
        <p:nvPicPr>
          <p:cNvPr id="19" name="Picture 18"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21" y="1951588"/>
            <a:ext cx="2456597" cy="2594674"/>
          </a:xfrm>
          <a:prstGeom prst="rect">
            <a:avLst/>
          </a:prstGeom>
          <a:solidFill>
            <a:schemeClr val="accent4">
              <a:lumMod val="60000"/>
              <a:lumOff val="40000"/>
            </a:schemeClr>
          </a:solidFill>
        </p:spPr>
      </p:pic>
    </p:spTree>
    <p:extLst>
      <p:ext uri="{BB962C8B-B14F-4D97-AF65-F5344CB8AC3E}">
        <p14:creationId xmlns:p14="http://schemas.microsoft.com/office/powerpoint/2010/main" val="9617386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anim calcmode="lin" valueType="num">
                                      <p:cBhvr>
                                        <p:cTn id="43" dur="2000" fill="hold"/>
                                        <p:tgtEl>
                                          <p:spTgt spid="6"/>
                                        </p:tgtEl>
                                        <p:attrNameLst>
                                          <p:attrName>ppt_w</p:attrName>
                                        </p:attrNameLst>
                                      </p:cBhvr>
                                      <p:tavLst>
                                        <p:tav tm="0" fmla="#ppt_w*sin(2.5*pi*$)">
                                          <p:val>
                                            <p:fltVal val="0"/>
                                          </p:val>
                                        </p:tav>
                                        <p:tav tm="100000">
                                          <p:val>
                                            <p:fltVal val="1"/>
                                          </p:val>
                                        </p:tav>
                                      </p:tavLst>
                                    </p:anim>
                                    <p:anim calcmode="lin" valueType="num">
                                      <p:cBhvr>
                                        <p:cTn id="44" dur="2000" fill="hold"/>
                                        <p:tgtEl>
                                          <p:spTgt spid="6"/>
                                        </p:tgtEl>
                                        <p:attrNameLst>
                                          <p:attrName>ppt_h</p:attrName>
                                        </p:attrNameLst>
                                      </p:cBhvr>
                                      <p:tavLst>
                                        <p:tav tm="0">
                                          <p:val>
                                            <p:strVal val="#ppt_h"/>
                                          </p:val>
                                        </p:tav>
                                        <p:tav tm="100000">
                                          <p:val>
                                            <p:strVal val="#ppt_h"/>
                                          </p:val>
                                        </p:tav>
                                      </p:tavLst>
                                    </p:anim>
                                  </p:childTnLst>
                                </p:cTn>
                              </p:par>
                            </p:childTnLst>
                          </p:cTn>
                        </p:par>
                        <p:par>
                          <p:cTn id="45" fill="hold">
                            <p:stCondLst>
                              <p:cond delay="2000"/>
                            </p:stCondLst>
                            <p:childTnLst>
                              <p:par>
                                <p:cTn id="46" presetID="35" presetClass="path" presetSubtype="0" repeatCount="indefinite" accel="100000" fill="hold" grpId="0" nodeType="afterEffect">
                                  <p:stCondLst>
                                    <p:cond delay="0"/>
                                  </p:stCondLst>
                                  <p:childTnLst>
                                    <p:animMotion origin="layout" path="M 0.51627 -0.06181 L -0.5237 -0.06181 " pathEditMode="relative" rAng="0" ptsTypes="AA">
                                      <p:cBhvr>
                                        <p:cTn id="47" dur="5000" fill="hold"/>
                                        <p:tgtEl>
                                          <p:spTgt spid="8"/>
                                        </p:tgtEl>
                                        <p:attrNameLst>
                                          <p:attrName>ppt_x</p:attrName>
                                          <p:attrName>ppt_y</p:attrName>
                                        </p:attrNameLst>
                                      </p:cBhvr>
                                      <p:rCtr x="-52005" y="0"/>
                                    </p:animMotion>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s://lh3.googleusercontent.com/proxy/jBasRtW861NLYtzIaf4LJgQVAZFmG20p-Mylx4vZ7sYUY8REaloxlzv2J8wOBTCybWggFow47tH8HPfhICKGpdgd7NOx8cx71IfbaAaWSHXVuLtxqaHxGWmQIfBYiQpKN-wG32I9TciCMVx2CHWfsTYZs8mEBMLpW7g7_qRqEZkU1WhfnrXUp98=w210-h130-n-k-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03" y="0"/>
            <a:ext cx="4250170" cy="32973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4508" y="0"/>
            <a:ext cx="4017819" cy="329738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9309" y="3671455"/>
            <a:ext cx="4248727" cy="3186545"/>
          </a:xfrm>
          <a:prstGeom prst="rect">
            <a:avLst/>
          </a:prstGeom>
        </p:spPr>
      </p:pic>
      <p:pic>
        <p:nvPicPr>
          <p:cNvPr id="6" name="Picture 5" descr="C:\Users\DELL\Downloads\Mount-Vesuvius-2-180429014114.jpg"/>
          <p:cNvPicPr>
            <a:picLocks noChangeAspect="1" noChangeArrowheads="1"/>
          </p:cNvPicPr>
          <p:nvPr/>
        </p:nvPicPr>
        <p:blipFill>
          <a:blip r:embed="rId6"/>
          <a:srcRect/>
          <a:stretch>
            <a:fillRect/>
          </a:stretch>
        </p:blipFill>
        <p:spPr bwMode="auto">
          <a:xfrm>
            <a:off x="9078191" y="0"/>
            <a:ext cx="3113809" cy="3297382"/>
          </a:xfrm>
          <a:prstGeom prst="rect">
            <a:avLst/>
          </a:prstGeom>
          <a:noFill/>
        </p:spPr>
      </p:pic>
      <p:sp>
        <p:nvSpPr>
          <p:cNvPr id="5" name="TextBox 4"/>
          <p:cNvSpPr txBox="1"/>
          <p:nvPr/>
        </p:nvSpPr>
        <p:spPr>
          <a:xfrm>
            <a:off x="997527" y="-775855"/>
            <a:ext cx="9476509" cy="923330"/>
          </a:xfrm>
          <a:prstGeom prst="rect">
            <a:avLst/>
          </a:prstGeom>
          <a:noFill/>
        </p:spPr>
        <p:txBody>
          <a:bodyPr wrap="square" rtlCol="0">
            <a:spAutoFit/>
          </a:bodyPr>
          <a:lstStyle/>
          <a:p>
            <a:pPr lvl="0" algn="ctr">
              <a:spcBef>
                <a:spcPct val="0"/>
              </a:spcBef>
              <a:defRPr/>
            </a:pPr>
            <a:r>
              <a:rPr lang="bn-BD" sz="5400" dirty="0">
                <a:latin typeface="NikoshBAN" panose="02000000000000000000" pitchFamily="2" charset="0"/>
                <a:cs typeface="NikoshBAN" panose="02000000000000000000" pitchFamily="2" charset="0"/>
              </a:rPr>
              <a:t>নিচের </a:t>
            </a:r>
            <a:r>
              <a:rPr lang="bn-BD" sz="5400" dirty="0" smtClean="0">
                <a:latin typeface="NikoshBAN" panose="02000000000000000000" pitchFamily="2" charset="0"/>
                <a:cs typeface="NikoshBAN" panose="02000000000000000000" pitchFamily="2" charset="0"/>
              </a:rPr>
              <a:t>চিত্রগুলো লক্ষ </a:t>
            </a:r>
            <a:r>
              <a:rPr lang="bn-BD" sz="5400" dirty="0">
                <a:latin typeface="NikoshBAN" panose="02000000000000000000" pitchFamily="2" charset="0"/>
                <a:cs typeface="NikoshBAN" panose="02000000000000000000" pitchFamily="2" charset="0"/>
              </a:rPr>
              <a:t>কর</a:t>
            </a:r>
            <a:endParaRPr lang="en-US" sz="5400" dirty="0">
              <a:latin typeface="NikoshBAN" panose="02000000000000000000" pitchFamily="2" charset="0"/>
              <a:cs typeface="NikoshBAN" panose="02000000000000000000" pitchFamily="2" charset="0"/>
            </a:endParaRPr>
          </a:p>
        </p:txBody>
      </p:sp>
      <p:sp>
        <p:nvSpPr>
          <p:cNvPr id="8" name="TextBox 7"/>
          <p:cNvSpPr txBox="1"/>
          <p:nvPr/>
        </p:nvSpPr>
        <p:spPr>
          <a:xfrm>
            <a:off x="2156347" y="3316406"/>
            <a:ext cx="709683" cy="369332"/>
          </a:xfrm>
          <a:prstGeom prst="rect">
            <a:avLst/>
          </a:prstGeom>
          <a:solidFill>
            <a:srgbClr val="FFC000"/>
          </a:solidFill>
        </p:spPr>
        <p:txBody>
          <a:bodyPr wrap="square" rtlCol="0">
            <a:spAutoFit/>
          </a:bodyPr>
          <a:lstStyle/>
          <a:p>
            <a:r>
              <a:rPr lang="bn-BD" dirty="0" smtClean="0"/>
              <a:t>মাটি</a:t>
            </a:r>
            <a:endParaRPr lang="en-US" dirty="0"/>
          </a:p>
        </p:txBody>
      </p:sp>
      <p:sp>
        <p:nvSpPr>
          <p:cNvPr id="10" name="TextBox 9"/>
          <p:cNvSpPr txBox="1"/>
          <p:nvPr/>
        </p:nvSpPr>
        <p:spPr>
          <a:xfrm>
            <a:off x="5909480" y="3332328"/>
            <a:ext cx="1585415" cy="369332"/>
          </a:xfrm>
          <a:prstGeom prst="rect">
            <a:avLst/>
          </a:prstGeom>
          <a:solidFill>
            <a:srgbClr val="FFC000"/>
          </a:solidFill>
        </p:spPr>
        <p:txBody>
          <a:bodyPr wrap="square" rtlCol="0">
            <a:spAutoFit/>
          </a:bodyPr>
          <a:lstStyle/>
          <a:p>
            <a:r>
              <a:rPr lang="bn-BD" dirty="0" smtClean="0"/>
              <a:t>প্রবাল দ্বীপ</a:t>
            </a:r>
            <a:endParaRPr lang="en-US" dirty="0"/>
          </a:p>
        </p:txBody>
      </p:sp>
      <p:sp>
        <p:nvSpPr>
          <p:cNvPr id="11" name="TextBox 10"/>
          <p:cNvSpPr txBox="1"/>
          <p:nvPr/>
        </p:nvSpPr>
        <p:spPr>
          <a:xfrm>
            <a:off x="9405582" y="6416722"/>
            <a:ext cx="1621809" cy="369332"/>
          </a:xfrm>
          <a:prstGeom prst="rect">
            <a:avLst/>
          </a:prstGeom>
          <a:solidFill>
            <a:schemeClr val="accent2">
              <a:lumMod val="75000"/>
            </a:schemeClr>
          </a:solidFill>
        </p:spPr>
        <p:txBody>
          <a:bodyPr wrap="square" rtlCol="0">
            <a:spAutoFit/>
          </a:bodyPr>
          <a:lstStyle/>
          <a:p>
            <a:r>
              <a:rPr lang="bn-BD" dirty="0" smtClean="0">
                <a:solidFill>
                  <a:srgbClr val="FFFF00"/>
                </a:solidFill>
              </a:rPr>
              <a:t>ফয়েজ লেক</a:t>
            </a:r>
            <a:endParaRPr lang="en-US" dirty="0">
              <a:solidFill>
                <a:srgbClr val="FFFF00"/>
              </a:solidFill>
            </a:endParaRPr>
          </a:p>
        </p:txBody>
      </p:sp>
      <p:sp>
        <p:nvSpPr>
          <p:cNvPr id="12" name="TextBox 11"/>
          <p:cNvSpPr txBox="1"/>
          <p:nvPr/>
        </p:nvSpPr>
        <p:spPr>
          <a:xfrm>
            <a:off x="9598925" y="3280012"/>
            <a:ext cx="1442114" cy="369332"/>
          </a:xfrm>
          <a:prstGeom prst="rect">
            <a:avLst/>
          </a:prstGeom>
          <a:solidFill>
            <a:srgbClr val="FFC000"/>
          </a:solidFill>
        </p:spPr>
        <p:txBody>
          <a:bodyPr wrap="square" rtlCol="0">
            <a:spAutoFit/>
          </a:bodyPr>
          <a:lstStyle/>
          <a:p>
            <a:r>
              <a:rPr lang="bn-BD" dirty="0" smtClean="0"/>
              <a:t>আগ্নেয়গিরি</a:t>
            </a:r>
            <a:endParaRPr lang="en-US" dirty="0"/>
          </a:p>
        </p:txBody>
      </p:sp>
      <p:sp>
        <p:nvSpPr>
          <p:cNvPr id="13" name="TextBox 12"/>
          <p:cNvSpPr txBox="1"/>
          <p:nvPr/>
        </p:nvSpPr>
        <p:spPr>
          <a:xfrm>
            <a:off x="1357952" y="6488668"/>
            <a:ext cx="1003111" cy="369332"/>
          </a:xfrm>
          <a:prstGeom prst="rect">
            <a:avLst/>
          </a:prstGeom>
          <a:solidFill>
            <a:schemeClr val="accent2">
              <a:lumMod val="75000"/>
            </a:schemeClr>
          </a:solidFill>
        </p:spPr>
        <p:txBody>
          <a:bodyPr wrap="square" rtlCol="0">
            <a:spAutoFit/>
          </a:bodyPr>
          <a:lstStyle/>
          <a:p>
            <a:pPr algn="ctr"/>
            <a:r>
              <a:rPr lang="bn-BD" b="1" dirty="0" smtClean="0">
                <a:solidFill>
                  <a:srgbClr val="FFFF00"/>
                </a:solidFill>
              </a:rPr>
              <a:t>নদী</a:t>
            </a:r>
            <a:endParaRPr lang="en-US" b="1" dirty="0">
              <a:solidFill>
                <a:srgbClr val="FFFF00"/>
              </a:solidFill>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3830" y="3782291"/>
            <a:ext cx="3539289" cy="2867892"/>
          </a:xfrm>
          <a:prstGeom prst="rect">
            <a:avLst/>
          </a:prstGeom>
        </p:spPr>
      </p:pic>
      <p:sp>
        <p:nvSpPr>
          <p:cNvPr id="16" name="TextBox 15"/>
          <p:cNvSpPr txBox="1"/>
          <p:nvPr/>
        </p:nvSpPr>
        <p:spPr>
          <a:xfrm>
            <a:off x="4807734" y="6488668"/>
            <a:ext cx="1202922" cy="369332"/>
          </a:xfrm>
          <a:prstGeom prst="rect">
            <a:avLst/>
          </a:prstGeom>
          <a:solidFill>
            <a:schemeClr val="accent2">
              <a:lumMod val="75000"/>
            </a:schemeClr>
          </a:solidFill>
        </p:spPr>
        <p:txBody>
          <a:bodyPr wrap="square" rtlCol="0">
            <a:spAutoFit/>
          </a:bodyPr>
          <a:lstStyle/>
          <a:p>
            <a:r>
              <a:rPr lang="bn-BD" dirty="0" smtClean="0">
                <a:solidFill>
                  <a:srgbClr val="FFFF00"/>
                </a:solidFill>
              </a:rPr>
              <a:t>সৌরজগৎ</a:t>
            </a:r>
            <a:endParaRPr lang="en-US" dirty="0">
              <a:solidFill>
                <a:srgbClr val="FFFF00"/>
              </a:solidFill>
            </a:endParaRPr>
          </a:p>
        </p:txBody>
      </p:sp>
      <p:sp>
        <p:nvSpPr>
          <p:cNvPr id="15" name="TextBox 14"/>
          <p:cNvSpPr txBox="1"/>
          <p:nvPr/>
        </p:nvSpPr>
        <p:spPr>
          <a:xfrm>
            <a:off x="3667021" y="4233949"/>
            <a:ext cx="4087091" cy="769441"/>
          </a:xfrm>
          <a:prstGeom prst="rect">
            <a:avLst/>
          </a:prstGeom>
          <a:solidFill>
            <a:srgbClr val="FFFF00"/>
          </a:solidFill>
        </p:spPr>
        <p:txBody>
          <a:bodyPr wrap="square" rtlCol="0">
            <a:spAutoFit/>
          </a:bodyPr>
          <a:lstStyle/>
          <a:p>
            <a:r>
              <a:rPr lang="bn-BD" sz="4400" dirty="0" smtClean="0"/>
              <a:t>প্রাকৃতিক বিষয়</a:t>
            </a:r>
            <a:endParaRPr lang="en-US" sz="4400" dirty="0"/>
          </a:p>
        </p:txBody>
      </p:sp>
      <p:pic>
        <p:nvPicPr>
          <p:cNvPr id="17" name="Content Placeholder 3"/>
          <p:cNvPicPr>
            <a:picLocks noGrp="1" noChangeAspect="1"/>
          </p:cNvPicPr>
          <p:nvPr/>
        </p:nvPicPr>
        <p:blipFill>
          <a:blip r:embed="rId8">
            <a:extLst>
              <a:ext uri="{28A0092B-C50C-407E-A947-70E740481C1C}">
                <a14:useLocalDpi xmlns:a14="http://schemas.microsoft.com/office/drawing/2010/main" val="0"/>
              </a:ext>
            </a:extLst>
          </a:blip>
          <a:stretch>
            <a:fillRect/>
          </a:stretch>
        </p:blipFill>
        <p:spPr>
          <a:xfrm>
            <a:off x="167776" y="3767328"/>
            <a:ext cx="3392288" cy="2771860"/>
          </a:xfrm>
          <a:prstGeom prst="rect">
            <a:avLst/>
          </a:prstGeom>
        </p:spPr>
      </p:pic>
    </p:spTree>
    <p:extLst>
      <p:ext uri="{BB962C8B-B14F-4D97-AF65-F5344CB8AC3E}">
        <p14:creationId xmlns:p14="http://schemas.microsoft.com/office/powerpoint/2010/main" val="16789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20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580">
                                          <p:stCondLst>
                                            <p:cond delay="0"/>
                                          </p:stCondLst>
                                        </p:cTn>
                                        <p:tgtEl>
                                          <p:spTgt spid="16"/>
                                        </p:tgtEl>
                                      </p:cBhvr>
                                    </p:animEffect>
                                    <p:anim calcmode="lin" valueType="num">
                                      <p:cBhvr>
                                        <p:cTn id="7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4" dur="26">
                                          <p:stCondLst>
                                            <p:cond delay="650"/>
                                          </p:stCondLst>
                                        </p:cTn>
                                        <p:tgtEl>
                                          <p:spTgt spid="16"/>
                                        </p:tgtEl>
                                      </p:cBhvr>
                                      <p:to x="100000" y="60000"/>
                                    </p:animScale>
                                    <p:animScale>
                                      <p:cBhvr>
                                        <p:cTn id="85" dur="166" decel="50000">
                                          <p:stCondLst>
                                            <p:cond delay="676"/>
                                          </p:stCondLst>
                                        </p:cTn>
                                        <p:tgtEl>
                                          <p:spTgt spid="16"/>
                                        </p:tgtEl>
                                      </p:cBhvr>
                                      <p:to x="100000" y="100000"/>
                                    </p:animScale>
                                    <p:animScale>
                                      <p:cBhvr>
                                        <p:cTn id="86" dur="26">
                                          <p:stCondLst>
                                            <p:cond delay="1312"/>
                                          </p:stCondLst>
                                        </p:cTn>
                                        <p:tgtEl>
                                          <p:spTgt spid="16"/>
                                        </p:tgtEl>
                                      </p:cBhvr>
                                      <p:to x="100000" y="80000"/>
                                    </p:animScale>
                                    <p:animScale>
                                      <p:cBhvr>
                                        <p:cTn id="87" dur="166" decel="50000">
                                          <p:stCondLst>
                                            <p:cond delay="1338"/>
                                          </p:stCondLst>
                                        </p:cTn>
                                        <p:tgtEl>
                                          <p:spTgt spid="16"/>
                                        </p:tgtEl>
                                      </p:cBhvr>
                                      <p:to x="100000" y="100000"/>
                                    </p:animScale>
                                    <p:animScale>
                                      <p:cBhvr>
                                        <p:cTn id="88" dur="26">
                                          <p:stCondLst>
                                            <p:cond delay="1642"/>
                                          </p:stCondLst>
                                        </p:cTn>
                                        <p:tgtEl>
                                          <p:spTgt spid="16"/>
                                        </p:tgtEl>
                                      </p:cBhvr>
                                      <p:to x="100000" y="90000"/>
                                    </p:animScale>
                                    <p:animScale>
                                      <p:cBhvr>
                                        <p:cTn id="89" dur="166" decel="50000">
                                          <p:stCondLst>
                                            <p:cond delay="1668"/>
                                          </p:stCondLst>
                                        </p:cTn>
                                        <p:tgtEl>
                                          <p:spTgt spid="16"/>
                                        </p:tgtEl>
                                      </p:cBhvr>
                                      <p:to x="100000" y="100000"/>
                                    </p:animScale>
                                    <p:animScale>
                                      <p:cBhvr>
                                        <p:cTn id="90" dur="26">
                                          <p:stCondLst>
                                            <p:cond delay="1808"/>
                                          </p:stCondLst>
                                        </p:cTn>
                                        <p:tgtEl>
                                          <p:spTgt spid="16"/>
                                        </p:tgtEl>
                                      </p:cBhvr>
                                      <p:to x="100000" y="95000"/>
                                    </p:animScale>
                                    <p:animScale>
                                      <p:cBhvr>
                                        <p:cTn id="91" dur="166" decel="50000">
                                          <p:stCondLst>
                                            <p:cond delay="1834"/>
                                          </p:stCondLst>
                                        </p:cTn>
                                        <p:tgtEl>
                                          <p:spTgt spid="16"/>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nodeType="click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wheel(1)">
                                      <p:cBhvr>
                                        <p:cTn id="96" dur="2000"/>
                                        <p:tgtEl>
                                          <p:spTgt spid="3"/>
                                        </p:tgtEl>
                                      </p:cBhvr>
                                    </p:animEffect>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wipe(down)">
                                      <p:cBhvr>
                                        <p:cTn id="101" dur="580">
                                          <p:stCondLst>
                                            <p:cond delay="0"/>
                                          </p:stCondLst>
                                        </p:cTn>
                                        <p:tgtEl>
                                          <p:spTgt spid="11"/>
                                        </p:tgtEl>
                                      </p:cBhvr>
                                    </p:animEffect>
                                    <p:anim calcmode="lin" valueType="num">
                                      <p:cBhvr>
                                        <p:cTn id="10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7" dur="26">
                                          <p:stCondLst>
                                            <p:cond delay="650"/>
                                          </p:stCondLst>
                                        </p:cTn>
                                        <p:tgtEl>
                                          <p:spTgt spid="11"/>
                                        </p:tgtEl>
                                      </p:cBhvr>
                                      <p:to x="100000" y="60000"/>
                                    </p:animScale>
                                    <p:animScale>
                                      <p:cBhvr>
                                        <p:cTn id="108" dur="166" decel="50000">
                                          <p:stCondLst>
                                            <p:cond delay="676"/>
                                          </p:stCondLst>
                                        </p:cTn>
                                        <p:tgtEl>
                                          <p:spTgt spid="11"/>
                                        </p:tgtEl>
                                      </p:cBhvr>
                                      <p:to x="100000" y="100000"/>
                                    </p:animScale>
                                    <p:animScale>
                                      <p:cBhvr>
                                        <p:cTn id="109" dur="26">
                                          <p:stCondLst>
                                            <p:cond delay="1312"/>
                                          </p:stCondLst>
                                        </p:cTn>
                                        <p:tgtEl>
                                          <p:spTgt spid="11"/>
                                        </p:tgtEl>
                                      </p:cBhvr>
                                      <p:to x="100000" y="80000"/>
                                    </p:animScale>
                                    <p:animScale>
                                      <p:cBhvr>
                                        <p:cTn id="110" dur="166" decel="50000">
                                          <p:stCondLst>
                                            <p:cond delay="1338"/>
                                          </p:stCondLst>
                                        </p:cTn>
                                        <p:tgtEl>
                                          <p:spTgt spid="11"/>
                                        </p:tgtEl>
                                      </p:cBhvr>
                                      <p:to x="100000" y="100000"/>
                                    </p:animScale>
                                    <p:animScale>
                                      <p:cBhvr>
                                        <p:cTn id="111" dur="26">
                                          <p:stCondLst>
                                            <p:cond delay="1642"/>
                                          </p:stCondLst>
                                        </p:cTn>
                                        <p:tgtEl>
                                          <p:spTgt spid="11"/>
                                        </p:tgtEl>
                                      </p:cBhvr>
                                      <p:to x="100000" y="90000"/>
                                    </p:animScale>
                                    <p:animScale>
                                      <p:cBhvr>
                                        <p:cTn id="112" dur="166" decel="50000">
                                          <p:stCondLst>
                                            <p:cond delay="1668"/>
                                          </p:stCondLst>
                                        </p:cTn>
                                        <p:tgtEl>
                                          <p:spTgt spid="11"/>
                                        </p:tgtEl>
                                      </p:cBhvr>
                                      <p:to x="100000" y="100000"/>
                                    </p:animScale>
                                    <p:animScale>
                                      <p:cBhvr>
                                        <p:cTn id="113" dur="26">
                                          <p:stCondLst>
                                            <p:cond delay="1808"/>
                                          </p:stCondLst>
                                        </p:cTn>
                                        <p:tgtEl>
                                          <p:spTgt spid="11"/>
                                        </p:tgtEl>
                                      </p:cBhvr>
                                      <p:to x="100000" y="95000"/>
                                    </p:animScale>
                                    <p:animScale>
                                      <p:cBhvr>
                                        <p:cTn id="114" dur="166" decel="50000">
                                          <p:stCondLst>
                                            <p:cond delay="1834"/>
                                          </p:stCondLst>
                                        </p:cTn>
                                        <p:tgtEl>
                                          <p:spTgt spid="11"/>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45" presetClass="entr" presetSubtype="0" fill="hold" grpId="0" nodeType="click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2000"/>
                                        <p:tgtEl>
                                          <p:spTgt spid="15"/>
                                        </p:tgtEl>
                                      </p:cBhvr>
                                    </p:animEffect>
                                    <p:anim calcmode="lin" valueType="num">
                                      <p:cBhvr>
                                        <p:cTn id="120" dur="2000" fill="hold"/>
                                        <p:tgtEl>
                                          <p:spTgt spid="15"/>
                                        </p:tgtEl>
                                        <p:attrNameLst>
                                          <p:attrName>ppt_w</p:attrName>
                                        </p:attrNameLst>
                                      </p:cBhvr>
                                      <p:tavLst>
                                        <p:tav tm="0" fmla="#ppt_w*sin(2.5*pi*$)">
                                          <p:val>
                                            <p:fltVal val="0"/>
                                          </p:val>
                                        </p:tav>
                                        <p:tav tm="100000">
                                          <p:val>
                                            <p:fltVal val="1"/>
                                          </p:val>
                                        </p:tav>
                                      </p:tavLst>
                                    </p:anim>
                                    <p:anim calcmode="lin" valueType="num">
                                      <p:cBhvr>
                                        <p:cTn id="121"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6"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3548418" y="1120339"/>
            <a:ext cx="8124966" cy="3970318"/>
          </a:xfrm>
          <a:prstGeom prst="rec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p:spPr>
        <p:txBody>
          <a:bodyPr wrap="square" rtlCol="0">
            <a:spAutoFit/>
          </a:bodyPr>
          <a:lstStyle/>
          <a:p>
            <a:pPr algn="ctr"/>
            <a:r>
              <a:rPr lang="bn-BD" sz="5400" dirty="0">
                <a:latin typeface="SutonnyMJ" pitchFamily="2" charset="0"/>
                <a:cs typeface="SutonnyMJ" pitchFamily="2" charset="0"/>
              </a:rPr>
              <a:t>প্রাকৃতিক ভূগোল </a:t>
            </a:r>
          </a:p>
          <a:p>
            <a:pPr algn="ctr"/>
            <a:r>
              <a:rPr lang="en-US" sz="5400" dirty="0" err="1">
                <a:latin typeface="SutonnyMJ" pitchFamily="2" charset="0"/>
                <a:cs typeface="SutonnyMJ" pitchFamily="2" charset="0"/>
              </a:rPr>
              <a:t>প্র</a:t>
            </a:r>
            <a:r>
              <a:rPr lang="bn-BD" sz="5400" dirty="0">
                <a:latin typeface="SutonnyMJ" pitchFamily="2" charset="0"/>
                <a:cs typeface="SutonnyMJ" pitchFamily="2" charset="0"/>
              </a:rPr>
              <a:t>থ</a:t>
            </a:r>
            <a:r>
              <a:rPr lang="en-US" sz="5400" dirty="0">
                <a:latin typeface="SutonnyMJ" pitchFamily="2" charset="0"/>
                <a:cs typeface="SutonnyMJ" pitchFamily="2" charset="0"/>
              </a:rPr>
              <a:t>g</a:t>
            </a:r>
            <a:r>
              <a:rPr lang="bn-BD" sz="5400" dirty="0">
                <a:latin typeface="SutonnyMJ" pitchFamily="2" charset="0"/>
                <a:cs typeface="SutonnyMJ" pitchFamily="2" charset="0"/>
              </a:rPr>
              <a:t> অধ্যায়</a:t>
            </a:r>
          </a:p>
          <a:p>
            <a:pPr algn="ctr"/>
            <a:r>
              <a:rPr lang="en-US" sz="5400" dirty="0">
                <a:latin typeface="SutonnyMJ" pitchFamily="2" charset="0"/>
                <a:cs typeface="SutonnyMJ" pitchFamily="2" charset="0"/>
              </a:rPr>
              <a:t>f‚‡</a:t>
            </a:r>
            <a:r>
              <a:rPr lang="en-US" sz="5400" dirty="0" err="1">
                <a:latin typeface="SutonnyMJ" pitchFamily="2" charset="0"/>
                <a:cs typeface="SutonnyMJ" pitchFamily="2" charset="0"/>
              </a:rPr>
              <a:t>Mvj</a:t>
            </a:r>
            <a:r>
              <a:rPr lang="en-US" sz="5400" dirty="0">
                <a:latin typeface="SutonnyMJ" pitchFamily="2" charset="0"/>
                <a:cs typeface="SutonnyMJ" pitchFamily="2" charset="0"/>
              </a:rPr>
              <a:t> </a:t>
            </a:r>
            <a:r>
              <a:rPr lang="bn-BD" sz="5400" dirty="0">
                <a:latin typeface="SutonnyMJ" pitchFamily="2" charset="0"/>
                <a:cs typeface="SutonnyMJ" pitchFamily="2" charset="0"/>
              </a:rPr>
              <a:t>প্রথম পত্র</a:t>
            </a:r>
          </a:p>
          <a:p>
            <a:pPr algn="ctr"/>
            <a:r>
              <a:rPr lang="en-US" sz="5400" dirty="0" smtClean="0">
                <a:latin typeface="NikoshBAN" panose="02000000000000000000" pitchFamily="2" charset="0"/>
                <a:cs typeface="NikoshBAN" panose="02000000000000000000" pitchFamily="2" charset="0"/>
              </a:rPr>
              <a:t>11</a:t>
            </a:r>
            <a:r>
              <a:rPr lang="bn-BD" sz="5400" dirty="0" smtClean="0">
                <a:latin typeface="NikoshBAN" panose="02000000000000000000" pitchFamily="2" charset="0"/>
                <a:cs typeface="NikoshBAN" panose="02000000000000000000" pitchFamily="2" charset="0"/>
              </a:rPr>
              <a:t>শ-১২শ</a:t>
            </a:r>
            <a:r>
              <a:rPr lang="en-US" sz="5400" dirty="0" smtClean="0">
                <a:latin typeface="NikoshBAN" panose="02000000000000000000" pitchFamily="2" charset="0"/>
                <a:cs typeface="NikoshBAN" panose="02000000000000000000" pitchFamily="2" charset="0"/>
              </a:rPr>
              <a:t>-</a:t>
            </a:r>
            <a:r>
              <a:rPr lang="en-US" sz="5400" dirty="0" smtClean="0">
                <a:latin typeface="SutonnyMJ" pitchFamily="2" charset="0"/>
                <a:cs typeface="SutonnyMJ" pitchFamily="2" charset="0"/>
              </a:rPr>
              <a:t>†</a:t>
            </a:r>
            <a:r>
              <a:rPr lang="en-US" sz="5400" dirty="0" err="1">
                <a:latin typeface="SutonnyMJ" pitchFamily="2" charset="0"/>
                <a:cs typeface="SutonnyMJ" pitchFamily="2" charset="0"/>
              </a:rPr>
              <a:t>kªwY</a:t>
            </a:r>
            <a:endParaRPr lang="en-US" sz="5400" dirty="0">
              <a:latin typeface="SutonnyMJ" pitchFamily="2" charset="0"/>
              <a:cs typeface="SutonnyMJ" pitchFamily="2" charset="0"/>
            </a:endParaRPr>
          </a:p>
          <a:p>
            <a:pPr algn="ctr"/>
            <a:endParaRPr lang="en-US" sz="3600" dirty="0"/>
          </a:p>
        </p:txBody>
      </p:sp>
      <p:sp>
        <p:nvSpPr>
          <p:cNvPr id="2" name="Rounded Rectangle 1"/>
          <p:cNvSpPr/>
          <p:nvPr/>
        </p:nvSpPr>
        <p:spPr>
          <a:xfrm>
            <a:off x="327546" y="1"/>
            <a:ext cx="2115403" cy="241565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SutonnyMJ" pitchFamily="2" charset="0"/>
                <a:cs typeface="SutonnyMJ" pitchFamily="2" charset="0"/>
              </a:rPr>
              <a:t>প্রাকৃতিক ভূগোল </a:t>
            </a:r>
            <a:endParaRPr lang="en-US" sz="3200" dirty="0" smtClean="0">
              <a:latin typeface="SutonnyMJ" pitchFamily="2" charset="0"/>
              <a:cs typeface="SutonnyMJ" pitchFamily="2" charset="0"/>
            </a:endParaRPr>
          </a:p>
          <a:p>
            <a:pPr algn="ctr"/>
            <a:r>
              <a:rPr lang="en-US" sz="2800" dirty="0">
                <a:latin typeface="NikoshBAN" panose="02000000000000000000" pitchFamily="2" charset="0"/>
                <a:cs typeface="NikoshBAN" panose="02000000000000000000" pitchFamily="2" charset="0"/>
              </a:rPr>
              <a:t>11</a:t>
            </a:r>
            <a:r>
              <a:rPr lang="bn-BD" sz="2800" dirty="0">
                <a:latin typeface="NikoshBAN" panose="02000000000000000000" pitchFamily="2" charset="0"/>
                <a:cs typeface="NikoshBAN" panose="02000000000000000000" pitchFamily="2" charset="0"/>
              </a:rPr>
              <a:t>শ-১২শ</a:t>
            </a:r>
            <a:r>
              <a:rPr lang="en-US" sz="2800" dirty="0">
                <a:latin typeface="NikoshBAN" panose="02000000000000000000" pitchFamily="2" charset="0"/>
                <a:cs typeface="NikoshBAN" panose="02000000000000000000" pitchFamily="2" charset="0"/>
              </a:rPr>
              <a:t>-</a:t>
            </a:r>
            <a:r>
              <a:rPr lang="en-US" sz="2800" dirty="0">
                <a:latin typeface="SutonnyMJ" pitchFamily="2" charset="0"/>
                <a:cs typeface="SutonnyMJ" pitchFamily="2" charset="0"/>
              </a:rPr>
              <a:t>†</a:t>
            </a:r>
            <a:r>
              <a:rPr lang="en-US" sz="2800" dirty="0" err="1">
                <a:latin typeface="SutonnyMJ" pitchFamily="2" charset="0"/>
                <a:cs typeface="SutonnyMJ" pitchFamily="2" charset="0"/>
              </a:rPr>
              <a:t>kªwY</a:t>
            </a:r>
            <a:endParaRPr lang="en-US" sz="2800" dirty="0">
              <a:latin typeface="SutonnyMJ" pitchFamily="2" charset="0"/>
              <a:cs typeface="SutonnyMJ" pitchFamily="2" charset="0"/>
            </a:endParaRPr>
          </a:p>
          <a:p>
            <a:pPr algn="ctr"/>
            <a:endParaRPr lang="bn-BD" dirty="0">
              <a:latin typeface="SutonnyMJ" pitchFamily="2" charset="0"/>
              <a:cs typeface="SutonnyMJ" pitchFamily="2" charset="0"/>
            </a:endParaRPr>
          </a:p>
        </p:txBody>
      </p:sp>
      <p:sp>
        <p:nvSpPr>
          <p:cNvPr id="6" name="Oval 5"/>
          <p:cNvSpPr/>
          <p:nvPr/>
        </p:nvSpPr>
        <p:spPr>
          <a:xfrm>
            <a:off x="122829" y="3998795"/>
            <a:ext cx="2647666" cy="275684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6728" y="4322227"/>
            <a:ext cx="1897039" cy="892552"/>
          </a:xfrm>
          <a:prstGeom prst="rect">
            <a:avLst/>
          </a:prstGeom>
          <a:solidFill>
            <a:schemeClr val="accent5">
              <a:lumMod val="60000"/>
              <a:lumOff val="40000"/>
            </a:schemeClr>
          </a:solidFill>
        </p:spPr>
        <p:txBody>
          <a:bodyPr wrap="square">
            <a:spAutoFit/>
          </a:bodyPr>
          <a:lstStyle/>
          <a:p>
            <a:pPr algn="ctr"/>
            <a:r>
              <a:rPr lang="en-US" sz="2000" dirty="0">
                <a:latin typeface="SutonnyMJ" pitchFamily="2" charset="0"/>
                <a:cs typeface="SutonnyMJ" pitchFamily="2" charset="0"/>
              </a:rPr>
              <a:t>f‚‡</a:t>
            </a:r>
            <a:r>
              <a:rPr lang="en-US" sz="2000" dirty="0" err="1">
                <a:latin typeface="SutonnyMJ" pitchFamily="2" charset="0"/>
                <a:cs typeface="SutonnyMJ" pitchFamily="2" charset="0"/>
              </a:rPr>
              <a:t>Mvj</a:t>
            </a:r>
            <a:r>
              <a:rPr lang="en-US" sz="2000" dirty="0">
                <a:latin typeface="SutonnyMJ" pitchFamily="2" charset="0"/>
                <a:cs typeface="SutonnyMJ" pitchFamily="2" charset="0"/>
              </a:rPr>
              <a:t> </a:t>
            </a:r>
            <a:r>
              <a:rPr lang="bn-BD" sz="2000" dirty="0">
                <a:latin typeface="SutonnyMJ" pitchFamily="2" charset="0"/>
                <a:cs typeface="SutonnyMJ" pitchFamily="2" charset="0"/>
              </a:rPr>
              <a:t>প্রথম পত্র</a:t>
            </a:r>
          </a:p>
          <a:p>
            <a:pPr algn="ctr"/>
            <a:r>
              <a:rPr lang="en-US" sz="3200" dirty="0" err="1" smtClean="0">
                <a:latin typeface="SutonnyMJ" pitchFamily="2" charset="0"/>
                <a:cs typeface="SutonnyMJ" pitchFamily="2" charset="0"/>
              </a:rPr>
              <a:t>প্র</a:t>
            </a:r>
            <a:r>
              <a:rPr lang="bn-BD" sz="3200" dirty="0">
                <a:latin typeface="SutonnyMJ" pitchFamily="2" charset="0"/>
                <a:cs typeface="SutonnyMJ" pitchFamily="2" charset="0"/>
              </a:rPr>
              <a:t>থ</a:t>
            </a:r>
            <a:r>
              <a:rPr lang="en-US" sz="3200" dirty="0">
                <a:latin typeface="SutonnyMJ" pitchFamily="2" charset="0"/>
                <a:cs typeface="SutonnyMJ" pitchFamily="2" charset="0"/>
              </a:rPr>
              <a:t>g</a:t>
            </a:r>
            <a:r>
              <a:rPr lang="bn-BD" sz="3200" dirty="0">
                <a:latin typeface="SutonnyMJ" pitchFamily="2" charset="0"/>
                <a:cs typeface="SutonnyMJ" pitchFamily="2" charset="0"/>
              </a:rPr>
              <a:t> </a:t>
            </a:r>
            <a:r>
              <a:rPr lang="bn-BD" sz="3200" dirty="0" smtClean="0">
                <a:latin typeface="SutonnyMJ" pitchFamily="2" charset="0"/>
                <a:cs typeface="SutonnyMJ" pitchFamily="2" charset="0"/>
              </a:rPr>
              <a:t>অধ্যায়</a:t>
            </a:r>
            <a:endParaRPr lang="bn-BD" sz="3200" dirty="0">
              <a:latin typeface="SutonnyMJ" pitchFamily="2" charset="0"/>
              <a:cs typeface="SutonnyMJ" pitchFamily="2" charset="0"/>
            </a:endParaRPr>
          </a:p>
        </p:txBody>
      </p:sp>
    </p:spTree>
    <p:extLst>
      <p:ext uri="{BB962C8B-B14F-4D97-AF65-F5344CB8AC3E}">
        <p14:creationId xmlns:p14="http://schemas.microsoft.com/office/powerpoint/2010/main" val="3632425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circle(in)">
                                      <p:cBhvr>
                                        <p:cTn id="35" dur="20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heel(1)">
                                      <p:cBhvr>
                                        <p:cTn id="40" dur="20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inVertical)">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3093129" y="367457"/>
            <a:ext cx="8399685" cy="132343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bn-BD" sz="8000" b="1" dirty="0">
                <a:blipFill>
                  <a:blip r:embed="rId2"/>
                  <a:tile tx="0" ty="0" sx="100000" sy="100000" flip="none" algn="tl"/>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আলোচ্য পাঠ</a:t>
            </a:r>
            <a:endParaRPr lang="en-GB" sz="8000" dirty="0"/>
          </a:p>
        </p:txBody>
      </p:sp>
      <p:sp>
        <p:nvSpPr>
          <p:cNvPr id="3" name="TextBox 2"/>
          <p:cNvSpPr txBox="1"/>
          <p:nvPr/>
        </p:nvSpPr>
        <p:spPr>
          <a:xfrm>
            <a:off x="2999051" y="1900522"/>
            <a:ext cx="8959934" cy="221599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bn-BD" sz="13800" dirty="0">
                <a:latin typeface="SutonnyMJ" pitchFamily="2" charset="0"/>
                <a:cs typeface="SutonnyMJ" pitchFamily="2" charset="0"/>
              </a:rPr>
              <a:t>প্রাকৃতিক ভূগোল </a:t>
            </a:r>
          </a:p>
        </p:txBody>
      </p:sp>
      <p:sp>
        <p:nvSpPr>
          <p:cNvPr id="5" name="Oval 4"/>
          <p:cNvSpPr/>
          <p:nvPr/>
        </p:nvSpPr>
        <p:spPr>
          <a:xfrm>
            <a:off x="122829" y="3998795"/>
            <a:ext cx="2647666" cy="275684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4716" y="4844956"/>
            <a:ext cx="2552132" cy="584775"/>
          </a:xfrm>
          <a:prstGeom prst="rect">
            <a:avLst/>
          </a:prstGeom>
          <a:noFill/>
        </p:spPr>
        <p:txBody>
          <a:bodyPr wrap="square" rtlCol="0">
            <a:spAutoFit/>
          </a:bodyPr>
          <a:lstStyle/>
          <a:p>
            <a:r>
              <a:rPr lang="bn-BD" sz="3200" b="1" dirty="0">
                <a:solidFill>
                  <a:srgbClr val="FFFF00"/>
                </a:solidFill>
              </a:rPr>
              <a:t>শাখা ও গুরুত্ত্ব</a:t>
            </a:r>
            <a:endParaRPr lang="en-US" sz="3200" b="1" dirty="0">
              <a:solidFill>
                <a:srgbClr val="FFFF00"/>
              </a:solidFill>
            </a:endParaRPr>
          </a:p>
        </p:txBody>
      </p:sp>
      <p:pic>
        <p:nvPicPr>
          <p:cNvPr id="7" name="Picture 6"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478" y="382096"/>
            <a:ext cx="2456597" cy="2594674"/>
          </a:xfrm>
          <a:prstGeom prst="rect">
            <a:avLst/>
          </a:prstGeom>
          <a:solidFill>
            <a:schemeClr val="accent4">
              <a:lumMod val="60000"/>
              <a:lumOff val="40000"/>
            </a:schemeClr>
          </a:solidFill>
        </p:spPr>
      </p:pic>
      <p:sp>
        <p:nvSpPr>
          <p:cNvPr id="8" name="Rectangle 7"/>
          <p:cNvSpPr/>
          <p:nvPr/>
        </p:nvSpPr>
        <p:spPr>
          <a:xfrm>
            <a:off x="4914517" y="4745588"/>
            <a:ext cx="4536819" cy="1015663"/>
          </a:xfrm>
          <a:prstGeom prst="rect">
            <a:avLst/>
          </a:prstGeom>
          <a:solidFill>
            <a:schemeClr val="accent3">
              <a:lumMod val="60000"/>
              <a:lumOff val="40000"/>
            </a:schemeClr>
          </a:solidFill>
        </p:spPr>
        <p:txBody>
          <a:bodyPr wrap="none">
            <a:spAutoFit/>
          </a:bodyPr>
          <a:lstStyle/>
          <a:p>
            <a:r>
              <a:rPr lang="bn-BD" sz="6000" b="1" dirty="0"/>
              <a:t>শাখা ও গুরুত্ত্ব</a:t>
            </a:r>
            <a:endParaRPr lang="en-US" sz="6000" b="1" dirty="0"/>
          </a:p>
        </p:txBody>
      </p:sp>
    </p:spTree>
    <p:extLst>
      <p:ext uri="{BB962C8B-B14F-4D97-AF65-F5344CB8AC3E}">
        <p14:creationId xmlns:p14="http://schemas.microsoft.com/office/powerpoint/2010/main" val="263343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heel(1)">
                                      <p:cBhvr>
                                        <p:cTn id="4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5338" y="586855"/>
            <a:ext cx="8739115" cy="830997"/>
          </a:xfrm>
          <a:prstGeom prst="rect">
            <a:avLst/>
          </a:prstGeom>
          <a:blipFill>
            <a:blip r:embed="rId2"/>
            <a:tile tx="0" ty="0" sx="100000" sy="100000" flip="none" algn="tl"/>
          </a:blipFill>
        </p:spPr>
        <p:txBody>
          <a:bodyPr wrap="square">
            <a:spAutoFit/>
          </a:bodyPr>
          <a:lstStyle/>
          <a:p>
            <a:r>
              <a:rPr lang="bn-BD" sz="4800" dirty="0">
                <a:latin typeface="NikoshBAN" pitchFamily="2" charset="0"/>
                <a:cs typeface="NikoshBAN" pitchFamily="2" charset="0"/>
              </a:rPr>
              <a:t>আজকের আলোচনা শেষে শিক্ষার্থীরা-------  </a:t>
            </a:r>
            <a:endParaRPr lang="en-US" sz="4400" dirty="0"/>
          </a:p>
        </p:txBody>
      </p:sp>
      <p:sp>
        <p:nvSpPr>
          <p:cNvPr id="3" name="Rectangle 2"/>
          <p:cNvSpPr/>
          <p:nvPr/>
        </p:nvSpPr>
        <p:spPr>
          <a:xfrm>
            <a:off x="3043451" y="1842395"/>
            <a:ext cx="9148549" cy="4524315"/>
          </a:xfrm>
          <a:prstGeom prst="rect">
            <a:avLst/>
          </a:prstGeom>
          <a:blipFill>
            <a:blip r:embed="rId3"/>
            <a:tile tx="0" ty="0" sx="100000" sy="100000" flip="none" algn="tl"/>
          </a:blipFill>
        </p:spPr>
        <p:txBody>
          <a:bodyPr wrap="square">
            <a:spAutoFit/>
          </a:bodyPr>
          <a:lstStyle/>
          <a:p>
            <a:r>
              <a:rPr lang="en-US" sz="4800" dirty="0" smtClean="0">
                <a:latin typeface="NikoshBAN" pitchFamily="2" charset="0"/>
                <a:cs typeface="NikoshBAN" pitchFamily="2" charset="0"/>
              </a:rPr>
              <a:t>1। </a:t>
            </a:r>
            <a:r>
              <a:rPr lang="bn-BD" sz="4800" dirty="0" smtClean="0">
                <a:latin typeface="NikoshBAN" pitchFamily="2" charset="0"/>
                <a:cs typeface="NikoshBAN" pitchFamily="2" charset="0"/>
              </a:rPr>
              <a:t>প্রাকৃতিক ভূগোলের শাখাগুলোর নাম বলতে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পারবে</a:t>
            </a:r>
            <a:r>
              <a:rPr lang="en-US" sz="4800" dirty="0">
                <a:latin typeface="NikoshBAN" pitchFamily="2" charset="0"/>
                <a:cs typeface="NikoshBAN" pitchFamily="2" charset="0"/>
              </a:rPr>
              <a:t>।</a:t>
            </a:r>
            <a:endParaRPr lang="bn-BD" sz="4800" dirty="0" smtClean="0">
              <a:latin typeface="NikoshBAN" pitchFamily="2" charset="0"/>
              <a:cs typeface="NikoshBAN" pitchFamily="2" charset="0"/>
            </a:endParaRPr>
          </a:p>
          <a:p>
            <a:r>
              <a:rPr lang="bn-BD" sz="4800" dirty="0">
                <a:latin typeface="NikoshBAN" pitchFamily="2" charset="0"/>
                <a:cs typeface="NikoshBAN" pitchFamily="2" charset="0"/>
              </a:rPr>
              <a:t>২। প্রাকৃতিক ভূগোলের </a:t>
            </a:r>
            <a:r>
              <a:rPr lang="bn-BD" sz="4800" dirty="0" smtClean="0">
                <a:latin typeface="NikoshBAN" pitchFamily="2" charset="0"/>
                <a:cs typeface="NikoshBAN" pitchFamily="2" charset="0"/>
              </a:rPr>
              <a:t>শাখাগুলোর বৈশিষ্ট্য </a:t>
            </a:r>
            <a:r>
              <a:rPr lang="en-US" sz="4800" dirty="0" err="1" smtClean="0">
                <a:latin typeface="NikoshBAN" pitchFamily="2" charset="0"/>
                <a:cs typeface="NikoshBAN" pitchFamily="2" charset="0"/>
              </a:rPr>
              <a:t>ব্যাখ্যা</a:t>
            </a:r>
            <a:r>
              <a:rPr lang="en-US" sz="4800" dirty="0" smtClean="0">
                <a:latin typeface="NikoshBAN" pitchFamily="2" charset="0"/>
                <a:cs typeface="NikoshBAN" pitchFamily="2" charset="0"/>
              </a:rPr>
              <a:t> </a:t>
            </a:r>
            <a:r>
              <a:rPr lang="en-US" sz="4800" dirty="0" err="1">
                <a:latin typeface="NikoshBAN" pitchFamily="2" charset="0"/>
                <a:cs typeface="NikoshBAN" pitchFamily="2" charset="0"/>
              </a:rPr>
              <a:t>করতে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পারবে</a:t>
            </a:r>
            <a:r>
              <a:rPr lang="en-US" sz="4800" dirty="0" smtClean="0">
                <a:latin typeface="NikoshBAN" pitchFamily="2" charset="0"/>
                <a:cs typeface="NikoshBAN" pitchFamily="2" charset="0"/>
              </a:rPr>
              <a:t>।</a:t>
            </a:r>
            <a:endParaRPr lang="bn-BD" sz="4800" dirty="0" smtClean="0">
              <a:latin typeface="NikoshBAN" pitchFamily="2" charset="0"/>
              <a:cs typeface="NikoshBAN" pitchFamily="2" charset="0"/>
            </a:endParaRPr>
          </a:p>
          <a:p>
            <a:r>
              <a:rPr lang="bn-BD" sz="4800" dirty="0">
                <a:latin typeface="NikoshBAN" pitchFamily="2" charset="0"/>
                <a:cs typeface="NikoshBAN" pitchFamily="2" charset="0"/>
              </a:rPr>
              <a:t>৩</a:t>
            </a:r>
            <a:r>
              <a:rPr lang="bn-BD" sz="4800" dirty="0" smtClean="0">
                <a:latin typeface="NikoshBAN" pitchFamily="2" charset="0"/>
                <a:cs typeface="NikoshBAN" pitchFamily="2" charset="0"/>
              </a:rPr>
              <a:t>। প্রাকৃতিক ভূগোল পাঠের</a:t>
            </a:r>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 গুরুত্ত্ব </a:t>
            </a:r>
            <a:r>
              <a:rPr lang="en-US" sz="4800" dirty="0" err="1" smtClean="0">
                <a:latin typeface="NikoshBAN" pitchFamily="2" charset="0"/>
                <a:cs typeface="NikoshBAN" pitchFamily="2" charset="0"/>
              </a:rPr>
              <a:t>ব্যাখ্যা</a:t>
            </a:r>
            <a:r>
              <a:rPr lang="en-US" sz="4800" dirty="0" smtClean="0">
                <a:latin typeface="NikoshBAN" pitchFamily="2" charset="0"/>
                <a:cs typeface="NikoshBAN" pitchFamily="2" charset="0"/>
              </a:rPr>
              <a:t> </a:t>
            </a:r>
            <a:r>
              <a:rPr lang="en-US" sz="4800" dirty="0" err="1">
                <a:latin typeface="NikoshBAN" pitchFamily="2" charset="0"/>
                <a:cs typeface="NikoshBAN" pitchFamily="2" charset="0"/>
              </a:rPr>
              <a:t>করতে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পারবে</a:t>
            </a:r>
            <a:r>
              <a:rPr lang="en-US" sz="4800" dirty="0" smtClean="0">
                <a:latin typeface="NikoshBAN" pitchFamily="2" charset="0"/>
                <a:cs typeface="NikoshBAN" pitchFamily="2" charset="0"/>
              </a:rPr>
              <a:t>।</a:t>
            </a:r>
            <a:endParaRPr lang="bn-BD" sz="4800" dirty="0">
              <a:latin typeface="NikoshBAN" pitchFamily="2" charset="0"/>
              <a:cs typeface="NikoshBAN" pitchFamily="2" charset="0"/>
            </a:endParaRPr>
          </a:p>
        </p:txBody>
      </p:sp>
      <p:pic>
        <p:nvPicPr>
          <p:cNvPr id="4" name="Picture 3"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78" y="382096"/>
            <a:ext cx="2456597" cy="2594674"/>
          </a:xfrm>
          <a:prstGeom prst="rect">
            <a:avLst/>
          </a:prstGeom>
          <a:solidFill>
            <a:schemeClr val="accent4">
              <a:lumMod val="60000"/>
              <a:lumOff val="40000"/>
            </a:schemeClr>
          </a:solidFill>
        </p:spPr>
      </p:pic>
      <p:sp>
        <p:nvSpPr>
          <p:cNvPr id="5" name="Oval 4"/>
          <p:cNvSpPr/>
          <p:nvPr/>
        </p:nvSpPr>
        <p:spPr>
          <a:xfrm>
            <a:off x="0" y="4101152"/>
            <a:ext cx="2647666" cy="275684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95786" y="4599296"/>
            <a:ext cx="1910686" cy="584775"/>
          </a:xfrm>
          <a:prstGeom prst="rect">
            <a:avLst/>
          </a:prstGeom>
          <a:noFill/>
        </p:spPr>
        <p:txBody>
          <a:bodyPr wrap="square" rtlCol="0">
            <a:spAutoFit/>
          </a:bodyPr>
          <a:lstStyle/>
          <a:p>
            <a:r>
              <a:rPr lang="bn-BD" sz="3200" dirty="0" smtClean="0">
                <a:solidFill>
                  <a:srgbClr val="FFFF00"/>
                </a:solidFill>
              </a:rPr>
              <a:t>শিখনফল</a:t>
            </a:r>
            <a:endParaRPr lang="en-US" sz="3200" dirty="0">
              <a:solidFill>
                <a:srgbClr val="FFFF00"/>
              </a:solidFill>
            </a:endParaRPr>
          </a:p>
        </p:txBody>
      </p:sp>
    </p:spTree>
    <p:extLst>
      <p:ext uri="{BB962C8B-B14F-4D97-AF65-F5344CB8AC3E}">
        <p14:creationId xmlns:p14="http://schemas.microsoft.com/office/powerpoint/2010/main" val="26632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barn(inVertical)">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heel(1)">
                                      <p:cBhvr>
                                        <p:cTn id="40" dur="20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heel(1)">
                                      <p:cBhvr>
                                        <p:cTn id="50" dur="20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heel(1)">
                                      <p:cBhvr>
                                        <p:cTn id="5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10432800"/>
              </p:ext>
            </p:extLst>
          </p:nvPr>
        </p:nvGraphicFramePr>
        <p:xfrm>
          <a:off x="3016156" y="1070843"/>
          <a:ext cx="895293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447822" y="3041086"/>
            <a:ext cx="1580775" cy="954107"/>
          </a:xfrm>
          <a:prstGeom prst="rect">
            <a:avLst/>
          </a:prstGeom>
          <a:solidFill>
            <a:schemeClr val="accent5">
              <a:lumMod val="60000"/>
              <a:lumOff val="40000"/>
            </a:schemeClr>
          </a:solidFill>
        </p:spPr>
        <p:txBody>
          <a:bodyPr wrap="square" rtlCol="0">
            <a:spAutoFit/>
          </a:bodyPr>
          <a:lstStyle/>
          <a:p>
            <a:r>
              <a:rPr lang="bn-BD" sz="2800" b="1" dirty="0" smtClean="0"/>
              <a:t>প্রাকৃতিক       </a:t>
            </a:r>
          </a:p>
          <a:p>
            <a:r>
              <a:rPr lang="bn-BD" sz="2800" b="1" dirty="0"/>
              <a:t> </a:t>
            </a:r>
            <a:r>
              <a:rPr lang="bn-BD" sz="2800" b="1" dirty="0" smtClean="0"/>
              <a:t> ভূগোল</a:t>
            </a:r>
            <a:endParaRPr lang="en-US" sz="2800" b="1" dirty="0"/>
          </a:p>
        </p:txBody>
      </p:sp>
      <p:sp>
        <p:nvSpPr>
          <p:cNvPr id="4" name="TextBox 3"/>
          <p:cNvSpPr txBox="1"/>
          <p:nvPr/>
        </p:nvSpPr>
        <p:spPr>
          <a:xfrm>
            <a:off x="4339986" y="232012"/>
            <a:ext cx="6005015" cy="830997"/>
          </a:xfrm>
          <a:prstGeom prst="rect">
            <a:avLst/>
          </a:prstGeom>
          <a:solidFill>
            <a:schemeClr val="accent4">
              <a:lumMod val="75000"/>
            </a:schemeClr>
          </a:solidFill>
        </p:spPr>
        <p:txBody>
          <a:bodyPr wrap="square" rtlCol="0">
            <a:spAutoFit/>
          </a:bodyPr>
          <a:lstStyle/>
          <a:p>
            <a:r>
              <a:rPr lang="bn-BD" sz="3600" dirty="0" smtClean="0"/>
              <a:t>প্রাকৃতিক ভূ</a:t>
            </a:r>
            <a:r>
              <a:rPr lang="en-US" sz="4800" dirty="0" err="1" smtClean="0"/>
              <a:t>গো</a:t>
            </a:r>
            <a:r>
              <a:rPr lang="bn-BD" sz="3600" dirty="0" smtClean="0"/>
              <a:t>লের শাখাসমূহঃ</a:t>
            </a:r>
            <a:endParaRPr lang="en-US" sz="3600" dirty="0"/>
          </a:p>
        </p:txBody>
      </p:sp>
      <p:pic>
        <p:nvPicPr>
          <p:cNvPr id="5" name="Picture 4"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478" y="382096"/>
            <a:ext cx="2456597" cy="2594674"/>
          </a:xfrm>
          <a:prstGeom prst="rect">
            <a:avLst/>
          </a:prstGeom>
          <a:solidFill>
            <a:schemeClr val="accent4">
              <a:lumMod val="60000"/>
              <a:lumOff val="40000"/>
            </a:schemeClr>
          </a:solidFill>
        </p:spPr>
      </p:pic>
      <p:sp>
        <p:nvSpPr>
          <p:cNvPr id="6" name="Oval 5"/>
          <p:cNvSpPr/>
          <p:nvPr/>
        </p:nvSpPr>
        <p:spPr>
          <a:xfrm>
            <a:off x="109182" y="4101152"/>
            <a:ext cx="2647666" cy="2756848"/>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b="1" dirty="0" smtClean="0">
                <a:solidFill>
                  <a:srgbClr val="FFFF00"/>
                </a:solidFill>
              </a:rPr>
              <a:t>শাখাসমূহ</a:t>
            </a:r>
            <a:endParaRPr lang="en-US" sz="3200" b="1" dirty="0">
              <a:solidFill>
                <a:srgbClr val="FFFF00"/>
              </a:solidFill>
            </a:endParaRPr>
          </a:p>
        </p:txBody>
      </p:sp>
    </p:spTree>
    <p:extLst>
      <p:ext uri="{BB962C8B-B14F-4D97-AF65-F5344CB8AC3E}">
        <p14:creationId xmlns:p14="http://schemas.microsoft.com/office/powerpoint/2010/main" val="196419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heel(1)">
                                      <p:cBhvr>
                                        <p:cTn id="3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4143" y="177421"/>
            <a:ext cx="9307773" cy="923330"/>
          </a:xfrm>
          <a:prstGeom prst="rect">
            <a:avLst/>
          </a:prstGeom>
          <a:solidFill>
            <a:schemeClr val="accent4"/>
          </a:solidFill>
        </p:spPr>
        <p:txBody>
          <a:bodyPr wrap="square">
            <a:spAutoFit/>
          </a:bodyPr>
          <a:lstStyle/>
          <a:p>
            <a:pPr lvl="0" algn="ctr"/>
            <a:r>
              <a:rPr lang="bn-BD" sz="4400" dirty="0" smtClean="0"/>
              <a:t>১। </a:t>
            </a:r>
            <a:r>
              <a:rPr lang="en-US" sz="5400" dirty="0" err="1" smtClean="0"/>
              <a:t>ভূমিরূপ</a:t>
            </a:r>
            <a:r>
              <a:rPr lang="en-US" sz="5400" dirty="0" smtClean="0"/>
              <a:t> </a:t>
            </a:r>
            <a:r>
              <a:rPr lang="en-US" sz="5400" dirty="0" err="1" smtClean="0"/>
              <a:t>বিদ্যা</a:t>
            </a:r>
            <a:r>
              <a:rPr lang="bn-BD" sz="4400" dirty="0" smtClean="0"/>
              <a:t>(</a:t>
            </a:r>
            <a:r>
              <a:rPr lang="en-US" sz="4400" dirty="0"/>
              <a:t>G</a:t>
            </a:r>
            <a:r>
              <a:rPr lang="en-US" sz="4400" dirty="0" smtClean="0"/>
              <a:t>eomorphology</a:t>
            </a:r>
            <a:r>
              <a:rPr lang="bn-BD" sz="4400" dirty="0" smtClean="0"/>
              <a:t>)</a:t>
            </a:r>
            <a:endParaRPr lang="en-US" sz="4400" dirty="0"/>
          </a:p>
        </p:txBody>
      </p:sp>
      <p:sp>
        <p:nvSpPr>
          <p:cNvPr id="3" name="Rectangle 2"/>
          <p:cNvSpPr/>
          <p:nvPr/>
        </p:nvSpPr>
        <p:spPr>
          <a:xfrm>
            <a:off x="2829637" y="1072319"/>
            <a:ext cx="9225886" cy="5509200"/>
          </a:xfrm>
          <a:prstGeom prst="rect">
            <a:avLst/>
          </a:prstGeom>
          <a:solidFill>
            <a:schemeClr val="accent6">
              <a:lumMod val="60000"/>
              <a:lumOff val="40000"/>
            </a:schemeClr>
          </a:solidFill>
        </p:spPr>
        <p:txBody>
          <a:bodyPr wrap="square">
            <a:spAutoFit/>
          </a:bodyPr>
          <a:lstStyle/>
          <a:p>
            <a:r>
              <a:rPr lang="bn-BD" sz="3200" b="1" dirty="0" smtClean="0"/>
              <a:t>প্রাকৃতিক ভূগোলের গুরুত্বপূর্ণ বিষয় হচ্ছে</a:t>
            </a:r>
            <a:r>
              <a:rPr lang="en-US" sz="3200" dirty="0"/>
              <a:t> </a:t>
            </a:r>
            <a:r>
              <a:rPr lang="en-US" sz="4400" b="1" dirty="0" err="1"/>
              <a:t>ভূমিরূপ</a:t>
            </a:r>
            <a:r>
              <a:rPr lang="en-US" sz="4400" b="1" dirty="0"/>
              <a:t> </a:t>
            </a:r>
            <a:r>
              <a:rPr lang="en-US" sz="4400" b="1" dirty="0" err="1" smtClean="0"/>
              <a:t>বিদ্যা</a:t>
            </a:r>
            <a:r>
              <a:rPr lang="bn-BD" sz="3600" b="1" dirty="0" smtClean="0"/>
              <a:t>। </a:t>
            </a:r>
            <a:r>
              <a:rPr lang="bn-BD" sz="3200" b="1" dirty="0" smtClean="0"/>
              <a:t>ভূপৃষ্ঠের সব স্থান সমান নষ। কোথাও উঁচু পর্বত, কোথাও মালভূমি, আবার কোথাও বিস্তৃত সমতলভূমি বিদ্যমান। </a:t>
            </a:r>
            <a:r>
              <a:rPr lang="en-US" sz="4000" b="1" dirty="0" err="1"/>
              <a:t>ভূমিরূপ</a:t>
            </a:r>
            <a:r>
              <a:rPr lang="en-US" sz="4000" b="1" dirty="0"/>
              <a:t> </a:t>
            </a:r>
            <a:r>
              <a:rPr lang="en-US" sz="4000" b="1" dirty="0" err="1" smtClean="0"/>
              <a:t>বিদ্যা</a:t>
            </a:r>
            <a:r>
              <a:rPr lang="bn-BD" sz="3200" b="1" dirty="0" smtClean="0"/>
              <a:t>য় এগূলোর উৎপত্তি, গঠন ও বিন্যাস, ভূত্বকের বৈচিত্রের ইতিহাস ও গঠন অনুসন্ধান  এবং মাঠ পর্যবেক্ষণ, প্রাকৃতিক পরীক্ষণ এবং সংখ্যাতাত্ত্বিক ভূজ্যামিতিক পদ্ধতির মাধ্যমের পৃথিবীর ভূমিরূপের পরিবর্তনশীলতা যেমন- প্লেট সঞ্চালন, ভূমিকম্প, আগ্নেয়গিরি, সুনামি,শিলা ওঁ খনিজ ইত্যাদি সম্পর্কে আলোচনা করা হয়।</a:t>
            </a:r>
            <a:endParaRPr lang="en-US" sz="2800" b="1" dirty="0"/>
          </a:p>
        </p:txBody>
      </p:sp>
      <p:pic>
        <p:nvPicPr>
          <p:cNvPr id="4" name="Picture 3"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78" y="382096"/>
            <a:ext cx="2456597" cy="2594674"/>
          </a:xfrm>
          <a:prstGeom prst="rect">
            <a:avLst/>
          </a:prstGeom>
          <a:solidFill>
            <a:schemeClr val="accent4">
              <a:lumMod val="60000"/>
              <a:lumOff val="40000"/>
            </a:schemeClr>
          </a:solidFill>
        </p:spPr>
      </p:pic>
      <p:sp>
        <p:nvSpPr>
          <p:cNvPr id="5" name="Oval 4"/>
          <p:cNvSpPr/>
          <p:nvPr/>
        </p:nvSpPr>
        <p:spPr>
          <a:xfrm>
            <a:off x="109182" y="4101152"/>
            <a:ext cx="2647666" cy="275684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b="1" dirty="0" smtClean="0">
                <a:solidFill>
                  <a:srgbClr val="FFFF00"/>
                </a:solidFill>
              </a:rPr>
              <a:t>শাখাসমূহ</a:t>
            </a:r>
            <a:endParaRPr lang="en-US" sz="3200" b="1" dirty="0">
              <a:solidFill>
                <a:srgbClr val="FFFF00"/>
              </a:solidFill>
            </a:endParaRPr>
          </a:p>
        </p:txBody>
      </p:sp>
    </p:spTree>
    <p:extLst>
      <p:ext uri="{BB962C8B-B14F-4D97-AF65-F5344CB8AC3E}">
        <p14:creationId xmlns:p14="http://schemas.microsoft.com/office/powerpoint/2010/main" val="4883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80">
                                          <p:stCondLst>
                                            <p:cond delay="0"/>
                                          </p:stCondLst>
                                        </p:cTn>
                                        <p:tgtEl>
                                          <p:spTgt spid="5">
                                            <p:txEl>
                                              <p:pRg st="0" end="0"/>
                                            </p:txEl>
                                          </p:spTgt>
                                        </p:tgtEl>
                                      </p:cBhvr>
                                    </p:animEffect>
                                    <p:anim calcmode="lin" valueType="num">
                                      <p:cBhvr>
                                        <p:cTn id="2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xEl>
                                              <p:pRg st="0" end="0"/>
                                            </p:txEl>
                                          </p:spTgt>
                                        </p:tgtEl>
                                      </p:cBhvr>
                                      <p:to x="100000" y="60000"/>
                                    </p:animScale>
                                    <p:animScale>
                                      <p:cBhvr>
                                        <p:cTn id="34" dur="166" decel="50000">
                                          <p:stCondLst>
                                            <p:cond delay="676"/>
                                          </p:stCondLst>
                                        </p:cTn>
                                        <p:tgtEl>
                                          <p:spTgt spid="5">
                                            <p:txEl>
                                              <p:pRg st="0" end="0"/>
                                            </p:txEl>
                                          </p:spTgt>
                                        </p:tgtEl>
                                      </p:cBhvr>
                                      <p:to x="100000" y="100000"/>
                                    </p:animScale>
                                    <p:animScale>
                                      <p:cBhvr>
                                        <p:cTn id="35" dur="26">
                                          <p:stCondLst>
                                            <p:cond delay="1312"/>
                                          </p:stCondLst>
                                        </p:cTn>
                                        <p:tgtEl>
                                          <p:spTgt spid="5">
                                            <p:txEl>
                                              <p:pRg st="0" end="0"/>
                                            </p:txEl>
                                          </p:spTgt>
                                        </p:tgtEl>
                                      </p:cBhvr>
                                      <p:to x="100000" y="80000"/>
                                    </p:animScale>
                                    <p:animScale>
                                      <p:cBhvr>
                                        <p:cTn id="36" dur="166" decel="50000">
                                          <p:stCondLst>
                                            <p:cond delay="1338"/>
                                          </p:stCondLst>
                                        </p:cTn>
                                        <p:tgtEl>
                                          <p:spTgt spid="5">
                                            <p:txEl>
                                              <p:pRg st="0" end="0"/>
                                            </p:txEl>
                                          </p:spTgt>
                                        </p:tgtEl>
                                      </p:cBhvr>
                                      <p:to x="100000" y="100000"/>
                                    </p:animScale>
                                    <p:animScale>
                                      <p:cBhvr>
                                        <p:cTn id="37" dur="26">
                                          <p:stCondLst>
                                            <p:cond delay="1642"/>
                                          </p:stCondLst>
                                        </p:cTn>
                                        <p:tgtEl>
                                          <p:spTgt spid="5">
                                            <p:txEl>
                                              <p:pRg st="0" end="0"/>
                                            </p:txEl>
                                          </p:spTgt>
                                        </p:tgtEl>
                                      </p:cBhvr>
                                      <p:to x="100000" y="90000"/>
                                    </p:animScale>
                                    <p:animScale>
                                      <p:cBhvr>
                                        <p:cTn id="38" dur="166" decel="50000">
                                          <p:stCondLst>
                                            <p:cond delay="1668"/>
                                          </p:stCondLst>
                                        </p:cTn>
                                        <p:tgtEl>
                                          <p:spTgt spid="5">
                                            <p:txEl>
                                              <p:pRg st="0" end="0"/>
                                            </p:txEl>
                                          </p:spTgt>
                                        </p:tgtEl>
                                      </p:cBhvr>
                                      <p:to x="100000" y="100000"/>
                                    </p:animScale>
                                    <p:animScale>
                                      <p:cBhvr>
                                        <p:cTn id="39" dur="26">
                                          <p:stCondLst>
                                            <p:cond delay="1808"/>
                                          </p:stCondLst>
                                        </p:cTn>
                                        <p:tgtEl>
                                          <p:spTgt spid="5">
                                            <p:txEl>
                                              <p:pRg st="0" end="0"/>
                                            </p:txEl>
                                          </p:spTgt>
                                        </p:tgtEl>
                                      </p:cBhvr>
                                      <p:to x="100000" y="95000"/>
                                    </p:animScale>
                                    <p:animScale>
                                      <p:cBhvr>
                                        <p:cTn id="4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2094" y="269122"/>
            <a:ext cx="6399509" cy="923330"/>
          </a:xfrm>
          <a:prstGeom prst="rect">
            <a:avLst/>
          </a:prstGeom>
          <a:solidFill>
            <a:srgbClr val="00B0F0"/>
          </a:solidFill>
        </p:spPr>
        <p:txBody>
          <a:bodyPr wrap="none">
            <a:spAutoFit/>
          </a:bodyPr>
          <a:lstStyle/>
          <a:p>
            <a:pPr lvl="0" algn="ctr"/>
            <a:r>
              <a:rPr lang="bn-BD" sz="4400" dirty="0" smtClean="0"/>
              <a:t>২। </a:t>
            </a:r>
            <a:r>
              <a:rPr lang="en-US" sz="5400" dirty="0" err="1" smtClean="0"/>
              <a:t>বারিতত্ত্ব</a:t>
            </a:r>
            <a:r>
              <a:rPr lang="bn-BD" sz="5400" dirty="0" smtClean="0"/>
              <a:t>(</a:t>
            </a:r>
            <a:r>
              <a:rPr lang="en-US" sz="5400" dirty="0" smtClean="0"/>
              <a:t>Hydrology</a:t>
            </a:r>
            <a:r>
              <a:rPr lang="bn-BD" sz="5400" dirty="0" smtClean="0"/>
              <a:t>)</a:t>
            </a:r>
            <a:r>
              <a:rPr lang="en-US" sz="4400" dirty="0" smtClean="0"/>
              <a:t>:</a:t>
            </a:r>
            <a:endParaRPr lang="en-US" sz="4400" dirty="0"/>
          </a:p>
        </p:txBody>
      </p:sp>
      <p:sp>
        <p:nvSpPr>
          <p:cNvPr id="3" name="TextBox 2"/>
          <p:cNvSpPr txBox="1"/>
          <p:nvPr/>
        </p:nvSpPr>
        <p:spPr>
          <a:xfrm>
            <a:off x="2934268" y="1542196"/>
            <a:ext cx="9134901" cy="4031873"/>
          </a:xfrm>
          <a:prstGeom prst="rect">
            <a:avLst/>
          </a:prstGeom>
          <a:solidFill>
            <a:schemeClr val="accent4">
              <a:lumMod val="75000"/>
            </a:schemeClr>
          </a:solidFill>
        </p:spPr>
        <p:txBody>
          <a:bodyPr wrap="square" rtlCol="0">
            <a:spAutoFit/>
          </a:bodyPr>
          <a:lstStyle/>
          <a:p>
            <a:r>
              <a:rPr lang="bn-BD" sz="3200" dirty="0" smtClean="0"/>
              <a:t>পৃথিবীপৃষ্ঠের শতকরা ৭১ ভাগ পানি। বারিতত্ত্বে পানির উৎস ও বণ্টন সম্পর্কে বর্ণনা করা হয়। পৃথিবীর মোট পানি সম্পদ ১৩৮৬ ঘন কিলোমিটার। যা বেশির ভাগ বিরাজ করছে সাগর ও মহাসাগরগুলোতে। পানিচক্র( পানির রুপান্তরের মাধ্যমে স্থানান্তর এবং বিভিন্ন প্রক্রিয়ার মাধ্যমে স্বস্থানে ফিরে আসা) নদী ও হ্রদ সৃষ্টির সময় যেসব ভুমিরুপের সৃষ্টি হয় তা বারিতত্ত্বের আলোচনার বিষয়। </a:t>
            </a:r>
            <a:endParaRPr lang="en-US" sz="3200" dirty="0"/>
          </a:p>
        </p:txBody>
      </p:sp>
      <p:sp>
        <p:nvSpPr>
          <p:cNvPr id="4" name="Oval 3"/>
          <p:cNvSpPr/>
          <p:nvPr/>
        </p:nvSpPr>
        <p:spPr>
          <a:xfrm>
            <a:off x="109182" y="4101152"/>
            <a:ext cx="2647666" cy="2756848"/>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b="1" dirty="0" smtClean="0">
                <a:solidFill>
                  <a:srgbClr val="FFFF00"/>
                </a:solidFill>
              </a:rPr>
              <a:t>শাখাসমূহ</a:t>
            </a:r>
            <a:endParaRPr lang="en-US" sz="3200" b="1" dirty="0">
              <a:solidFill>
                <a:srgbClr val="FFFF00"/>
              </a:solidFill>
            </a:endParaRPr>
          </a:p>
        </p:txBody>
      </p:sp>
      <p:pic>
        <p:nvPicPr>
          <p:cNvPr id="5" name="Picture 4" descr="https://scontent.fdac8-1.fna.fbcdn.net/v/t1.15752-9/121000582_756622774892792_3635792363214657080_n.png?_nc_cat=101&amp;_nc_sid=ae9488&amp;_nc_ohc=PL1ywpr8yXIAX8nVXSA&amp;_nc_ht=scontent.fdac8-1.fna&amp;oh=4c1a8504de2ed3c9c117d9710f362194&amp;oe=5FA488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78" y="382096"/>
            <a:ext cx="2456597" cy="2594674"/>
          </a:xfrm>
          <a:prstGeom prst="rect">
            <a:avLst/>
          </a:prstGeom>
          <a:solidFill>
            <a:schemeClr val="accent4">
              <a:lumMod val="60000"/>
              <a:lumOff val="40000"/>
            </a:schemeClr>
          </a:solidFill>
        </p:spPr>
      </p:pic>
    </p:spTree>
    <p:extLst>
      <p:ext uri="{BB962C8B-B14F-4D97-AF65-F5344CB8AC3E}">
        <p14:creationId xmlns:p14="http://schemas.microsoft.com/office/powerpoint/2010/main" val="404552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heel(1)">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442</TotalTime>
  <Words>960</Words>
  <Application>Microsoft Office PowerPoint</Application>
  <PresentationFormat>Widescreen</PresentationFormat>
  <Paragraphs>135</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NikoshBAN</vt:lpstr>
      <vt:lpstr>SutonnyMJ</vt:lpstr>
      <vt:lpstr>Trebuchet MS</vt:lpstr>
      <vt:lpstr>Vrinda</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TOSHIBA</cp:lastModifiedBy>
  <cp:revision>28</cp:revision>
  <dcterms:created xsi:type="dcterms:W3CDTF">2020-10-11T04:30:15Z</dcterms:created>
  <dcterms:modified xsi:type="dcterms:W3CDTF">2020-10-14T04:58:42Z</dcterms:modified>
</cp:coreProperties>
</file>