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F7177-8D82-4D60-9826-457972F17C3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3E4C-C643-4E1E-B702-0389F6B2F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61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10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01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5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73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80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415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22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96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28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081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21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9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8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9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5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34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</a:t>
            </a:r>
            <a:r>
              <a:rPr lang="en-US" dirty="0" err="1"/>
              <a:t>চান্দ্রা</a:t>
            </a:r>
            <a:r>
              <a:rPr lang="en-US" dirty="0"/>
              <a:t> </a:t>
            </a:r>
            <a:r>
              <a:rPr lang="en-US" dirty="0" err="1"/>
              <a:t>বাজার</a:t>
            </a:r>
            <a:r>
              <a:rPr lang="en-US" dirty="0"/>
              <a:t> </a:t>
            </a:r>
            <a:r>
              <a:rPr lang="en-US" dirty="0" err="1"/>
              <a:t>নূরীয়া</a:t>
            </a:r>
            <a:r>
              <a:rPr lang="en-US" dirty="0"/>
              <a:t> </a:t>
            </a:r>
            <a:r>
              <a:rPr lang="as-IN" dirty="0"/>
              <a:t>ফ</a:t>
            </a:r>
            <a:r>
              <a:rPr lang="en-US" dirty="0"/>
              <a:t>া</a:t>
            </a:r>
            <a:r>
              <a:rPr lang="as-IN" dirty="0"/>
              <a:t>য</a:t>
            </a:r>
            <a:r>
              <a:rPr lang="en-US" dirty="0"/>
              <a:t>ি</a:t>
            </a:r>
            <a:r>
              <a:rPr lang="as-IN" dirty="0"/>
              <a:t>ল</a:t>
            </a:r>
            <a:r>
              <a:rPr lang="en-US" dirty="0"/>
              <a:t> </a:t>
            </a:r>
            <a:r>
              <a:rPr lang="as-IN" dirty="0"/>
              <a:t>ম</a:t>
            </a:r>
            <a:r>
              <a:rPr lang="en-US" dirty="0"/>
              <a:t>া</a:t>
            </a:r>
            <a:r>
              <a:rPr lang="as-IN" dirty="0"/>
              <a:t>দ</a:t>
            </a:r>
            <a:r>
              <a:rPr lang="en-US" dirty="0"/>
              <a:t>র</a:t>
            </a:r>
            <a:r>
              <a:rPr lang="as-IN" dirty="0"/>
              <a:t>া</a:t>
            </a:r>
            <a:r>
              <a:rPr lang="en-US" dirty="0"/>
              <a:t>স</a:t>
            </a:r>
            <a:r>
              <a:rPr lang="as-IN" dirty="0"/>
              <a:t>া</a:t>
            </a:r>
            <a:r>
              <a:rPr lang="en-US" dirty="0"/>
              <a:t>,</a:t>
            </a:r>
            <a:r>
              <a:rPr lang="as-IN" dirty="0"/>
              <a:t>ব</a:t>
            </a:r>
            <a:r>
              <a:rPr lang="en-US" dirty="0"/>
              <a:t>া</a:t>
            </a:r>
            <a:r>
              <a:rPr lang="as-IN" dirty="0"/>
              <a:t>খ</a:t>
            </a:r>
            <a:r>
              <a:rPr lang="en-US" dirty="0"/>
              <a:t>র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as-IN" dirty="0"/>
              <a:t>স</a:t>
            </a:r>
            <a:r>
              <a:rPr lang="en-US" dirty="0"/>
              <a:t>দ</a:t>
            </a:r>
            <a:r>
              <a:rPr lang="as-IN" dirty="0"/>
              <a:t>র</a:t>
            </a:r>
            <a:r>
              <a:rPr lang="en-US" dirty="0"/>
              <a:t>,</a:t>
            </a:r>
            <a:r>
              <a:rPr lang="as-IN" dirty="0"/>
              <a:t>চ</a:t>
            </a:r>
            <a:r>
              <a:rPr lang="en-US" dirty="0"/>
              <a:t>া</a:t>
            </a:r>
            <a:r>
              <a:rPr lang="as-IN" dirty="0"/>
              <a:t>ঁ</a:t>
            </a:r>
            <a:r>
              <a:rPr lang="en-US" dirty="0"/>
              <a:t>দ</a:t>
            </a:r>
            <a:r>
              <a:rPr lang="as-IN" dirty="0"/>
              <a:t>প</a:t>
            </a:r>
            <a:r>
              <a:rPr lang="en-US" dirty="0"/>
              <a:t>ু</a:t>
            </a:r>
            <a:r>
              <a:rPr lang="as-IN" dirty="0"/>
              <a:t>র</a:t>
            </a:r>
            <a:r>
              <a:rPr lang="en-US" dirty="0"/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8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07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8062" y="2309812"/>
            <a:ext cx="2047875" cy="2238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0" y="2057400"/>
            <a:ext cx="5562600" cy="3667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838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ি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2743200"/>
            <a:ext cx="41910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219200"/>
            <a:ext cx="6019800" cy="13234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ষ্টা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200400"/>
            <a:ext cx="44958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371600"/>
            <a:ext cx="6705600" cy="1323439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295400"/>
            <a:ext cx="5638800" cy="1323439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re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514600" y="2895600"/>
            <a:ext cx="4114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মেশ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715162"/>
            <a:ext cx="4616885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219200"/>
            <a:ext cx="6781800" cy="132343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295400"/>
            <a:ext cx="4572000" cy="10156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767280"/>
            <a:ext cx="7086600" cy="132343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টপোলজিগুলোর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1295400"/>
            <a:ext cx="5257800" cy="1107996"/>
          </a:xfrm>
          <a:prstGeom prst="rect">
            <a:avLst/>
          </a:prstGeom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590800"/>
            <a:ext cx="8382000" cy="310854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হয়।বাস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কাছেই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করে।মনে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অকেজো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143000"/>
            <a:ext cx="5105400" cy="1107996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99" y="2514598"/>
            <a:ext cx="8267701" cy="34163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শুনেই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400">
                <a:latin typeface="NikoshBAN" pitchFamily="2" charset="0"/>
                <a:cs typeface="NikoshBAN" pitchFamily="2" charset="0"/>
              </a:rPr>
              <a:t> পারছ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পারছিলা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প্রত্যেকটা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বৃত্তাকার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এলোমেলোভাবে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কম্পিউটারগুলোর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বৃত্তাকার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যোগাযগ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থাকে,তাহলেই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বিকল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371600"/>
            <a:ext cx="5791200" cy="110799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505200"/>
            <a:ext cx="7848600" cy="138499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(Hub) /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 Switch)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সেটিকে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1447800"/>
            <a:ext cx="5257800" cy="110799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8305800" cy="224676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গাছ।কাজেই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টপোলজিটাকে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দেখানোর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কথা।ছবিটা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দেখলেই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মতো।গাছে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ডাল,একটা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হচ্ছে,এই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মজার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টপোলজিকে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295400"/>
            <a:ext cx="5715000" cy="110799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600163"/>
            <a:ext cx="8610600" cy="304698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আরেকটির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পারে।এখানে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বিতরণও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নেটওয়ার্কযুক্ত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সেটিকে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মেশ।চিত্র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দেখেছিলে</a:t>
            </a:r>
            <a:r>
              <a:rPr lang="en-US" sz="2400" dirty="0"/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2445707"/>
            <a:ext cx="3962400" cy="76944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7620000" cy="304698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মোঃখোরশেদ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চান্দ্রা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নূরীয়া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বাখরপুর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সদর,চাঁদপুর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০১৮৩০৮১২৬৭৮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Email: khorshed2678@gmail.com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7BF16AC-82C0-4FC2-8380-0FF47F13A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53" y="293854"/>
            <a:ext cx="2812235" cy="2921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143000"/>
            <a:ext cx="3657600" cy="110799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8610600" cy="206210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অকজো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219200"/>
            <a:ext cx="419100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971800"/>
            <a:ext cx="6858001" cy="175432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865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514600"/>
            <a:ext cx="4953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1295400"/>
            <a:ext cx="647700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3200400"/>
            <a:ext cx="7010400" cy="193899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676400"/>
            <a:ext cx="4876800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polog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514600"/>
            <a:ext cx="6553200" cy="4038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286000" y="1295400"/>
            <a:ext cx="4724400" cy="830997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199" y="1295400"/>
            <a:ext cx="5715001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100388"/>
            <a:ext cx="5791200" cy="1446550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371600"/>
            <a:ext cx="3276600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7696200" cy="206210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500" y="1371600"/>
            <a:ext cx="3162300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" y="2408128"/>
            <a:ext cx="8343900" cy="397031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জুরে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জুরে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নেটওয়ার্ককে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PAN, LAN, MAN, WAN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অন্ত্ররগত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হয়।এই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971800"/>
            <a:ext cx="7391400" cy="76944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1371600"/>
            <a:ext cx="3733800" cy="923330"/>
          </a:xfrm>
          <a:prstGeom prst="rect">
            <a:avLst/>
          </a:prstGeom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95400"/>
            <a:ext cx="5943600" cy="769441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ভেদ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বাস্টপোলজ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777496"/>
            <a:ext cx="48768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2413337"/>
            <a:ext cx="487680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435</TotalTime>
  <Words>1488</Words>
  <Application>Microsoft Office PowerPoint</Application>
  <PresentationFormat>On-screen Show (4:3)</PresentationFormat>
  <Paragraphs>92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USRE</cp:lastModifiedBy>
  <cp:revision>301</cp:revision>
  <dcterms:created xsi:type="dcterms:W3CDTF">2006-08-16T00:00:00Z</dcterms:created>
  <dcterms:modified xsi:type="dcterms:W3CDTF">2020-09-07T05:02:20Z</dcterms:modified>
</cp:coreProperties>
</file>