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1" r:id="rId3"/>
    <p:sldId id="275" r:id="rId4"/>
    <p:sldId id="262" r:id="rId5"/>
    <p:sldId id="274" r:id="rId6"/>
    <p:sldId id="276" r:id="rId7"/>
    <p:sldId id="278" r:id="rId8"/>
    <p:sldId id="279" r:id="rId9"/>
    <p:sldId id="277" r:id="rId10"/>
    <p:sldId id="280" r:id="rId11"/>
    <p:sldId id="264" r:id="rId12"/>
    <p:sldId id="263" r:id="rId13"/>
    <p:sldId id="265" r:id="rId14"/>
    <p:sldId id="283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03D7ED"/>
    <a:srgbClr val="000000"/>
    <a:srgbClr val="FFFFFF"/>
    <a:srgbClr val="27E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FCACB-8ECF-4822-85A2-0D5D98F8282F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40BF2-7C4D-4410-9111-8E76197174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0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C131-8A0E-4B25-B5BB-80678D2675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40BF2-7C4D-4410-9111-8E76197174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50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40BF2-7C4D-4410-9111-8E76197174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0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D79C-0731-42BC-9853-2577803CC397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B20C-3AFF-4D52-8345-51044EC90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" y="3"/>
            <a:ext cx="9143992" cy="6833753"/>
          </a:xfrm>
          <a:prstGeom prst="rect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5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BD" sz="4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bn-BD" sz="6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" b="1" dirty="0" smtClean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r>
              <a:rPr lang="bn-BD" sz="700" b="1" dirty="0" smtClean="0">
                <a:ln w="6600">
                  <a:solidFill>
                    <a:srgbClr val="ED7D3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rgbClr val="ED7D3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00" b="1" dirty="0">
              <a:ln w="6600">
                <a:solidFill>
                  <a:srgbClr val="ED7D3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rgbClr val="ED7D3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7" descr="G:\Animation\jho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3964" y="4038600"/>
            <a:ext cx="1683327" cy="1404527"/>
          </a:xfrm>
          <a:prstGeom prst="rect">
            <a:avLst/>
          </a:prstGeom>
          <a:noFill/>
        </p:spPr>
      </p:pic>
      <p:pic>
        <p:nvPicPr>
          <p:cNvPr id="4" name="Picture 7" descr="G:\Animation\jho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86600" y="4068936"/>
            <a:ext cx="1683327" cy="140452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45367" y="3226378"/>
            <a:ext cx="6071752" cy="381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6503" y="3226378"/>
            <a:ext cx="6071750" cy="381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7" y="6452754"/>
            <a:ext cx="8440872" cy="3810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4" y="3"/>
            <a:ext cx="8433945" cy="380999"/>
          </a:xfrm>
          <a:prstGeom prst="rect">
            <a:avLst/>
          </a:prstGeom>
        </p:spPr>
      </p:pic>
      <p:pic>
        <p:nvPicPr>
          <p:cNvPr id="11" name="Picture 4" descr="G:\Animation\Blume4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4" y="533400"/>
            <a:ext cx="3429000" cy="1143000"/>
          </a:xfrm>
          <a:prstGeom prst="rect">
            <a:avLst/>
          </a:prstGeom>
          <a:noFill/>
        </p:spPr>
      </p:pic>
      <p:pic>
        <p:nvPicPr>
          <p:cNvPr id="5" name="Picture 4" descr="prettyyellowbutterfl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171351">
            <a:off x="3986494" y="372945"/>
            <a:ext cx="1222469" cy="835953"/>
          </a:xfrm>
          <a:prstGeom prst="rect">
            <a:avLst/>
          </a:prstGeom>
        </p:spPr>
      </p:pic>
      <p:pic>
        <p:nvPicPr>
          <p:cNvPr id="12" name="Content Placeholder 5" descr="flower03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3876" y="0"/>
            <a:ext cx="9311998" cy="6815872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0194" y="6356350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Md.Jahedul</a:t>
            </a:r>
            <a:r>
              <a:rPr lang="en-US" dirty="0" smtClean="0">
                <a:solidFill>
                  <a:schemeClr val="tx1"/>
                </a:solidFill>
              </a:rPr>
              <a:t> Hossain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3a+4b, a+3b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1000" y="2057400"/>
            <a:ext cx="1693687" cy="540327"/>
            <a:chOff x="1066800" y="2209800"/>
            <a:chExt cx="1693687" cy="540327"/>
          </a:xfrm>
        </p:grpSpPr>
        <p:pic>
          <p:nvPicPr>
            <p:cNvPr id="7" name="Picture 6" descr="tomato-paste-2_xac_2000.jpg"/>
            <p:cNvPicPr>
              <a:picLocks noChangeAspect="1"/>
            </p:cNvPicPr>
            <p:nvPr/>
          </p:nvPicPr>
          <p:blipFill>
            <a:blip r:embed="rId2" cstate="print"/>
            <a:srcRect l="5420" t="5555" r="2310" b="4444"/>
            <a:stretch>
              <a:fillRect/>
            </a:stretch>
          </p:blipFill>
          <p:spPr>
            <a:xfrm>
              <a:off x="2209800" y="2209800"/>
              <a:ext cx="550687" cy="495300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1066800" y="2209800"/>
              <a:ext cx="1143000" cy="540327"/>
              <a:chOff x="1066800" y="2209800"/>
              <a:chExt cx="1143000" cy="540327"/>
            </a:xfrm>
          </p:grpSpPr>
          <p:pic>
            <p:nvPicPr>
              <p:cNvPr id="6" name="Picture 5" descr="tomato-paste-2_xac_2000.jpg"/>
              <p:cNvPicPr>
                <a:picLocks noChangeAspect="1"/>
              </p:cNvPicPr>
              <p:nvPr/>
            </p:nvPicPr>
            <p:blipFill>
              <a:blip r:embed="rId2" cstate="print"/>
              <a:srcRect l="5420" t="5555" r="2310" b="4444"/>
              <a:stretch>
                <a:fillRect/>
              </a:stretch>
            </p:blipFill>
            <p:spPr>
              <a:xfrm>
                <a:off x="1659113" y="2209800"/>
                <a:ext cx="550687" cy="495300"/>
              </a:xfrm>
              <a:prstGeom prst="rect">
                <a:avLst/>
              </a:prstGeom>
            </p:spPr>
          </p:pic>
          <p:pic>
            <p:nvPicPr>
              <p:cNvPr id="8" name="Picture 7" descr="tomato-paste-2_xac_2000.jpg"/>
              <p:cNvPicPr>
                <a:picLocks noChangeAspect="1"/>
              </p:cNvPicPr>
              <p:nvPr/>
            </p:nvPicPr>
            <p:blipFill>
              <a:blip r:embed="rId2" cstate="print"/>
              <a:srcRect l="5420" t="5555" r="2310" b="4444"/>
              <a:stretch>
                <a:fillRect/>
              </a:stretch>
            </p:blipFill>
            <p:spPr>
              <a:xfrm>
                <a:off x="1066800" y="2254827"/>
                <a:ext cx="550687" cy="495300"/>
              </a:xfrm>
              <a:prstGeom prst="rect">
                <a:avLst/>
              </a:prstGeom>
            </p:spPr>
          </p:pic>
        </p:grpSp>
      </p:grpSp>
      <p:pic>
        <p:nvPicPr>
          <p:cNvPr id="11" name="Picture 10" descr="tomato-paste-2_xac_2000.jpg"/>
          <p:cNvPicPr>
            <a:picLocks noChangeAspect="1"/>
          </p:cNvPicPr>
          <p:nvPr/>
        </p:nvPicPr>
        <p:blipFill>
          <a:blip r:embed="rId3" cstate="print"/>
          <a:srcRect l="5420" t="5555" r="2310" b="4444"/>
          <a:stretch>
            <a:fillRect/>
          </a:stretch>
        </p:blipFill>
        <p:spPr>
          <a:xfrm>
            <a:off x="5791200" y="1905000"/>
            <a:ext cx="669807" cy="6096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438400" y="1981200"/>
            <a:ext cx="2133600" cy="838200"/>
            <a:chOff x="3962400" y="1295400"/>
            <a:chExt cx="4738914" cy="1676400"/>
          </a:xfrm>
        </p:grpSpPr>
        <p:grpSp>
          <p:nvGrpSpPr>
            <p:cNvPr id="18" name="Group 17"/>
            <p:cNvGrpSpPr/>
            <p:nvPr/>
          </p:nvGrpSpPr>
          <p:grpSpPr>
            <a:xfrm>
              <a:off x="3962400" y="1295400"/>
              <a:ext cx="4738914" cy="1676400"/>
              <a:chOff x="3962400" y="1295400"/>
              <a:chExt cx="4738914" cy="1676400"/>
            </a:xfrm>
          </p:grpSpPr>
          <p:pic>
            <p:nvPicPr>
              <p:cNvPr id="14" name="Picture 13" descr="IMG_0002.JPG"/>
              <p:cNvPicPr>
                <a:picLocks noChangeAspect="1"/>
              </p:cNvPicPr>
              <p:nvPr/>
            </p:nvPicPr>
            <p:blipFill>
              <a:blip r:embed="rId4" cstate="print"/>
              <a:srcRect l="23333" t="8519" r="28333" b="8518"/>
              <a:stretch>
                <a:fillRect/>
              </a:stretch>
            </p:blipFill>
            <p:spPr>
              <a:xfrm>
                <a:off x="3962400" y="1295400"/>
                <a:ext cx="1157514" cy="1676400"/>
              </a:xfrm>
              <a:prstGeom prst="rect">
                <a:avLst/>
              </a:prstGeom>
            </p:spPr>
          </p:pic>
          <p:pic>
            <p:nvPicPr>
              <p:cNvPr id="15" name="Picture 14" descr="IMG_0002.JPG"/>
              <p:cNvPicPr>
                <a:picLocks noChangeAspect="1"/>
              </p:cNvPicPr>
              <p:nvPr/>
            </p:nvPicPr>
            <p:blipFill>
              <a:blip r:embed="rId4" cstate="print"/>
              <a:srcRect l="23333" t="8519" r="28333" b="8518"/>
              <a:stretch>
                <a:fillRect/>
              </a:stretch>
            </p:blipFill>
            <p:spPr>
              <a:xfrm>
                <a:off x="5105400" y="1295400"/>
                <a:ext cx="1157514" cy="1676400"/>
              </a:xfrm>
              <a:prstGeom prst="rect">
                <a:avLst/>
              </a:prstGeom>
            </p:spPr>
          </p:pic>
          <p:pic>
            <p:nvPicPr>
              <p:cNvPr id="16" name="Picture 15" descr="IMG_0002.JPG"/>
              <p:cNvPicPr>
                <a:picLocks noChangeAspect="1"/>
              </p:cNvPicPr>
              <p:nvPr/>
            </p:nvPicPr>
            <p:blipFill>
              <a:blip r:embed="rId4" cstate="print"/>
              <a:srcRect l="23333" t="8519" r="28333" b="8518"/>
              <a:stretch>
                <a:fillRect/>
              </a:stretch>
            </p:blipFill>
            <p:spPr>
              <a:xfrm>
                <a:off x="7543800" y="1295400"/>
                <a:ext cx="1157514" cy="1676400"/>
              </a:xfrm>
              <a:prstGeom prst="rect">
                <a:avLst/>
              </a:prstGeom>
            </p:spPr>
          </p:pic>
        </p:grpSp>
        <p:pic>
          <p:nvPicPr>
            <p:cNvPr id="17" name="Picture 16" descr="IMG_0002.JPG"/>
            <p:cNvPicPr>
              <a:picLocks noChangeAspect="1"/>
            </p:cNvPicPr>
            <p:nvPr/>
          </p:nvPicPr>
          <p:blipFill>
            <a:blip r:embed="rId4" cstate="print"/>
            <a:srcRect l="23333" t="8519" r="28333" b="8518"/>
            <a:stretch>
              <a:fillRect/>
            </a:stretch>
          </p:blipFill>
          <p:spPr>
            <a:xfrm>
              <a:off x="6324600" y="1295400"/>
              <a:ext cx="1157514" cy="167640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7010400" y="1752600"/>
            <a:ext cx="1690914" cy="1143000"/>
            <a:chOff x="3429000" y="3581400"/>
            <a:chExt cx="3519714" cy="1676400"/>
          </a:xfrm>
        </p:grpSpPr>
        <p:grpSp>
          <p:nvGrpSpPr>
            <p:cNvPr id="32" name="Group 31"/>
            <p:cNvGrpSpPr/>
            <p:nvPr/>
          </p:nvGrpSpPr>
          <p:grpSpPr>
            <a:xfrm>
              <a:off x="3429000" y="3581400"/>
              <a:ext cx="2300514" cy="1676400"/>
              <a:chOff x="3429000" y="3581400"/>
              <a:chExt cx="2300514" cy="1676400"/>
            </a:xfrm>
          </p:grpSpPr>
          <p:pic>
            <p:nvPicPr>
              <p:cNvPr id="24" name="Picture 23" descr="IMG_0002.JPG"/>
              <p:cNvPicPr>
                <a:picLocks noChangeAspect="1"/>
              </p:cNvPicPr>
              <p:nvPr/>
            </p:nvPicPr>
            <p:blipFill>
              <a:blip r:embed="rId5" cstate="print"/>
              <a:srcRect l="23333" t="8519" r="28333" b="8518"/>
              <a:stretch>
                <a:fillRect/>
              </a:stretch>
            </p:blipFill>
            <p:spPr>
              <a:xfrm>
                <a:off x="3429000" y="3581400"/>
                <a:ext cx="1157514" cy="1676400"/>
              </a:xfrm>
              <a:prstGeom prst="rect">
                <a:avLst/>
              </a:prstGeom>
            </p:spPr>
          </p:pic>
          <p:pic>
            <p:nvPicPr>
              <p:cNvPr id="25" name="Picture 24" descr="IMG_0002.JPG"/>
              <p:cNvPicPr>
                <a:picLocks noChangeAspect="1"/>
              </p:cNvPicPr>
              <p:nvPr/>
            </p:nvPicPr>
            <p:blipFill>
              <a:blip r:embed="rId5" cstate="print"/>
              <a:srcRect l="23333" t="8519" r="28333" b="8518"/>
              <a:stretch>
                <a:fillRect/>
              </a:stretch>
            </p:blipFill>
            <p:spPr>
              <a:xfrm>
                <a:off x="4572000" y="3581400"/>
                <a:ext cx="1157514" cy="1676400"/>
              </a:xfrm>
              <a:prstGeom prst="rect">
                <a:avLst/>
              </a:prstGeom>
            </p:spPr>
          </p:pic>
        </p:grpSp>
        <p:pic>
          <p:nvPicPr>
            <p:cNvPr id="26" name="Picture 25" descr="IMG_0002.JPG"/>
            <p:cNvPicPr>
              <a:picLocks noChangeAspect="1"/>
            </p:cNvPicPr>
            <p:nvPr/>
          </p:nvPicPr>
          <p:blipFill>
            <a:blip r:embed="rId5" cstate="print"/>
            <a:srcRect l="23333" t="8519" r="28333" b="8518"/>
            <a:stretch>
              <a:fillRect/>
            </a:stretch>
          </p:blipFill>
          <p:spPr>
            <a:xfrm>
              <a:off x="5791200" y="3581400"/>
              <a:ext cx="1157514" cy="1676400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124200" y="32004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/>
              <a:t>b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791200" y="3048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543800" y="3124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/>
              <a:t>b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144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3a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219200" y="3505200"/>
            <a:ext cx="4724400" cy="1905794"/>
            <a:chOff x="1219200" y="3505200"/>
            <a:chExt cx="4724400" cy="1905794"/>
          </a:xfrm>
        </p:grpSpPr>
        <p:cxnSp>
          <p:nvCxnSpPr>
            <p:cNvPr id="45" name="Straight Arrow Connector 44"/>
            <p:cNvCxnSpPr/>
            <p:nvPr/>
          </p:nvCxnSpPr>
          <p:spPr>
            <a:xfrm rot="10800000" flipV="1">
              <a:off x="2133600" y="3505200"/>
              <a:ext cx="38100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1219200" y="3799820"/>
              <a:ext cx="991394" cy="1611174"/>
              <a:chOff x="1219200" y="3799820"/>
              <a:chExt cx="991394" cy="1611174"/>
            </a:xfrm>
          </p:grpSpPr>
          <p:cxnSp>
            <p:nvCxnSpPr>
              <p:cNvPr id="43" name="Straight Arrow Connector 42"/>
              <p:cNvCxnSpPr>
                <a:stCxn id="41" idx="2"/>
              </p:cNvCxnSpPr>
              <p:nvPr/>
            </p:nvCxnSpPr>
            <p:spPr>
              <a:xfrm rot="16200000" flipH="1">
                <a:off x="1137910" y="3881110"/>
                <a:ext cx="1153180" cy="9906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>
                <a:off x="1981200" y="5181600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/>
          <p:cNvGrpSpPr/>
          <p:nvPr/>
        </p:nvGrpSpPr>
        <p:grpSpPr>
          <a:xfrm>
            <a:off x="3429000" y="3647420"/>
            <a:ext cx="4343400" cy="1763574"/>
            <a:chOff x="3429000" y="3647420"/>
            <a:chExt cx="4343400" cy="1763574"/>
          </a:xfrm>
        </p:grpSpPr>
        <p:cxnSp>
          <p:nvCxnSpPr>
            <p:cNvPr id="51" name="Straight Arrow Connector 50"/>
            <p:cNvCxnSpPr/>
            <p:nvPr/>
          </p:nvCxnSpPr>
          <p:spPr>
            <a:xfrm rot="5400000">
              <a:off x="5290810" y="2471410"/>
              <a:ext cx="1305580" cy="3657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3429000" y="3723620"/>
              <a:ext cx="762000" cy="1687374"/>
              <a:chOff x="3429000" y="3723620"/>
              <a:chExt cx="762000" cy="1687374"/>
            </a:xfrm>
          </p:grpSpPr>
          <p:cxnSp>
            <p:nvCxnSpPr>
              <p:cNvPr id="49" name="Straight Arrow Connector 48"/>
              <p:cNvCxnSpPr>
                <a:stCxn id="37" idx="2"/>
              </p:cNvCxnSpPr>
              <p:nvPr/>
            </p:nvCxnSpPr>
            <p:spPr>
              <a:xfrm rot="16200000" flipH="1">
                <a:off x="3157210" y="3995410"/>
                <a:ext cx="1305580" cy="762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5400000">
                <a:off x="3928558" y="5181600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58"/>
          <p:cNvSpPr txBox="1"/>
          <p:nvPr/>
        </p:nvSpPr>
        <p:spPr>
          <a:xfrm>
            <a:off x="1905000" y="5410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4a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667000" y="52578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+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810000" y="5410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7" grpId="0"/>
      <p:bldP spid="39" grpId="0"/>
      <p:bldP spid="40" grpId="0"/>
      <p:bldP spid="41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819400" y="228600"/>
            <a:ext cx="3124200" cy="1219200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04800" y="1600200"/>
            <a:ext cx="8839200" cy="2677656"/>
            <a:chOff x="304800" y="1600200"/>
            <a:chExt cx="8839200" cy="2677656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1600200"/>
              <a:ext cx="88392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3x, 4y, 2a+3b, 3x-2y, 4p + 5q,  a, b 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G¸‡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jv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†_‡K   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ivwk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I c` †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ei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 smtClean="0">
                  <a:latin typeface="SutonnyMJ" pitchFamily="2" charset="0"/>
                  <a:cs typeface="SutonnyMJ" pitchFamily="2" charset="0"/>
                </a:rPr>
                <a:t>Ki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| </a:t>
              </a:r>
            </a:p>
            <a:p>
              <a:pPr marL="514350" indent="-514350">
                <a:buAutoNum type="arabicPeriod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2a+3b, 3a+5b, 5a+6b </a:t>
              </a:r>
              <a:r>
                <a:rPr lang="en-US" sz="3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cs typeface="SutonnyMJ" pitchFamily="2" charset="0"/>
                </a:rPr>
                <a:t>রাশি</a:t>
              </a:r>
              <a:r>
                <a:rPr lang="en-US" sz="20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cs typeface="SutonnyMJ" pitchFamily="2" charset="0"/>
                </a:rPr>
                <a:t>তিনটির</a:t>
              </a:r>
              <a:r>
                <a:rPr lang="en-US" sz="20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cs typeface="SutonnyMJ" pitchFamily="2" charset="0"/>
                </a:rPr>
                <a:t>যোগফল</a:t>
              </a:r>
              <a:r>
                <a:rPr lang="en-US" sz="20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cs typeface="SutonnyMJ" pitchFamily="2" charset="0"/>
                </a:rPr>
                <a:t>বের</a:t>
              </a:r>
              <a:r>
                <a:rPr lang="en-US" sz="20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000" dirty="0" err="1" smtClean="0">
                  <a:latin typeface="SutonnyMJ" pitchFamily="2" charset="0"/>
                  <a:cs typeface="SutonnyMJ" pitchFamily="2" charset="0"/>
                </a:rPr>
                <a:t>কর</a:t>
              </a:r>
              <a:r>
                <a:rPr lang="en-US" sz="2000" dirty="0" smtClean="0">
                  <a:latin typeface="SutonnyMJ" pitchFamily="2" charset="0"/>
                  <a:cs typeface="SutonnyMJ" pitchFamily="2" charset="0"/>
                </a:rPr>
                <a:t>। </a:t>
              </a:r>
            </a:p>
            <a:p>
              <a:pPr marL="342900" indent="-342900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 3a,6a ii) 5abx, 8xab iii)                iv) 5abx,5aby</a:t>
              </a:r>
            </a:p>
            <a:p>
              <a:pPr marL="342900" indent="-342900"/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400" dirty="0" err="1" smtClean="0">
                  <a:latin typeface="SutonnyMJ" pitchFamily="2" charset="0"/>
                  <a:cs typeface="SutonnyMJ" pitchFamily="2" charset="0"/>
                </a:rPr>
                <a:t>এগুলো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  <a:cs typeface="SutonnyMJ" pitchFamily="2" charset="0"/>
                </a:rPr>
                <a:t>থেকে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  <a:cs typeface="SutonnyMJ" pitchFamily="2" charset="0"/>
                </a:rPr>
                <a:t>সদৃশ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ও </a:t>
              </a:r>
              <a:r>
                <a:rPr lang="en-US" sz="2400" dirty="0" err="1" smtClean="0">
                  <a:latin typeface="SutonnyMJ" pitchFamily="2" charset="0"/>
                  <a:cs typeface="SutonnyMJ" pitchFamily="2" charset="0"/>
                </a:rPr>
                <a:t>বিসদৃশ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  <a:cs typeface="SutonnyMJ" pitchFamily="2" charset="0"/>
                </a:rPr>
                <a:t>পদ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  <a:cs typeface="SutonnyMJ" pitchFamily="2" charset="0"/>
                </a:rPr>
                <a:t>বের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latin typeface="SutonnyMJ" pitchFamily="2" charset="0"/>
                  <a:cs typeface="SutonnyMJ" pitchFamily="2" charset="0"/>
                </a:rPr>
                <a:t>কর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। </a:t>
              </a:r>
              <a:endParaRPr lang="en-US" sz="3200" dirty="0" smtClean="0">
                <a:latin typeface="SutonnyMJ" pitchFamily="2" charset="0"/>
                <a:cs typeface="SutonnyMJ" pitchFamily="2" charset="0"/>
              </a:endParaRPr>
            </a:p>
            <a:p>
              <a:pPr marL="342900" indent="-342900">
                <a:buAutoNum type="arabicPeriod"/>
              </a:pP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0259591"/>
                </p:ext>
              </p:extLst>
            </p:nvPr>
          </p:nvGraphicFramePr>
          <p:xfrm>
            <a:off x="5105400" y="3016250"/>
            <a:ext cx="143691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8" name="Equation" r:id="rId6" imgW="660240" imgH="228600" progId="Equation.3">
                    <p:embed/>
                  </p:oleObj>
                </mc:Choice>
                <mc:Fallback>
                  <p:oleObj name="Equation" r:id="rId6" imgW="66024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3016250"/>
                          <a:ext cx="1436915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0194" y="6356350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Md.Jajedul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29000" y="304800"/>
            <a:ext cx="2209800" cy="13716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77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১।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বীজগণিতীয়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প্রতীক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২।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বীজগণিতীয়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রাশি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মালা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৩।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সদৃশ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পদ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বিসদৃশ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পদ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? </a:t>
            </a: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0194" y="6356350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Md.Jajedul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048000" y="228600"/>
            <a:ext cx="2819400" cy="14478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5a+6b, 8a+10b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9x-4y,5x+3y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4a-3b,-3a+b,2a+3b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0194" y="6356350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Md.Jajedul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819400" cy="4638708"/>
          </a:xfrm>
          <a:prstGeom prst="rect">
            <a:avLst/>
          </a:prstGeom>
          <a:noFill/>
        </p:spPr>
      </p:pic>
      <p:pic>
        <p:nvPicPr>
          <p:cNvPr id="3" name="Picture 2" descr="D:\SAIFUL DIGITAL CONTAINT\ANIMATION\7dfMaria-v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2438400" cy="4410108"/>
          </a:xfrm>
          <a:prstGeom prst="rect">
            <a:avLst/>
          </a:prstGeom>
          <a:noFill/>
        </p:spPr>
      </p:pic>
      <p:pic>
        <p:nvPicPr>
          <p:cNvPr id="4" name="Content Placeholder 3" descr="GDJ_waving_bye_bye_by_GDJ333333333333333333333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495800"/>
            <a:ext cx="1540036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 descr="GDJ_waving_bye_bye_by_GDJ333333333333333333333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419600"/>
            <a:ext cx="1540036" cy="180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371600"/>
            <a:ext cx="7543800" cy="24384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bn-BD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সবাইকে আন্তরিক ধন্যবাদ ।</a:t>
            </a:r>
            <a:endParaRPr lang="en-US" sz="9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 descr="flower-bouquet_02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47004"/>
            <a:ext cx="8534400" cy="6172200"/>
          </a:xfrm>
          <a:prstGeom prst="rect">
            <a:avLst/>
          </a:prstGeom>
        </p:spPr>
      </p:pic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0194" y="6356350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Md.Jajedul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862" y="209918"/>
            <a:ext cx="2354879" cy="5598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38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03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09" y="946550"/>
            <a:ext cx="5730923" cy="27392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অধ্যায়ঃ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রাশি</a:t>
            </a:r>
            <a:r>
              <a:rPr lang="bn-IN" sz="2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4.</a:t>
            </a:r>
            <a:r>
              <a:rPr lang="en-US" sz="2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ctr"/>
            <a:r>
              <a:rPr lang="en-US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চিহ্নের ব্যবহার করে বীজগণিতিয় যোগ ও বিয়োগ </a:t>
            </a:r>
            <a:r>
              <a:rPr lang="en-US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24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3677" y="914400"/>
            <a:ext cx="797370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93677" y="3794931"/>
            <a:ext cx="7973705" cy="7394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1000" y="4232443"/>
            <a:ext cx="4648199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কজলেজ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-০১৬৩০৩৭৬৩৯৫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92" y="1129761"/>
            <a:ext cx="1816933" cy="2303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5156"/>
            <a:ext cx="1657236" cy="167005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93263" y="6048325"/>
            <a:ext cx="4161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jahedulhossain69@gmail.com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26880"/>
            <a:ext cx="463036" cy="46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438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2743200" y="344206"/>
            <a:ext cx="3200400" cy="1371600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1242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বীজগণিতীয়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প্রতীক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;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বিসদৃশ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" y="457200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অঙ্কগুলো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0,1,2,3,4,5,6,7,8,9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p,q,r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76400" y="1371600"/>
            <a:ext cx="1425526" cy="762000"/>
            <a:chOff x="1066800" y="1371600"/>
            <a:chExt cx="2035126" cy="1166812"/>
          </a:xfrm>
        </p:grpSpPr>
        <p:pic>
          <p:nvPicPr>
            <p:cNvPr id="4" name="Picture 3" descr="football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1371600"/>
              <a:ext cx="1044526" cy="1166812"/>
            </a:xfrm>
            <a:prstGeom prst="rect">
              <a:avLst/>
            </a:prstGeom>
          </p:spPr>
        </p:pic>
        <p:pic>
          <p:nvPicPr>
            <p:cNvPr id="5" name="Picture 4" descr="football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57400" y="1371600"/>
              <a:ext cx="1044526" cy="116681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962400" y="1295400"/>
            <a:ext cx="2209800" cy="938212"/>
            <a:chOff x="4495800" y="1219200"/>
            <a:chExt cx="3101926" cy="1243012"/>
          </a:xfrm>
        </p:grpSpPr>
        <p:pic>
          <p:nvPicPr>
            <p:cNvPr id="6" name="Picture 5" descr="football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200" y="1219200"/>
              <a:ext cx="1044526" cy="1166812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4495800" y="1219200"/>
              <a:ext cx="2111326" cy="1243012"/>
              <a:chOff x="4495800" y="1219200"/>
              <a:chExt cx="2111326" cy="1243012"/>
            </a:xfrm>
          </p:grpSpPr>
          <p:pic>
            <p:nvPicPr>
              <p:cNvPr id="7" name="Picture 6" descr="football1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95800" y="1295400"/>
                <a:ext cx="1044526" cy="1166812"/>
              </a:xfrm>
              <a:prstGeom prst="rect">
                <a:avLst/>
              </a:prstGeom>
            </p:spPr>
          </p:pic>
          <p:pic>
            <p:nvPicPr>
              <p:cNvPr id="8" name="Picture 7" descr="football1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2600" y="1219200"/>
                <a:ext cx="1044526" cy="1166812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1905000" y="2971800"/>
            <a:ext cx="4191000" cy="1090612"/>
            <a:chOff x="1752600" y="3276600"/>
            <a:chExt cx="5083126" cy="1319212"/>
          </a:xfrm>
        </p:grpSpPr>
        <p:grpSp>
          <p:nvGrpSpPr>
            <p:cNvPr id="18" name="Group 17"/>
            <p:cNvGrpSpPr/>
            <p:nvPr/>
          </p:nvGrpSpPr>
          <p:grpSpPr>
            <a:xfrm>
              <a:off x="1752600" y="3352800"/>
              <a:ext cx="4092526" cy="1243012"/>
              <a:chOff x="1752600" y="3352800"/>
              <a:chExt cx="4092526" cy="1243012"/>
            </a:xfrm>
          </p:grpSpPr>
          <p:pic>
            <p:nvPicPr>
              <p:cNvPr id="10" name="Picture 9" descr="football1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2600" y="3429000"/>
                <a:ext cx="1044526" cy="1166812"/>
              </a:xfrm>
              <a:prstGeom prst="rect">
                <a:avLst/>
              </a:prstGeom>
            </p:spPr>
          </p:pic>
          <p:pic>
            <p:nvPicPr>
              <p:cNvPr id="11" name="Picture 10" descr="football1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9400" y="3429000"/>
                <a:ext cx="1044526" cy="1166812"/>
              </a:xfrm>
              <a:prstGeom prst="rect">
                <a:avLst/>
              </a:prstGeom>
            </p:spPr>
          </p:pic>
          <p:pic>
            <p:nvPicPr>
              <p:cNvPr id="12" name="Picture 11" descr="football1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0" y="3352800"/>
                <a:ext cx="1044526" cy="1166812"/>
              </a:xfrm>
              <a:prstGeom prst="rect">
                <a:avLst/>
              </a:prstGeom>
            </p:spPr>
          </p:pic>
          <p:pic>
            <p:nvPicPr>
              <p:cNvPr id="13" name="Picture 12" descr="football1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0600" y="3352800"/>
                <a:ext cx="1044526" cy="1166812"/>
              </a:xfrm>
              <a:prstGeom prst="rect">
                <a:avLst/>
              </a:prstGeom>
            </p:spPr>
          </p:pic>
        </p:grpSp>
        <p:pic>
          <p:nvPicPr>
            <p:cNvPr id="14" name="Picture 13" descr="football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1200" y="3276600"/>
              <a:ext cx="1044526" cy="1166812"/>
            </a:xfrm>
            <a:prstGeom prst="rect">
              <a:avLst/>
            </a:prstGeom>
          </p:spPr>
        </p:pic>
      </p:grpSp>
      <p:sp>
        <p:nvSpPr>
          <p:cNvPr id="22" name="Notched Right Arrow 21"/>
          <p:cNvSpPr/>
          <p:nvPr/>
        </p:nvSpPr>
        <p:spPr>
          <a:xfrm rot="7326616">
            <a:off x="4621464" y="2405540"/>
            <a:ext cx="9906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22"/>
          <p:cNvSpPr/>
          <p:nvPr/>
        </p:nvSpPr>
        <p:spPr>
          <a:xfrm rot="3621595">
            <a:off x="2091909" y="2410859"/>
            <a:ext cx="9906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143000" y="4267200"/>
            <a:ext cx="7696200" cy="2677656"/>
            <a:chOff x="1143000" y="4267200"/>
            <a:chExt cx="7696200" cy="2677656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4267200"/>
              <a:ext cx="76962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2</a:t>
              </a:r>
              <a:r>
                <a:rPr lang="en-US" sz="2400" dirty="0" smtClean="0"/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/>
                <a:t>   +        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2400" dirty="0" smtClean="0"/>
                <a:t>     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বলকে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 smtClean="0"/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400" dirty="0" smtClean="0"/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 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বীজগণিতীয়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রাশি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। </a:t>
              </a:r>
            </a:p>
            <a:p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            </a:t>
              </a:r>
            </a:p>
            <a:p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           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               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sz="24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800600" y="51054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324894" y="57523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4077494" y="5752306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286000" y="4876800"/>
              <a:ext cx="2362200" cy="4572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2b         +         3b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0194" y="6356350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Md.Jajedul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৩।বীজগণিতীয়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বিসদৃশ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শনাক্তকরণ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3400" y="1295400"/>
            <a:ext cx="3207327" cy="714375"/>
            <a:chOff x="533400" y="1295400"/>
            <a:chExt cx="3207327" cy="714375"/>
          </a:xfrm>
        </p:grpSpPr>
        <p:pic>
          <p:nvPicPr>
            <p:cNvPr id="5" name="Picture 4" descr="apple---.jpg"/>
            <p:cNvPicPr>
              <a:picLocks noChangeAspect="1"/>
            </p:cNvPicPr>
            <p:nvPr/>
          </p:nvPicPr>
          <p:blipFill>
            <a:blip r:embed="rId2"/>
            <a:srcRect l="6780" t="7477" r="11864"/>
            <a:stretch>
              <a:fillRect/>
            </a:stretch>
          </p:blipFill>
          <p:spPr>
            <a:xfrm>
              <a:off x="1295400" y="1295400"/>
              <a:ext cx="692727" cy="714375"/>
            </a:xfrm>
            <a:prstGeom prst="rect">
              <a:avLst/>
            </a:prstGeom>
          </p:spPr>
        </p:pic>
        <p:pic>
          <p:nvPicPr>
            <p:cNvPr id="6" name="Picture 5" descr="apple---.jpg"/>
            <p:cNvPicPr>
              <a:picLocks noChangeAspect="1"/>
            </p:cNvPicPr>
            <p:nvPr/>
          </p:nvPicPr>
          <p:blipFill>
            <a:blip r:embed="rId2"/>
            <a:srcRect l="6780" t="7477" r="11864"/>
            <a:stretch>
              <a:fillRect/>
            </a:stretch>
          </p:blipFill>
          <p:spPr>
            <a:xfrm>
              <a:off x="533400" y="1295400"/>
              <a:ext cx="692727" cy="714375"/>
            </a:xfrm>
            <a:prstGeom prst="rect">
              <a:avLst/>
            </a:prstGeom>
          </p:spPr>
        </p:pic>
        <p:pic>
          <p:nvPicPr>
            <p:cNvPr id="7" name="Picture 6" descr="apple---.jpg"/>
            <p:cNvPicPr>
              <a:picLocks noChangeAspect="1"/>
            </p:cNvPicPr>
            <p:nvPr/>
          </p:nvPicPr>
          <p:blipFill>
            <a:blip r:embed="rId2"/>
            <a:srcRect l="6780" t="7477" r="11864"/>
            <a:stretch>
              <a:fillRect/>
            </a:stretch>
          </p:blipFill>
          <p:spPr>
            <a:xfrm>
              <a:off x="2133600" y="1295400"/>
              <a:ext cx="692727" cy="714375"/>
            </a:xfrm>
            <a:prstGeom prst="rect">
              <a:avLst/>
            </a:prstGeom>
          </p:spPr>
        </p:pic>
        <p:pic>
          <p:nvPicPr>
            <p:cNvPr id="8" name="Picture 7" descr="apple---.jpg"/>
            <p:cNvPicPr>
              <a:picLocks noChangeAspect="1"/>
            </p:cNvPicPr>
            <p:nvPr/>
          </p:nvPicPr>
          <p:blipFill>
            <a:blip r:embed="rId2"/>
            <a:srcRect l="6780" t="7477" r="11864"/>
            <a:stretch>
              <a:fillRect/>
            </a:stretch>
          </p:blipFill>
          <p:spPr>
            <a:xfrm>
              <a:off x="3048000" y="1295400"/>
              <a:ext cx="692727" cy="714375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641376" y="1219199"/>
            <a:ext cx="4045527" cy="790575"/>
            <a:chOff x="4267200" y="1143000"/>
            <a:chExt cx="4045527" cy="790575"/>
          </a:xfrm>
        </p:grpSpPr>
        <p:pic>
          <p:nvPicPr>
            <p:cNvPr id="9" name="Picture 8" descr="apple---.jpg"/>
            <p:cNvPicPr>
              <a:picLocks noChangeAspect="1"/>
            </p:cNvPicPr>
            <p:nvPr/>
          </p:nvPicPr>
          <p:blipFill>
            <a:blip r:embed="rId2"/>
            <a:srcRect l="6780" t="7477" r="11864"/>
            <a:stretch>
              <a:fillRect/>
            </a:stretch>
          </p:blipFill>
          <p:spPr>
            <a:xfrm>
              <a:off x="7620000" y="1143000"/>
              <a:ext cx="692727" cy="7143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roup 14"/>
            <p:cNvGrpSpPr/>
            <p:nvPr/>
          </p:nvGrpSpPr>
          <p:grpSpPr>
            <a:xfrm>
              <a:off x="4267200" y="1143000"/>
              <a:ext cx="3131127" cy="790575"/>
              <a:chOff x="4267200" y="1143000"/>
              <a:chExt cx="3131127" cy="790575"/>
            </a:xfrm>
          </p:grpSpPr>
          <p:pic>
            <p:nvPicPr>
              <p:cNvPr id="10" name="Picture 9" descr="apple---.jpg"/>
              <p:cNvPicPr>
                <a:picLocks noChangeAspect="1"/>
              </p:cNvPicPr>
              <p:nvPr/>
            </p:nvPicPr>
            <p:blipFill>
              <a:blip r:embed="rId2"/>
              <a:srcRect l="6780" t="7477" r="11864"/>
              <a:stretch>
                <a:fillRect/>
              </a:stretch>
            </p:blipFill>
            <p:spPr>
              <a:xfrm>
                <a:off x="4267200" y="1219200"/>
                <a:ext cx="692727" cy="714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10" descr="apple---.jpg"/>
              <p:cNvPicPr>
                <a:picLocks noChangeAspect="1"/>
              </p:cNvPicPr>
              <p:nvPr/>
            </p:nvPicPr>
            <p:blipFill>
              <a:blip r:embed="rId2"/>
              <a:srcRect l="6780" t="7477" r="11864"/>
              <a:stretch>
                <a:fillRect/>
              </a:stretch>
            </p:blipFill>
            <p:spPr>
              <a:xfrm>
                <a:off x="5105400" y="1219200"/>
                <a:ext cx="692727" cy="714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Picture 11" descr="apple---.jpg"/>
              <p:cNvPicPr>
                <a:picLocks noChangeAspect="1"/>
              </p:cNvPicPr>
              <p:nvPr/>
            </p:nvPicPr>
            <p:blipFill>
              <a:blip r:embed="rId2"/>
              <a:srcRect l="6780" t="7477" r="11864"/>
              <a:stretch>
                <a:fillRect/>
              </a:stretch>
            </p:blipFill>
            <p:spPr>
              <a:xfrm>
                <a:off x="5943600" y="1219200"/>
                <a:ext cx="692727" cy="714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Picture 12" descr="apple---.jpg"/>
              <p:cNvPicPr>
                <a:picLocks noChangeAspect="1"/>
              </p:cNvPicPr>
              <p:nvPr/>
            </p:nvPicPr>
            <p:blipFill>
              <a:blip r:embed="rId2"/>
              <a:srcRect l="6780" t="7477" r="11864"/>
              <a:stretch>
                <a:fillRect/>
              </a:stretch>
            </p:blipFill>
            <p:spPr>
              <a:xfrm>
                <a:off x="6705600" y="1143000"/>
                <a:ext cx="692727" cy="714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5867400" y="2009773"/>
            <a:ext cx="796741" cy="1242002"/>
            <a:chOff x="5867400" y="2009773"/>
            <a:chExt cx="796741" cy="1242002"/>
          </a:xfrm>
        </p:grpSpPr>
        <p:sp>
          <p:nvSpPr>
            <p:cNvPr id="20" name="TextBox 19"/>
            <p:cNvSpPr txBox="1"/>
            <p:nvPr/>
          </p:nvSpPr>
          <p:spPr>
            <a:xfrm>
              <a:off x="5867400" y="2667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5a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Straight Arrow Connector 21"/>
            <p:cNvCxnSpPr>
              <a:stCxn id="12" idx="2"/>
            </p:cNvCxnSpPr>
            <p:nvPr/>
          </p:nvCxnSpPr>
          <p:spPr>
            <a:xfrm rot="5400000">
              <a:off x="6048045" y="2203305"/>
              <a:ext cx="809627" cy="4225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641765" y="2009774"/>
            <a:ext cx="796635" cy="1242001"/>
            <a:chOff x="1641765" y="2009774"/>
            <a:chExt cx="796635" cy="1242001"/>
          </a:xfrm>
        </p:grpSpPr>
        <p:sp>
          <p:nvSpPr>
            <p:cNvPr id="18" name="TextBox 17"/>
            <p:cNvSpPr txBox="1"/>
            <p:nvPr/>
          </p:nvSpPr>
          <p:spPr>
            <a:xfrm>
              <a:off x="1828800" y="26670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4a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>
              <a:stCxn id="5" idx="2"/>
            </p:cNvCxnSpPr>
            <p:nvPr/>
          </p:nvCxnSpPr>
          <p:spPr>
            <a:xfrm rot="16200000" flipH="1">
              <a:off x="1406670" y="2244869"/>
              <a:ext cx="733427" cy="2632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28600" y="3657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‍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4a,5a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সবগুলোই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3900" y="1219199"/>
            <a:ext cx="4045527" cy="790575"/>
            <a:chOff x="4267200" y="1143000"/>
            <a:chExt cx="4045527" cy="790575"/>
          </a:xfrm>
        </p:grpSpPr>
        <p:pic>
          <p:nvPicPr>
            <p:cNvPr id="26" name="Picture 25" descr="apple---.jpg"/>
            <p:cNvPicPr>
              <a:picLocks noChangeAspect="1"/>
            </p:cNvPicPr>
            <p:nvPr/>
          </p:nvPicPr>
          <p:blipFill>
            <a:blip r:embed="rId2"/>
            <a:srcRect l="6780" t="7477" r="11864"/>
            <a:stretch>
              <a:fillRect/>
            </a:stretch>
          </p:blipFill>
          <p:spPr>
            <a:xfrm>
              <a:off x="7620000" y="1143000"/>
              <a:ext cx="692727" cy="7143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4267200" y="1143000"/>
              <a:ext cx="3131127" cy="790575"/>
              <a:chOff x="4267200" y="1143000"/>
              <a:chExt cx="3131127" cy="790575"/>
            </a:xfrm>
          </p:grpSpPr>
          <p:pic>
            <p:nvPicPr>
              <p:cNvPr id="29" name="Picture 28" descr="apple---.jpg"/>
              <p:cNvPicPr>
                <a:picLocks noChangeAspect="1"/>
              </p:cNvPicPr>
              <p:nvPr/>
            </p:nvPicPr>
            <p:blipFill>
              <a:blip r:embed="rId2"/>
              <a:srcRect l="6780" t="7477" r="11864"/>
              <a:stretch>
                <a:fillRect/>
              </a:stretch>
            </p:blipFill>
            <p:spPr>
              <a:xfrm>
                <a:off x="4267200" y="1219200"/>
                <a:ext cx="692727" cy="714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Picture 29" descr="apple---.jpg"/>
              <p:cNvPicPr>
                <a:picLocks noChangeAspect="1"/>
              </p:cNvPicPr>
              <p:nvPr/>
            </p:nvPicPr>
            <p:blipFill>
              <a:blip r:embed="rId2"/>
              <a:srcRect l="6780" t="7477" r="11864"/>
              <a:stretch>
                <a:fillRect/>
              </a:stretch>
            </p:blipFill>
            <p:spPr>
              <a:xfrm>
                <a:off x="5105400" y="1219200"/>
                <a:ext cx="692727" cy="714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Picture 30" descr="apple---.jpg"/>
              <p:cNvPicPr>
                <a:picLocks noChangeAspect="1"/>
              </p:cNvPicPr>
              <p:nvPr/>
            </p:nvPicPr>
            <p:blipFill>
              <a:blip r:embed="rId2"/>
              <a:srcRect l="6780" t="7477" r="11864"/>
              <a:stretch>
                <a:fillRect/>
              </a:stretch>
            </p:blipFill>
            <p:spPr>
              <a:xfrm>
                <a:off x="5943600" y="1219200"/>
                <a:ext cx="692727" cy="714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Picture 31" descr="apple---.jpg"/>
              <p:cNvPicPr>
                <a:picLocks noChangeAspect="1"/>
              </p:cNvPicPr>
              <p:nvPr/>
            </p:nvPicPr>
            <p:blipFill>
              <a:blip r:embed="rId2"/>
              <a:srcRect l="6780" t="7477" r="11864"/>
              <a:stretch>
                <a:fillRect/>
              </a:stretch>
            </p:blipFill>
            <p:spPr>
              <a:xfrm>
                <a:off x="6705600" y="1143000"/>
                <a:ext cx="692727" cy="7143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0194" y="6356350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Md.Jajedul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 rot="21251824">
            <a:off x="381000" y="457200"/>
            <a:ext cx="2766739" cy="1697223"/>
            <a:chOff x="824957" y="1676400"/>
            <a:chExt cx="2766739" cy="1697223"/>
          </a:xfrm>
        </p:grpSpPr>
        <p:pic>
          <p:nvPicPr>
            <p:cNvPr id="12" name="Picture 11" descr="175-1-2012-11-29278631.jpg"/>
            <p:cNvPicPr>
              <a:picLocks noChangeAspect="1"/>
            </p:cNvPicPr>
            <p:nvPr/>
          </p:nvPicPr>
          <p:blipFill>
            <a:blip r:embed="rId2"/>
            <a:srcRect l="16000" t="12819" r="15000" b="18815"/>
            <a:stretch>
              <a:fillRect/>
            </a:stretch>
          </p:blipFill>
          <p:spPr>
            <a:xfrm rot="461323">
              <a:off x="2566638" y="2526836"/>
              <a:ext cx="1025058" cy="846787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824957" y="1676400"/>
              <a:ext cx="2756443" cy="1560011"/>
              <a:chOff x="824957" y="1145154"/>
              <a:chExt cx="3830931" cy="2091257"/>
            </a:xfrm>
          </p:grpSpPr>
          <p:pic>
            <p:nvPicPr>
              <p:cNvPr id="11" name="Picture 10" descr="175-1-2012-11-29278631.jpg"/>
              <p:cNvPicPr>
                <a:picLocks noChangeAspect="1"/>
              </p:cNvPicPr>
              <p:nvPr/>
            </p:nvPicPr>
            <p:blipFill>
              <a:blip r:embed="rId2"/>
              <a:srcRect l="16000" t="12819" r="15000" b="18815"/>
              <a:stretch>
                <a:fillRect/>
              </a:stretch>
            </p:blipFill>
            <p:spPr>
              <a:xfrm rot="461323">
                <a:off x="1967956" y="2211955"/>
                <a:ext cx="1240131" cy="1024456"/>
              </a:xfrm>
              <a:prstGeom prst="rect">
                <a:avLst/>
              </a:prstGeom>
            </p:spPr>
          </p:pic>
          <p:pic>
            <p:nvPicPr>
              <p:cNvPr id="13" name="Picture 12" descr="175-1-2012-11-29278631.jpg"/>
              <p:cNvPicPr>
                <a:picLocks noChangeAspect="1"/>
              </p:cNvPicPr>
              <p:nvPr/>
            </p:nvPicPr>
            <p:blipFill>
              <a:blip r:embed="rId2"/>
              <a:srcRect l="16000" t="12819" r="15000" b="18815"/>
              <a:stretch>
                <a:fillRect/>
              </a:stretch>
            </p:blipFill>
            <p:spPr>
              <a:xfrm rot="461323">
                <a:off x="901156" y="1145155"/>
                <a:ext cx="1240131" cy="1024456"/>
              </a:xfrm>
              <a:prstGeom prst="rect">
                <a:avLst/>
              </a:prstGeom>
            </p:spPr>
          </p:pic>
          <p:pic>
            <p:nvPicPr>
              <p:cNvPr id="14" name="Picture 13" descr="175-1-2012-11-29278631.jpg"/>
              <p:cNvPicPr>
                <a:picLocks noChangeAspect="1"/>
              </p:cNvPicPr>
              <p:nvPr/>
            </p:nvPicPr>
            <p:blipFill>
              <a:blip r:embed="rId2"/>
              <a:srcRect l="16000" t="12819" r="15000" b="18815"/>
              <a:stretch>
                <a:fillRect/>
              </a:stretch>
            </p:blipFill>
            <p:spPr>
              <a:xfrm rot="461323">
                <a:off x="2044157" y="1221354"/>
                <a:ext cx="1240131" cy="1024456"/>
              </a:xfrm>
              <a:prstGeom prst="rect">
                <a:avLst/>
              </a:prstGeom>
            </p:spPr>
          </p:pic>
          <p:pic>
            <p:nvPicPr>
              <p:cNvPr id="15" name="Picture 14" descr="175-1-2012-11-29278631.jpg"/>
              <p:cNvPicPr>
                <a:picLocks noChangeAspect="1"/>
              </p:cNvPicPr>
              <p:nvPr/>
            </p:nvPicPr>
            <p:blipFill>
              <a:blip r:embed="rId2"/>
              <a:srcRect l="16000" t="12819" r="15000" b="18815"/>
              <a:stretch>
                <a:fillRect/>
              </a:stretch>
            </p:blipFill>
            <p:spPr>
              <a:xfrm rot="461323">
                <a:off x="3415757" y="1145154"/>
                <a:ext cx="1240131" cy="1024456"/>
              </a:xfrm>
              <a:prstGeom prst="rect">
                <a:avLst/>
              </a:prstGeom>
            </p:spPr>
          </p:pic>
          <p:pic>
            <p:nvPicPr>
              <p:cNvPr id="18" name="Picture 17" descr="175-1-2012-11-29278631.jpg"/>
              <p:cNvPicPr>
                <a:picLocks noChangeAspect="1"/>
              </p:cNvPicPr>
              <p:nvPr/>
            </p:nvPicPr>
            <p:blipFill>
              <a:blip r:embed="rId2"/>
              <a:srcRect l="16000" t="12819" r="15000" b="18815"/>
              <a:stretch>
                <a:fillRect/>
              </a:stretch>
            </p:blipFill>
            <p:spPr>
              <a:xfrm rot="461323">
                <a:off x="824957" y="2211954"/>
                <a:ext cx="1240131" cy="1024456"/>
              </a:xfrm>
              <a:prstGeom prst="rect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5410200" y="228600"/>
            <a:ext cx="2940050" cy="2209800"/>
            <a:chOff x="5410200" y="228600"/>
            <a:chExt cx="2940050" cy="2209800"/>
          </a:xfrm>
        </p:grpSpPr>
        <p:grpSp>
          <p:nvGrpSpPr>
            <p:cNvPr id="16" name="Group 15"/>
            <p:cNvGrpSpPr/>
            <p:nvPr/>
          </p:nvGrpSpPr>
          <p:grpSpPr>
            <a:xfrm>
              <a:off x="5410200" y="228600"/>
              <a:ext cx="2940050" cy="1066800"/>
              <a:chOff x="4267200" y="1143000"/>
              <a:chExt cx="4540250" cy="1066800"/>
            </a:xfrm>
          </p:grpSpPr>
          <p:pic>
            <p:nvPicPr>
              <p:cNvPr id="3" name="Picture 2" descr="Genda Gada Ful -1 Tagetes erecta.JPG"/>
              <p:cNvPicPr>
                <a:picLocks noChangeAspect="1"/>
              </p:cNvPicPr>
              <p:nvPr/>
            </p:nvPicPr>
            <p:blipFill>
              <a:blip r:embed="rId3"/>
              <a:srcRect l="28000" t="18000" r="22000" b="18000"/>
              <a:stretch>
                <a:fillRect/>
              </a:stretch>
            </p:blipFill>
            <p:spPr>
              <a:xfrm>
                <a:off x="6553200" y="1143000"/>
                <a:ext cx="1111250" cy="1066800"/>
              </a:xfrm>
              <a:prstGeom prst="rect">
                <a:avLst/>
              </a:prstGeom>
            </p:spPr>
          </p:pic>
          <p:pic>
            <p:nvPicPr>
              <p:cNvPr id="6" name="Picture 5" descr="Genda Gada Ful -1 Tagetes erecta.JPG"/>
              <p:cNvPicPr>
                <a:picLocks noChangeAspect="1"/>
              </p:cNvPicPr>
              <p:nvPr/>
            </p:nvPicPr>
            <p:blipFill>
              <a:blip r:embed="rId3"/>
              <a:srcRect l="28000" t="18000" r="22000" b="18000"/>
              <a:stretch>
                <a:fillRect/>
              </a:stretch>
            </p:blipFill>
            <p:spPr>
              <a:xfrm>
                <a:off x="5410200" y="1143000"/>
                <a:ext cx="1111250" cy="1066800"/>
              </a:xfrm>
              <a:prstGeom prst="rect">
                <a:avLst/>
              </a:prstGeom>
            </p:spPr>
          </p:pic>
          <p:pic>
            <p:nvPicPr>
              <p:cNvPr id="7" name="Picture 6" descr="Genda Gada Ful -1 Tagetes erecta.JPG"/>
              <p:cNvPicPr>
                <a:picLocks noChangeAspect="1"/>
              </p:cNvPicPr>
              <p:nvPr/>
            </p:nvPicPr>
            <p:blipFill>
              <a:blip r:embed="rId3"/>
              <a:srcRect l="28000" t="18000" r="22000" b="18000"/>
              <a:stretch>
                <a:fillRect/>
              </a:stretch>
            </p:blipFill>
            <p:spPr>
              <a:xfrm>
                <a:off x="7696200" y="1143000"/>
                <a:ext cx="1111250" cy="1066800"/>
              </a:xfrm>
              <a:prstGeom prst="rect">
                <a:avLst/>
              </a:prstGeom>
            </p:spPr>
          </p:pic>
          <p:pic>
            <p:nvPicPr>
              <p:cNvPr id="10" name="Picture 9" descr="Genda Gada Ful -1 Tagetes erecta.JPG"/>
              <p:cNvPicPr>
                <a:picLocks noChangeAspect="1"/>
              </p:cNvPicPr>
              <p:nvPr/>
            </p:nvPicPr>
            <p:blipFill>
              <a:blip r:embed="rId3"/>
              <a:srcRect l="28000" t="18000" r="22000" b="18000"/>
              <a:stretch>
                <a:fillRect/>
              </a:stretch>
            </p:blipFill>
            <p:spPr>
              <a:xfrm>
                <a:off x="4267200" y="1143000"/>
                <a:ext cx="1111250" cy="106680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5410200" y="1371600"/>
              <a:ext cx="2940050" cy="1066800"/>
              <a:chOff x="4267200" y="1143000"/>
              <a:chExt cx="4540250" cy="1066800"/>
            </a:xfrm>
          </p:grpSpPr>
          <p:pic>
            <p:nvPicPr>
              <p:cNvPr id="22" name="Picture 21" descr="Genda Gada Ful -1 Tagetes erecta.JPG"/>
              <p:cNvPicPr>
                <a:picLocks noChangeAspect="1"/>
              </p:cNvPicPr>
              <p:nvPr/>
            </p:nvPicPr>
            <p:blipFill>
              <a:blip r:embed="rId3"/>
              <a:srcRect l="28000" t="18000" r="22000" b="18000"/>
              <a:stretch>
                <a:fillRect/>
              </a:stretch>
            </p:blipFill>
            <p:spPr>
              <a:xfrm>
                <a:off x="6553200" y="1143000"/>
                <a:ext cx="1111250" cy="1066800"/>
              </a:xfrm>
              <a:prstGeom prst="rect">
                <a:avLst/>
              </a:prstGeom>
            </p:spPr>
          </p:pic>
          <p:pic>
            <p:nvPicPr>
              <p:cNvPr id="23" name="Picture 22" descr="Genda Gada Ful -1 Tagetes erecta.JPG"/>
              <p:cNvPicPr>
                <a:picLocks noChangeAspect="1"/>
              </p:cNvPicPr>
              <p:nvPr/>
            </p:nvPicPr>
            <p:blipFill>
              <a:blip r:embed="rId3"/>
              <a:srcRect l="28000" t="18000" r="22000" b="18000"/>
              <a:stretch>
                <a:fillRect/>
              </a:stretch>
            </p:blipFill>
            <p:spPr>
              <a:xfrm>
                <a:off x="5410200" y="1143000"/>
                <a:ext cx="1111250" cy="1066800"/>
              </a:xfrm>
              <a:prstGeom prst="rect">
                <a:avLst/>
              </a:prstGeom>
            </p:spPr>
          </p:pic>
          <p:pic>
            <p:nvPicPr>
              <p:cNvPr id="24" name="Picture 23" descr="Genda Gada Ful -1 Tagetes erecta.JPG"/>
              <p:cNvPicPr>
                <a:picLocks noChangeAspect="1"/>
              </p:cNvPicPr>
              <p:nvPr/>
            </p:nvPicPr>
            <p:blipFill>
              <a:blip r:embed="rId3"/>
              <a:srcRect l="28000" t="18000" r="22000" b="18000"/>
              <a:stretch>
                <a:fillRect/>
              </a:stretch>
            </p:blipFill>
            <p:spPr>
              <a:xfrm>
                <a:off x="7696200" y="1143000"/>
                <a:ext cx="1111250" cy="1066800"/>
              </a:xfrm>
              <a:prstGeom prst="rect">
                <a:avLst/>
              </a:prstGeom>
            </p:spPr>
          </p:pic>
          <p:pic>
            <p:nvPicPr>
              <p:cNvPr id="25" name="Picture 24" descr="Genda Gada Ful -1 Tagetes erecta.JPG"/>
              <p:cNvPicPr>
                <a:picLocks noChangeAspect="1"/>
              </p:cNvPicPr>
              <p:nvPr/>
            </p:nvPicPr>
            <p:blipFill>
              <a:blip r:embed="rId3"/>
              <a:srcRect l="28000" t="18000" r="22000" b="18000"/>
              <a:stretch>
                <a:fillRect/>
              </a:stretch>
            </p:blipFill>
            <p:spPr>
              <a:xfrm>
                <a:off x="4267200" y="1143000"/>
                <a:ext cx="1111250" cy="1066800"/>
              </a:xfrm>
              <a:prstGeom prst="rect">
                <a:avLst/>
              </a:prstGeom>
            </p:spPr>
          </p:pic>
        </p:grpSp>
      </p:grpSp>
      <p:sp>
        <p:nvSpPr>
          <p:cNvPr id="27" name="TextBox 26"/>
          <p:cNvSpPr txBox="1"/>
          <p:nvPr/>
        </p:nvSpPr>
        <p:spPr>
          <a:xfrm>
            <a:off x="1219200" y="2286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 a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77000" y="2667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 f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5800" y="3429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/>
              <a:t>a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/>
              <a:t>f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6a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8f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0194" y="6356350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Md.Jajedul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57200" y="381000"/>
            <a:ext cx="2130216" cy="3098800"/>
            <a:chOff x="304800" y="533400"/>
            <a:chExt cx="2358816" cy="3403600"/>
          </a:xfrm>
        </p:grpSpPr>
        <p:pic>
          <p:nvPicPr>
            <p:cNvPr id="10" name="Picture 9" descr="Orange_and_cross_section.jpg"/>
            <p:cNvPicPr>
              <a:picLocks noChangeAspect="1"/>
            </p:cNvPicPr>
            <p:nvPr/>
          </p:nvPicPr>
          <p:blipFill>
            <a:blip r:embed="rId3" cstate="print"/>
            <a:srcRect l="4054" t="10935" r="35135" b="10935"/>
            <a:stretch>
              <a:fillRect/>
            </a:stretch>
          </p:blipFill>
          <p:spPr>
            <a:xfrm>
              <a:off x="381000" y="2667000"/>
              <a:ext cx="2209800" cy="127000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04800" y="533400"/>
              <a:ext cx="2358816" cy="2009774"/>
              <a:chOff x="304800" y="533400"/>
              <a:chExt cx="2358816" cy="2009774"/>
            </a:xfrm>
          </p:grpSpPr>
          <p:pic>
            <p:nvPicPr>
              <p:cNvPr id="5" name="Picture 4" descr="jack.jpe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533400"/>
                <a:ext cx="1233487" cy="928687"/>
              </a:xfrm>
              <a:prstGeom prst="rect">
                <a:avLst/>
              </a:prstGeom>
            </p:spPr>
          </p:pic>
          <p:pic>
            <p:nvPicPr>
              <p:cNvPr id="6" name="Picture 5" descr="jack.jpe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00" y="533400"/>
                <a:ext cx="1233487" cy="928687"/>
              </a:xfrm>
              <a:prstGeom prst="rect">
                <a:avLst/>
              </a:prstGeom>
            </p:spPr>
          </p:pic>
          <p:pic>
            <p:nvPicPr>
              <p:cNvPr id="8" name="Picture 7" descr="apple---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800" y="1371600"/>
                <a:ext cx="1292016" cy="1171574"/>
              </a:xfrm>
              <a:prstGeom prst="rect">
                <a:avLst/>
              </a:prstGeom>
            </p:spPr>
          </p:pic>
          <p:pic>
            <p:nvPicPr>
              <p:cNvPr id="14" name="Picture 13" descr="apple---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1371600"/>
                <a:ext cx="1292016" cy="1171574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6486166" y="443252"/>
            <a:ext cx="2488538" cy="2973886"/>
            <a:chOff x="6705600" y="533400"/>
            <a:chExt cx="2148338" cy="2590800"/>
          </a:xfrm>
        </p:grpSpPr>
        <p:pic>
          <p:nvPicPr>
            <p:cNvPr id="18" name="Picture 17" descr="175-1-2012-11-2927863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8600" y="2209800"/>
              <a:ext cx="1005338" cy="83820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6705600" y="533400"/>
              <a:ext cx="1981200" cy="2514600"/>
              <a:chOff x="6553200" y="457200"/>
              <a:chExt cx="2590800" cy="3048000"/>
            </a:xfrm>
          </p:grpSpPr>
          <p:pic>
            <p:nvPicPr>
              <p:cNvPr id="23" name="Picture 22" descr="apple---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1984" y="1295400"/>
                <a:ext cx="1292016" cy="1171574"/>
              </a:xfrm>
              <a:prstGeom prst="rect">
                <a:avLst/>
              </a:prstGeom>
            </p:spPr>
          </p:pic>
          <p:pic>
            <p:nvPicPr>
              <p:cNvPr id="24" name="Picture 23" descr="jack.jpe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0513" y="457200"/>
                <a:ext cx="1233487" cy="928687"/>
              </a:xfrm>
              <a:prstGeom prst="rect">
                <a:avLst/>
              </a:prstGeom>
            </p:spPr>
          </p:pic>
          <p:pic>
            <p:nvPicPr>
              <p:cNvPr id="25" name="Picture 24" descr="jack.jpe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8000" y="457200"/>
                <a:ext cx="1233487" cy="928687"/>
              </a:xfrm>
              <a:prstGeom prst="rect">
                <a:avLst/>
              </a:prstGeom>
            </p:spPr>
          </p:pic>
          <p:pic>
            <p:nvPicPr>
              <p:cNvPr id="26" name="Picture 25" descr="Orange_and_cross_section.jpg"/>
              <p:cNvPicPr>
                <a:picLocks noChangeAspect="1"/>
              </p:cNvPicPr>
              <p:nvPr/>
            </p:nvPicPr>
            <p:blipFill>
              <a:blip r:embed="rId7" cstate="print"/>
              <a:srcRect l="4167" t="10935" r="65833" b="8637"/>
              <a:stretch>
                <a:fillRect/>
              </a:stretch>
            </p:blipFill>
            <p:spPr>
              <a:xfrm>
                <a:off x="7010400" y="1524000"/>
                <a:ext cx="914400" cy="889000"/>
              </a:xfrm>
              <a:prstGeom prst="rect">
                <a:avLst/>
              </a:prstGeom>
            </p:spPr>
          </p:pic>
          <p:pic>
            <p:nvPicPr>
              <p:cNvPr id="27" name="Picture 26" descr="175-1-2012-11-29278631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553200" y="2362200"/>
                <a:ext cx="1370915" cy="1143000"/>
              </a:xfrm>
              <a:prstGeom prst="rect">
                <a:avLst/>
              </a:prstGeom>
            </p:spPr>
          </p:pic>
        </p:grpSp>
        <p:pic>
          <p:nvPicPr>
            <p:cNvPr id="28" name="Picture 27" descr="175-1-2012-11-2927863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6200" y="2286000"/>
              <a:ext cx="1005338" cy="838200"/>
            </a:xfrm>
            <a:prstGeom prst="rect">
              <a:avLst/>
            </a:prstGeom>
          </p:spPr>
        </p:pic>
      </p:grp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657600"/>
            <a:ext cx="800100" cy="516194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581400"/>
            <a:ext cx="1249680" cy="543339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45003" y="4469678"/>
            <a:ext cx="8153400" cy="982909"/>
            <a:chOff x="45003" y="4622078"/>
            <a:chExt cx="8153400" cy="982909"/>
          </a:xfrm>
        </p:grpSpPr>
        <p:sp>
          <p:nvSpPr>
            <p:cNvPr id="31" name="TextBox 30"/>
            <p:cNvSpPr txBox="1"/>
            <p:nvPr/>
          </p:nvSpPr>
          <p:spPr>
            <a:xfrm>
              <a:off x="45003" y="4622078"/>
              <a:ext cx="815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কাঠাঁলকে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আপেলকে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,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কমলাকে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প্রকাশ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                          ও                          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বিসদৃশ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পদ</a:t>
              </a:r>
              <a:r>
                <a:rPr lang="en-US" sz="2400" dirty="0" smtClean="0">
                  <a:latin typeface="SutonnyMJ" pitchFamily="2" charset="0"/>
                  <a:cs typeface="SutonnyMJ" pitchFamily="2" charset="0"/>
                </a:rPr>
                <a:t>। </a:t>
              </a:r>
              <a:endParaRPr lang="en-US" sz="2400" dirty="0"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32" name="Picture 1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01645" y="5015051"/>
              <a:ext cx="1066800" cy="589936"/>
            </a:xfrm>
            <a:prstGeom prst="rect">
              <a:avLst/>
            </a:prstGeom>
            <a:noFill/>
          </p:spPr>
        </p:pic>
        <p:pic>
          <p:nvPicPr>
            <p:cNvPr id="35" name="Picture 1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38814" y="4985692"/>
              <a:ext cx="1249680" cy="543339"/>
            </a:xfrm>
            <a:prstGeom prst="rect">
              <a:avLst/>
            </a:prstGeom>
            <a:noFill/>
          </p:spPr>
        </p:pic>
      </p:grp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0194" y="6356350"/>
            <a:ext cx="4437724" cy="365125"/>
          </a:xfrm>
        </p:spPr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Md.Jajedul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376</Words>
  <Application>Microsoft Office PowerPoint</Application>
  <PresentationFormat>On-screen Show (4:3)</PresentationFormat>
  <Paragraphs>82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</vt:lpstr>
      <vt:lpstr>NikoshBAN</vt:lpstr>
      <vt:lpstr>SutonnyMJ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208</cp:revision>
  <dcterms:created xsi:type="dcterms:W3CDTF">2013-06-08T09:54:01Z</dcterms:created>
  <dcterms:modified xsi:type="dcterms:W3CDTF">2020-10-13T18:44:40Z</dcterms:modified>
</cp:coreProperties>
</file>