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301" r:id="rId3"/>
    <p:sldId id="257" r:id="rId4"/>
    <p:sldId id="272" r:id="rId5"/>
    <p:sldId id="278" r:id="rId6"/>
    <p:sldId id="262" r:id="rId7"/>
    <p:sldId id="282" r:id="rId8"/>
    <p:sldId id="294" r:id="rId9"/>
    <p:sldId id="286" r:id="rId10"/>
    <p:sldId id="287" r:id="rId11"/>
    <p:sldId id="297" r:id="rId12"/>
    <p:sldId id="299" r:id="rId13"/>
    <p:sldId id="291" r:id="rId14"/>
    <p:sldId id="279" r:id="rId15"/>
    <p:sldId id="296" r:id="rId16"/>
    <p:sldId id="264" r:id="rId17"/>
    <p:sldId id="281" r:id="rId18"/>
    <p:sldId id="300" r:id="rId19"/>
    <p:sldId id="290" r:id="rId20"/>
    <p:sldId id="29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33CC33"/>
    <a:srgbClr val="996633"/>
    <a:srgbClr val="3AC9F6"/>
    <a:srgbClr val="DFEBE7"/>
    <a:srgbClr val="FF00FF"/>
    <a:srgbClr val="FF9999"/>
    <a:srgbClr val="3366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varScale="1">
        <p:scale>
          <a:sx n="84" d="100"/>
          <a:sy n="84"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DCC220-60FC-418D-AE0A-C6868A24AF1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1282796-2D3B-4A02-AA5B-8CBDAC4269FC}">
      <dgm:prSet phldrT="[Text]"/>
      <dgm:spPr>
        <a:solidFill>
          <a:srgbClr val="3AC9F6"/>
        </a:solidFill>
      </dgm:spPr>
      <dgm:t>
        <a:bodyPr/>
        <a:lstStyle/>
        <a:p>
          <a:r>
            <a:rPr lang="ar-SA" dirty="0"/>
            <a:t>حق</a:t>
          </a:r>
          <a:endParaRPr lang="en-US" dirty="0"/>
        </a:p>
      </dgm:t>
    </dgm:pt>
    <dgm:pt modelId="{5588203D-06EA-4A13-9AED-21070A77078D}" type="parTrans" cxnId="{6473293E-8732-4992-AE25-D72B09FDB62F}">
      <dgm:prSet/>
      <dgm:spPr/>
      <dgm:t>
        <a:bodyPr/>
        <a:lstStyle/>
        <a:p>
          <a:endParaRPr lang="en-US"/>
        </a:p>
      </dgm:t>
    </dgm:pt>
    <dgm:pt modelId="{D22C6AA8-6D3F-4191-AE2B-612F5F977002}" type="sibTrans" cxnId="{6473293E-8732-4992-AE25-D72B09FDB62F}">
      <dgm:prSet/>
      <dgm:spPr/>
      <dgm:t>
        <a:bodyPr/>
        <a:lstStyle/>
        <a:p>
          <a:r>
            <a:rPr lang="en-US" dirty="0"/>
            <a:t>…….</a:t>
          </a:r>
        </a:p>
      </dgm:t>
    </dgm:pt>
    <dgm:pt modelId="{B2C19AA9-1362-4EC3-8EA2-11DB47084F24}">
      <dgm:prSet phldrT="[Text]"/>
      <dgm:spPr>
        <a:solidFill>
          <a:schemeClr val="accent4"/>
        </a:solidFill>
      </dgm:spPr>
      <dgm:t>
        <a:bodyPr/>
        <a:lstStyle/>
        <a:p>
          <a:r>
            <a:rPr lang="ar-SA" dirty="0"/>
            <a:t>دموع</a:t>
          </a:r>
          <a:endParaRPr lang="en-US" dirty="0"/>
        </a:p>
      </dgm:t>
    </dgm:pt>
    <dgm:pt modelId="{A3A67FB9-8091-4729-BF97-929E29CD9590}" type="parTrans" cxnId="{D6009E3B-B887-450B-B7E7-1FA62DE26BBB}">
      <dgm:prSet/>
      <dgm:spPr/>
      <dgm:t>
        <a:bodyPr/>
        <a:lstStyle/>
        <a:p>
          <a:endParaRPr lang="en-US"/>
        </a:p>
      </dgm:t>
    </dgm:pt>
    <dgm:pt modelId="{025E94FC-9848-415C-AC46-BD5DF016B764}" type="sibTrans" cxnId="{D6009E3B-B887-450B-B7E7-1FA62DE26BBB}">
      <dgm:prSet/>
      <dgm:spPr/>
      <dgm:t>
        <a:bodyPr/>
        <a:lstStyle/>
        <a:p>
          <a:endParaRPr lang="en-US"/>
        </a:p>
      </dgm:t>
    </dgm:pt>
    <dgm:pt modelId="{9F038128-BA59-481A-A494-B5D6ACCDC553}">
      <dgm:prSet phldrT="[Text]"/>
      <dgm:spPr>
        <a:solidFill>
          <a:srgbClr val="00B050"/>
        </a:solidFill>
      </dgm:spPr>
      <dgm:t>
        <a:bodyPr/>
        <a:lstStyle/>
        <a:p>
          <a:r>
            <a:rPr lang="ar-SA" dirty="0"/>
            <a:t>الجماعة</a:t>
          </a:r>
          <a:endParaRPr lang="en-US" dirty="0"/>
        </a:p>
      </dgm:t>
    </dgm:pt>
    <dgm:pt modelId="{F26E5111-E6DD-4A6C-8DD8-ED47FADF2645}" type="parTrans" cxnId="{B8BADBE4-0E38-4840-B217-C9C92F848D59}">
      <dgm:prSet/>
      <dgm:spPr/>
      <dgm:t>
        <a:bodyPr/>
        <a:lstStyle/>
        <a:p>
          <a:endParaRPr lang="en-US"/>
        </a:p>
      </dgm:t>
    </dgm:pt>
    <dgm:pt modelId="{F31D4B6D-08A7-422F-AFD6-949E67000FA1}" type="sibTrans" cxnId="{B8BADBE4-0E38-4840-B217-C9C92F848D59}">
      <dgm:prSet/>
      <dgm:spPr/>
      <dgm:t>
        <a:bodyPr/>
        <a:lstStyle/>
        <a:p>
          <a:endParaRPr lang="en-US"/>
        </a:p>
      </dgm:t>
    </dgm:pt>
    <dgm:pt modelId="{98C91589-DDDA-489B-B8D4-3F9BEB977033}">
      <dgm:prSet phldrT="[Text]"/>
      <dgm:spPr>
        <a:solidFill>
          <a:schemeClr val="accent3">
            <a:lumMod val="75000"/>
          </a:schemeClr>
        </a:solidFill>
      </dgm:spPr>
      <dgm:t>
        <a:bodyPr/>
        <a:lstStyle/>
        <a:p>
          <a:r>
            <a:rPr lang="ar-SA" dirty="0"/>
            <a:t>يبين</a:t>
          </a:r>
          <a:endParaRPr lang="en-US" dirty="0"/>
        </a:p>
      </dgm:t>
    </dgm:pt>
    <dgm:pt modelId="{D43DE714-5093-4EDF-93E7-D12478FF8A8A}" type="parTrans" cxnId="{B64BA00C-699D-4670-8CD8-DB27B6F51399}">
      <dgm:prSet/>
      <dgm:spPr/>
      <dgm:t>
        <a:bodyPr/>
        <a:lstStyle/>
        <a:p>
          <a:endParaRPr lang="en-US"/>
        </a:p>
      </dgm:t>
    </dgm:pt>
    <dgm:pt modelId="{702F5357-A078-4591-AE13-AE8A79EB1A98}" type="sibTrans" cxnId="{B64BA00C-699D-4670-8CD8-DB27B6F51399}">
      <dgm:prSet/>
      <dgm:spPr/>
      <dgm:t>
        <a:bodyPr/>
        <a:lstStyle/>
        <a:p>
          <a:endParaRPr lang="en-US"/>
        </a:p>
      </dgm:t>
    </dgm:pt>
    <dgm:pt modelId="{23545209-C866-4BE9-A355-5217D2A510F3}">
      <dgm:prSet phldrT="[Text]"/>
      <dgm:spPr>
        <a:solidFill>
          <a:schemeClr val="accent1">
            <a:lumMod val="75000"/>
          </a:schemeClr>
        </a:solidFill>
      </dgm:spPr>
      <dgm:t>
        <a:bodyPr/>
        <a:lstStyle/>
        <a:p>
          <a:r>
            <a:rPr lang="ar-SA" dirty="0"/>
            <a:t>بهيمة</a:t>
          </a:r>
          <a:endParaRPr lang="en-US" dirty="0"/>
        </a:p>
      </dgm:t>
    </dgm:pt>
    <dgm:pt modelId="{8F6DF523-95FC-4609-8268-A882C66642C1}" type="parTrans" cxnId="{3D2154E9-EFC3-4879-A8BF-5127724A1909}">
      <dgm:prSet/>
      <dgm:spPr/>
      <dgm:t>
        <a:bodyPr/>
        <a:lstStyle/>
        <a:p>
          <a:endParaRPr lang="en-US"/>
        </a:p>
      </dgm:t>
    </dgm:pt>
    <dgm:pt modelId="{B0BAF968-CBEA-4264-A601-81757C135F81}" type="sibTrans" cxnId="{3D2154E9-EFC3-4879-A8BF-5127724A1909}">
      <dgm:prSet/>
      <dgm:spPr/>
      <dgm:t>
        <a:bodyPr/>
        <a:lstStyle/>
        <a:p>
          <a:endParaRPr lang="en-US"/>
        </a:p>
      </dgm:t>
    </dgm:pt>
    <dgm:pt modelId="{5A0710CF-D52E-4ED0-B526-B3C917F0EB13}" type="pres">
      <dgm:prSet presAssocID="{E7DCC220-60FC-418D-AE0A-C6868A24AF1B}" presName="cycle" presStyleCnt="0">
        <dgm:presLayoutVars>
          <dgm:dir/>
          <dgm:resizeHandles val="exact"/>
        </dgm:presLayoutVars>
      </dgm:prSet>
      <dgm:spPr/>
    </dgm:pt>
    <dgm:pt modelId="{84F852FE-B32E-4463-9619-0FAC7740EC91}" type="pres">
      <dgm:prSet presAssocID="{B1282796-2D3B-4A02-AA5B-8CBDAC4269FC}" presName="node" presStyleLbl="node1" presStyleIdx="0" presStyleCnt="5" custScaleY="92939" custRadScaleRad="69975">
        <dgm:presLayoutVars>
          <dgm:bulletEnabled val="1"/>
        </dgm:presLayoutVars>
      </dgm:prSet>
      <dgm:spPr/>
    </dgm:pt>
    <dgm:pt modelId="{A21D950C-064F-491F-9734-E9FE8E6869F1}" type="pres">
      <dgm:prSet presAssocID="{D22C6AA8-6D3F-4191-AE2B-612F5F977002}" presName="sibTrans" presStyleLbl="sibTrans2D1" presStyleIdx="0" presStyleCnt="5" custAng="472657" custFlipVert="0" custFlipHor="0" custScaleX="154576" custScaleY="74016" custLinFactNeighborX="7908" custLinFactNeighborY="-9986"/>
      <dgm:spPr/>
    </dgm:pt>
    <dgm:pt modelId="{E5E6279A-348E-4170-BDB8-1D683273EA64}" type="pres">
      <dgm:prSet presAssocID="{D22C6AA8-6D3F-4191-AE2B-612F5F977002}" presName="connectorText" presStyleLbl="sibTrans2D1" presStyleIdx="0" presStyleCnt="5"/>
      <dgm:spPr/>
    </dgm:pt>
    <dgm:pt modelId="{06DFB3A7-F320-4239-8410-1B89F077E8B7}" type="pres">
      <dgm:prSet presAssocID="{B2C19AA9-1362-4EC3-8EA2-11DB47084F24}" presName="node" presStyleLbl="node1" presStyleIdx="1" presStyleCnt="5" custScaleY="86032" custRadScaleRad="89568" custRadScaleInc="26318">
        <dgm:presLayoutVars>
          <dgm:bulletEnabled val="1"/>
        </dgm:presLayoutVars>
      </dgm:prSet>
      <dgm:spPr/>
    </dgm:pt>
    <dgm:pt modelId="{DBBE5E23-4429-43A6-B5FB-B92F7C723136}" type="pres">
      <dgm:prSet presAssocID="{025E94FC-9848-415C-AC46-BD5DF016B764}" presName="sibTrans" presStyleLbl="sibTrans2D1" presStyleIdx="1" presStyleCnt="5"/>
      <dgm:spPr/>
    </dgm:pt>
    <dgm:pt modelId="{6B9960D6-AE37-429A-964B-AAA873E47D2D}" type="pres">
      <dgm:prSet presAssocID="{025E94FC-9848-415C-AC46-BD5DF016B764}" presName="connectorText" presStyleLbl="sibTrans2D1" presStyleIdx="1" presStyleCnt="5"/>
      <dgm:spPr/>
    </dgm:pt>
    <dgm:pt modelId="{A0084C64-01A2-4867-BFF5-FE19AC31E360}" type="pres">
      <dgm:prSet presAssocID="{9F038128-BA59-481A-A494-B5D6ACCDC553}" presName="node" presStyleLbl="node1" presStyleIdx="2" presStyleCnt="5" custRadScaleRad="95280" custRadScaleInc="-17508">
        <dgm:presLayoutVars>
          <dgm:bulletEnabled val="1"/>
        </dgm:presLayoutVars>
      </dgm:prSet>
      <dgm:spPr/>
    </dgm:pt>
    <dgm:pt modelId="{DD7E97E3-EA61-4C5C-B4C9-A5F43D1D8DF1}" type="pres">
      <dgm:prSet presAssocID="{F31D4B6D-08A7-422F-AFD6-949E67000FA1}" presName="sibTrans" presStyleLbl="sibTrans2D1" presStyleIdx="2" presStyleCnt="5"/>
      <dgm:spPr/>
    </dgm:pt>
    <dgm:pt modelId="{15925BD1-F801-4E6E-ADDA-7B0AFB83BE9E}" type="pres">
      <dgm:prSet presAssocID="{F31D4B6D-08A7-422F-AFD6-949E67000FA1}" presName="connectorText" presStyleLbl="sibTrans2D1" presStyleIdx="2" presStyleCnt="5"/>
      <dgm:spPr/>
    </dgm:pt>
    <dgm:pt modelId="{16A928B3-6F3C-4185-BBC1-07D3CB29330F}" type="pres">
      <dgm:prSet presAssocID="{98C91589-DDDA-489B-B8D4-3F9BEB977033}" presName="node" presStyleLbl="node1" presStyleIdx="3" presStyleCnt="5">
        <dgm:presLayoutVars>
          <dgm:bulletEnabled val="1"/>
        </dgm:presLayoutVars>
      </dgm:prSet>
      <dgm:spPr/>
    </dgm:pt>
    <dgm:pt modelId="{B1828A2F-A19B-49DA-B2FF-8FFED5F33D12}" type="pres">
      <dgm:prSet presAssocID="{702F5357-A078-4591-AE13-AE8A79EB1A98}" presName="sibTrans" presStyleLbl="sibTrans2D1" presStyleIdx="3" presStyleCnt="5"/>
      <dgm:spPr/>
    </dgm:pt>
    <dgm:pt modelId="{EBED8570-0DF2-499B-B7F5-88B85370C68C}" type="pres">
      <dgm:prSet presAssocID="{702F5357-A078-4591-AE13-AE8A79EB1A98}" presName="connectorText" presStyleLbl="sibTrans2D1" presStyleIdx="3" presStyleCnt="5"/>
      <dgm:spPr/>
    </dgm:pt>
    <dgm:pt modelId="{39356656-960D-4464-AE3A-6320AD03F674}" type="pres">
      <dgm:prSet presAssocID="{23545209-C866-4BE9-A355-5217D2A510F3}" presName="node" presStyleLbl="node1" presStyleIdx="4" presStyleCnt="5" custRadScaleRad="95674" custRadScaleInc="-24546">
        <dgm:presLayoutVars>
          <dgm:bulletEnabled val="1"/>
        </dgm:presLayoutVars>
      </dgm:prSet>
      <dgm:spPr/>
    </dgm:pt>
    <dgm:pt modelId="{637292AB-673B-401D-9F08-B9B795D3A3BA}" type="pres">
      <dgm:prSet presAssocID="{B0BAF968-CBEA-4264-A601-81757C135F81}" presName="sibTrans" presStyleLbl="sibTrans2D1" presStyleIdx="4" presStyleCnt="5"/>
      <dgm:spPr/>
    </dgm:pt>
    <dgm:pt modelId="{0F3BF3FD-71EB-47B6-8BF8-B807C4869CC8}" type="pres">
      <dgm:prSet presAssocID="{B0BAF968-CBEA-4264-A601-81757C135F81}" presName="connectorText" presStyleLbl="sibTrans2D1" presStyleIdx="4" presStyleCnt="5"/>
      <dgm:spPr/>
    </dgm:pt>
  </dgm:ptLst>
  <dgm:cxnLst>
    <dgm:cxn modelId="{B64BA00C-699D-4670-8CD8-DB27B6F51399}" srcId="{E7DCC220-60FC-418D-AE0A-C6868A24AF1B}" destId="{98C91589-DDDA-489B-B8D4-3F9BEB977033}" srcOrd="3" destOrd="0" parTransId="{D43DE714-5093-4EDF-93E7-D12478FF8A8A}" sibTransId="{702F5357-A078-4591-AE13-AE8A79EB1A98}"/>
    <dgm:cxn modelId="{D6009E3B-B887-450B-B7E7-1FA62DE26BBB}" srcId="{E7DCC220-60FC-418D-AE0A-C6868A24AF1B}" destId="{B2C19AA9-1362-4EC3-8EA2-11DB47084F24}" srcOrd="1" destOrd="0" parTransId="{A3A67FB9-8091-4729-BF97-929E29CD9590}" sibTransId="{025E94FC-9848-415C-AC46-BD5DF016B764}"/>
    <dgm:cxn modelId="{6473293E-8732-4992-AE25-D72B09FDB62F}" srcId="{E7DCC220-60FC-418D-AE0A-C6868A24AF1B}" destId="{B1282796-2D3B-4A02-AA5B-8CBDAC4269FC}" srcOrd="0" destOrd="0" parTransId="{5588203D-06EA-4A13-9AED-21070A77078D}" sibTransId="{D22C6AA8-6D3F-4191-AE2B-612F5F977002}"/>
    <dgm:cxn modelId="{7560A162-E74C-4380-B888-F7831304B428}" type="presOf" srcId="{D22C6AA8-6D3F-4191-AE2B-612F5F977002}" destId="{E5E6279A-348E-4170-BDB8-1D683273EA64}" srcOrd="1" destOrd="0" presId="urn:microsoft.com/office/officeart/2005/8/layout/cycle2"/>
    <dgm:cxn modelId="{C5FD0A6D-577D-42E1-8A32-06E252B8B6BF}" type="presOf" srcId="{702F5357-A078-4591-AE13-AE8A79EB1A98}" destId="{EBED8570-0DF2-499B-B7F5-88B85370C68C}" srcOrd="1" destOrd="0" presId="urn:microsoft.com/office/officeart/2005/8/layout/cycle2"/>
    <dgm:cxn modelId="{86209553-08B0-4851-A6E2-EBC9A95A805D}" type="presOf" srcId="{F31D4B6D-08A7-422F-AFD6-949E67000FA1}" destId="{DD7E97E3-EA61-4C5C-B4C9-A5F43D1D8DF1}" srcOrd="0" destOrd="0" presId="urn:microsoft.com/office/officeart/2005/8/layout/cycle2"/>
    <dgm:cxn modelId="{4FB4EE78-63E9-4011-AF5B-1ECFC80C49D2}" type="presOf" srcId="{025E94FC-9848-415C-AC46-BD5DF016B764}" destId="{6B9960D6-AE37-429A-964B-AAA873E47D2D}" srcOrd="1" destOrd="0" presId="urn:microsoft.com/office/officeart/2005/8/layout/cycle2"/>
    <dgm:cxn modelId="{46161559-4169-4797-B908-AD09BF9A860E}" type="presOf" srcId="{B2C19AA9-1362-4EC3-8EA2-11DB47084F24}" destId="{06DFB3A7-F320-4239-8410-1B89F077E8B7}" srcOrd="0" destOrd="0" presId="urn:microsoft.com/office/officeart/2005/8/layout/cycle2"/>
    <dgm:cxn modelId="{C45F8D5A-FE0D-47E4-A8F3-0D4A1FDE4E05}" type="presOf" srcId="{B0BAF968-CBEA-4264-A601-81757C135F81}" destId="{637292AB-673B-401D-9F08-B9B795D3A3BA}" srcOrd="0" destOrd="0" presId="urn:microsoft.com/office/officeart/2005/8/layout/cycle2"/>
    <dgm:cxn modelId="{4D02D187-DD4B-48DF-818C-7A2DA22D26A8}" type="presOf" srcId="{B1282796-2D3B-4A02-AA5B-8CBDAC4269FC}" destId="{84F852FE-B32E-4463-9619-0FAC7740EC91}" srcOrd="0" destOrd="0" presId="urn:microsoft.com/office/officeart/2005/8/layout/cycle2"/>
    <dgm:cxn modelId="{A769F0AC-E912-403B-AA9C-7E2D173C6044}" type="presOf" srcId="{B0BAF968-CBEA-4264-A601-81757C135F81}" destId="{0F3BF3FD-71EB-47B6-8BF8-B807C4869CC8}" srcOrd="1" destOrd="0" presId="urn:microsoft.com/office/officeart/2005/8/layout/cycle2"/>
    <dgm:cxn modelId="{B34A6BAD-086E-4842-85CB-919E12AD13AF}" type="presOf" srcId="{F31D4B6D-08A7-422F-AFD6-949E67000FA1}" destId="{15925BD1-F801-4E6E-ADDA-7B0AFB83BE9E}" srcOrd="1" destOrd="0" presId="urn:microsoft.com/office/officeart/2005/8/layout/cycle2"/>
    <dgm:cxn modelId="{0F3149B1-7361-42A1-B41D-B6FC32E18A03}" type="presOf" srcId="{9F038128-BA59-481A-A494-B5D6ACCDC553}" destId="{A0084C64-01A2-4867-BFF5-FE19AC31E360}" srcOrd="0" destOrd="0" presId="urn:microsoft.com/office/officeart/2005/8/layout/cycle2"/>
    <dgm:cxn modelId="{30E98AB7-9BAF-46AC-A2FB-847C72438BA7}" type="presOf" srcId="{702F5357-A078-4591-AE13-AE8A79EB1A98}" destId="{B1828A2F-A19B-49DA-B2FF-8FFED5F33D12}" srcOrd="0" destOrd="0" presId="urn:microsoft.com/office/officeart/2005/8/layout/cycle2"/>
    <dgm:cxn modelId="{83B643B8-59D8-4279-A87A-82DAF1679CB6}" type="presOf" srcId="{98C91589-DDDA-489B-B8D4-3F9BEB977033}" destId="{16A928B3-6F3C-4185-BBC1-07D3CB29330F}" srcOrd="0" destOrd="0" presId="urn:microsoft.com/office/officeart/2005/8/layout/cycle2"/>
    <dgm:cxn modelId="{22704FC4-6F54-4BC7-990C-0954E5DB0C67}" type="presOf" srcId="{23545209-C866-4BE9-A355-5217D2A510F3}" destId="{39356656-960D-4464-AE3A-6320AD03F674}" srcOrd="0" destOrd="0" presId="urn:microsoft.com/office/officeart/2005/8/layout/cycle2"/>
    <dgm:cxn modelId="{B8BADBE4-0E38-4840-B217-C9C92F848D59}" srcId="{E7DCC220-60FC-418D-AE0A-C6868A24AF1B}" destId="{9F038128-BA59-481A-A494-B5D6ACCDC553}" srcOrd="2" destOrd="0" parTransId="{F26E5111-E6DD-4A6C-8DD8-ED47FADF2645}" sibTransId="{F31D4B6D-08A7-422F-AFD6-949E67000FA1}"/>
    <dgm:cxn modelId="{3D2154E9-EFC3-4879-A8BF-5127724A1909}" srcId="{E7DCC220-60FC-418D-AE0A-C6868A24AF1B}" destId="{23545209-C866-4BE9-A355-5217D2A510F3}" srcOrd="4" destOrd="0" parTransId="{8F6DF523-95FC-4609-8268-A882C66642C1}" sibTransId="{B0BAF968-CBEA-4264-A601-81757C135F81}"/>
    <dgm:cxn modelId="{513033F0-3181-47E6-B7B2-0E5C56D3B345}" type="presOf" srcId="{E7DCC220-60FC-418D-AE0A-C6868A24AF1B}" destId="{5A0710CF-D52E-4ED0-B526-B3C917F0EB13}" srcOrd="0" destOrd="0" presId="urn:microsoft.com/office/officeart/2005/8/layout/cycle2"/>
    <dgm:cxn modelId="{BD9D2DFB-8390-46A4-A43A-B499FA63A88D}" type="presOf" srcId="{025E94FC-9848-415C-AC46-BD5DF016B764}" destId="{DBBE5E23-4429-43A6-B5FB-B92F7C723136}" srcOrd="0" destOrd="0" presId="urn:microsoft.com/office/officeart/2005/8/layout/cycle2"/>
    <dgm:cxn modelId="{645C27FE-5897-45FC-A046-2EABD00F36AE}" type="presOf" srcId="{D22C6AA8-6D3F-4191-AE2B-612F5F977002}" destId="{A21D950C-064F-491F-9734-E9FE8E6869F1}" srcOrd="0" destOrd="0" presId="urn:microsoft.com/office/officeart/2005/8/layout/cycle2"/>
    <dgm:cxn modelId="{192CE6CC-6313-4ED9-BCC5-EB821AE96A0C}" type="presParOf" srcId="{5A0710CF-D52E-4ED0-B526-B3C917F0EB13}" destId="{84F852FE-B32E-4463-9619-0FAC7740EC91}" srcOrd="0" destOrd="0" presId="urn:microsoft.com/office/officeart/2005/8/layout/cycle2"/>
    <dgm:cxn modelId="{485C07CE-BE05-4B80-B07B-597F5D0415DF}" type="presParOf" srcId="{5A0710CF-D52E-4ED0-B526-B3C917F0EB13}" destId="{A21D950C-064F-491F-9734-E9FE8E6869F1}" srcOrd="1" destOrd="0" presId="urn:microsoft.com/office/officeart/2005/8/layout/cycle2"/>
    <dgm:cxn modelId="{409324BC-9B72-48AB-9650-1F4A20ECE17E}" type="presParOf" srcId="{A21D950C-064F-491F-9734-E9FE8E6869F1}" destId="{E5E6279A-348E-4170-BDB8-1D683273EA64}" srcOrd="0" destOrd="0" presId="urn:microsoft.com/office/officeart/2005/8/layout/cycle2"/>
    <dgm:cxn modelId="{91ACB898-DFAE-465D-9498-93B10EEFB061}" type="presParOf" srcId="{5A0710CF-D52E-4ED0-B526-B3C917F0EB13}" destId="{06DFB3A7-F320-4239-8410-1B89F077E8B7}" srcOrd="2" destOrd="0" presId="urn:microsoft.com/office/officeart/2005/8/layout/cycle2"/>
    <dgm:cxn modelId="{70374649-1D91-4430-BF64-9B385FC756F9}" type="presParOf" srcId="{5A0710CF-D52E-4ED0-B526-B3C917F0EB13}" destId="{DBBE5E23-4429-43A6-B5FB-B92F7C723136}" srcOrd="3" destOrd="0" presId="urn:microsoft.com/office/officeart/2005/8/layout/cycle2"/>
    <dgm:cxn modelId="{BB025CF8-9FB6-4CAE-A21A-86FE3D2265E9}" type="presParOf" srcId="{DBBE5E23-4429-43A6-B5FB-B92F7C723136}" destId="{6B9960D6-AE37-429A-964B-AAA873E47D2D}" srcOrd="0" destOrd="0" presId="urn:microsoft.com/office/officeart/2005/8/layout/cycle2"/>
    <dgm:cxn modelId="{05096360-9B4B-439B-8B31-40F6040471C7}" type="presParOf" srcId="{5A0710CF-D52E-4ED0-B526-B3C917F0EB13}" destId="{A0084C64-01A2-4867-BFF5-FE19AC31E360}" srcOrd="4" destOrd="0" presId="urn:microsoft.com/office/officeart/2005/8/layout/cycle2"/>
    <dgm:cxn modelId="{C5A76461-9510-41DF-8D9F-90A3A30BA050}" type="presParOf" srcId="{5A0710CF-D52E-4ED0-B526-B3C917F0EB13}" destId="{DD7E97E3-EA61-4C5C-B4C9-A5F43D1D8DF1}" srcOrd="5" destOrd="0" presId="urn:microsoft.com/office/officeart/2005/8/layout/cycle2"/>
    <dgm:cxn modelId="{7349EFD0-6CBA-45E1-A96D-63B896BB5974}" type="presParOf" srcId="{DD7E97E3-EA61-4C5C-B4C9-A5F43D1D8DF1}" destId="{15925BD1-F801-4E6E-ADDA-7B0AFB83BE9E}" srcOrd="0" destOrd="0" presId="urn:microsoft.com/office/officeart/2005/8/layout/cycle2"/>
    <dgm:cxn modelId="{2296E4CD-F991-4F10-BFC2-EB9C29F304CC}" type="presParOf" srcId="{5A0710CF-D52E-4ED0-B526-B3C917F0EB13}" destId="{16A928B3-6F3C-4185-BBC1-07D3CB29330F}" srcOrd="6" destOrd="0" presId="urn:microsoft.com/office/officeart/2005/8/layout/cycle2"/>
    <dgm:cxn modelId="{F13AFC6D-7B25-4571-887B-8DD338B17BE0}" type="presParOf" srcId="{5A0710CF-D52E-4ED0-B526-B3C917F0EB13}" destId="{B1828A2F-A19B-49DA-B2FF-8FFED5F33D12}" srcOrd="7" destOrd="0" presId="urn:microsoft.com/office/officeart/2005/8/layout/cycle2"/>
    <dgm:cxn modelId="{AFFE4A55-D146-4641-83BC-1E37A71E11F2}" type="presParOf" srcId="{B1828A2F-A19B-49DA-B2FF-8FFED5F33D12}" destId="{EBED8570-0DF2-499B-B7F5-88B85370C68C}" srcOrd="0" destOrd="0" presId="urn:microsoft.com/office/officeart/2005/8/layout/cycle2"/>
    <dgm:cxn modelId="{A0DB1A8B-4182-4A76-AD8F-B55545ABA2F1}" type="presParOf" srcId="{5A0710CF-D52E-4ED0-B526-B3C917F0EB13}" destId="{39356656-960D-4464-AE3A-6320AD03F674}" srcOrd="8" destOrd="0" presId="urn:microsoft.com/office/officeart/2005/8/layout/cycle2"/>
    <dgm:cxn modelId="{399BF2F2-06F3-43CF-9EE3-DEECB853EBAB}" type="presParOf" srcId="{5A0710CF-D52E-4ED0-B526-B3C917F0EB13}" destId="{637292AB-673B-401D-9F08-B9B795D3A3BA}" srcOrd="9" destOrd="0" presId="urn:microsoft.com/office/officeart/2005/8/layout/cycle2"/>
    <dgm:cxn modelId="{CD4C7947-F85D-4249-B579-76ABD357DD27}" type="presParOf" srcId="{637292AB-673B-401D-9F08-B9B795D3A3BA}" destId="{0F3BF3FD-71EB-47B6-8BF8-B807C4869CC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F852FE-B32E-4463-9619-0FAC7740EC91}">
      <dsp:nvSpPr>
        <dsp:cNvPr id="0" name=""/>
        <dsp:cNvSpPr/>
      </dsp:nvSpPr>
      <dsp:spPr>
        <a:xfrm>
          <a:off x="3476222" y="679389"/>
          <a:ext cx="1619865" cy="1505486"/>
        </a:xfrm>
        <a:prstGeom prst="ellipse">
          <a:avLst/>
        </a:prstGeom>
        <a:solidFill>
          <a:srgbClr val="3AC9F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ar-SA" sz="3300" kern="1200" dirty="0"/>
            <a:t>حق</a:t>
          </a:r>
          <a:endParaRPr lang="en-US" sz="3300" kern="1200" dirty="0"/>
        </a:p>
      </dsp:txBody>
      <dsp:txXfrm>
        <a:off x="3713446" y="899862"/>
        <a:ext cx="1145417" cy="1064540"/>
      </dsp:txXfrm>
    </dsp:sp>
    <dsp:sp modelId="{A21D950C-064F-491F-9734-E9FE8E6869F1}">
      <dsp:nvSpPr>
        <dsp:cNvPr id="0" name=""/>
        <dsp:cNvSpPr/>
      </dsp:nvSpPr>
      <dsp:spPr>
        <a:xfrm rot="2429989">
          <a:off x="4978131" y="1762047"/>
          <a:ext cx="500949" cy="40464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a:t>
          </a:r>
        </a:p>
      </dsp:txBody>
      <dsp:txXfrm>
        <a:off x="4992674" y="1803558"/>
        <a:ext cx="379555" cy="242788"/>
      </dsp:txXfrm>
    </dsp:sp>
    <dsp:sp modelId="{06DFB3A7-F320-4239-8410-1B89F077E8B7}">
      <dsp:nvSpPr>
        <dsp:cNvPr id="0" name=""/>
        <dsp:cNvSpPr/>
      </dsp:nvSpPr>
      <dsp:spPr>
        <a:xfrm>
          <a:off x="5308088" y="1907859"/>
          <a:ext cx="1619865" cy="1393602"/>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ar-SA" sz="3300" kern="1200" dirty="0"/>
            <a:t>دموع</a:t>
          </a:r>
          <a:endParaRPr lang="en-US" sz="3300" kern="1200" dirty="0"/>
        </a:p>
      </dsp:txBody>
      <dsp:txXfrm>
        <a:off x="5545312" y="2111947"/>
        <a:ext cx="1145417" cy="985426"/>
      </dsp:txXfrm>
    </dsp:sp>
    <dsp:sp modelId="{DBBE5E23-4429-43A6-B5FB-B92F7C723136}">
      <dsp:nvSpPr>
        <dsp:cNvPr id="0" name=""/>
        <dsp:cNvSpPr/>
      </dsp:nvSpPr>
      <dsp:spPr>
        <a:xfrm rot="6376513">
          <a:off x="5804327" y="3142273"/>
          <a:ext cx="153861" cy="5467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5833874" y="3229460"/>
        <a:ext cx="107703" cy="328022"/>
      </dsp:txXfrm>
    </dsp:sp>
    <dsp:sp modelId="{A0084C64-01A2-4867-BFF5-FE19AC31E360}">
      <dsp:nvSpPr>
        <dsp:cNvPr id="0" name=""/>
        <dsp:cNvSpPr/>
      </dsp:nvSpPr>
      <dsp:spPr>
        <a:xfrm>
          <a:off x="4802441" y="3526685"/>
          <a:ext cx="1619865" cy="1619865"/>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ar-SA" sz="3300" kern="1200" dirty="0"/>
            <a:t>الجماعة</a:t>
          </a:r>
          <a:endParaRPr lang="en-US" sz="3300" kern="1200" dirty="0"/>
        </a:p>
      </dsp:txBody>
      <dsp:txXfrm>
        <a:off x="5039665" y="3763909"/>
        <a:ext cx="1145417" cy="1145417"/>
      </dsp:txXfrm>
    </dsp:sp>
    <dsp:sp modelId="{DD7E97E3-EA61-4C5C-B4C9-A5F43D1D8DF1}">
      <dsp:nvSpPr>
        <dsp:cNvPr id="0" name=""/>
        <dsp:cNvSpPr/>
      </dsp:nvSpPr>
      <dsp:spPr>
        <a:xfrm rot="10508886">
          <a:off x="4108652" y="4169964"/>
          <a:ext cx="493472" cy="5467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4256429" y="4273044"/>
        <a:ext cx="345430" cy="328022"/>
      </dsp:txXfrm>
    </dsp:sp>
    <dsp:sp modelId="{16A928B3-6F3C-4185-BBC1-07D3CB29330F}">
      <dsp:nvSpPr>
        <dsp:cNvPr id="0" name=""/>
        <dsp:cNvSpPr/>
      </dsp:nvSpPr>
      <dsp:spPr>
        <a:xfrm>
          <a:off x="2260637" y="3742444"/>
          <a:ext cx="1619865" cy="1619865"/>
        </a:xfrm>
        <a:prstGeom prst="ellipse">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ar-SA" sz="3300" kern="1200" dirty="0"/>
            <a:t>يبين</a:t>
          </a:r>
          <a:endParaRPr lang="en-US" sz="3300" kern="1200" dirty="0"/>
        </a:p>
      </dsp:txBody>
      <dsp:txXfrm>
        <a:off x="2497861" y="3979668"/>
        <a:ext cx="1145417" cy="1145417"/>
      </dsp:txXfrm>
    </dsp:sp>
    <dsp:sp modelId="{B1828A2F-A19B-49DA-B2FF-8FFED5F33D12}">
      <dsp:nvSpPr>
        <dsp:cNvPr id="0" name=""/>
        <dsp:cNvSpPr/>
      </dsp:nvSpPr>
      <dsp:spPr>
        <a:xfrm rot="14978478">
          <a:off x="2571580" y="3291965"/>
          <a:ext cx="265430" cy="5467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2625246" y="3438633"/>
        <a:ext cx="185801" cy="328022"/>
      </dsp:txXfrm>
    </dsp:sp>
    <dsp:sp modelId="{39356656-960D-4464-AE3A-6320AD03F674}">
      <dsp:nvSpPr>
        <dsp:cNvPr id="0" name=""/>
        <dsp:cNvSpPr/>
      </dsp:nvSpPr>
      <dsp:spPr>
        <a:xfrm>
          <a:off x="1522862" y="1754239"/>
          <a:ext cx="1619865" cy="1619865"/>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ar-SA" sz="3300" kern="1200" dirty="0"/>
            <a:t>بهيمة</a:t>
          </a:r>
          <a:endParaRPr lang="en-US" sz="3300" kern="1200" dirty="0"/>
        </a:p>
      </dsp:txBody>
      <dsp:txXfrm>
        <a:off x="1760086" y="1991463"/>
        <a:ext cx="1145417" cy="1145417"/>
      </dsp:txXfrm>
    </dsp:sp>
    <dsp:sp modelId="{637292AB-673B-401D-9F08-B9B795D3A3BA}">
      <dsp:nvSpPr>
        <dsp:cNvPr id="0" name=""/>
        <dsp:cNvSpPr/>
      </dsp:nvSpPr>
      <dsp:spPr>
        <a:xfrm rot="19794373">
          <a:off x="3134587" y="1725804"/>
          <a:ext cx="346309" cy="5467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141589" y="1861192"/>
        <a:ext cx="242416" cy="32802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C4205-E6B5-48E2-BC84-38078BF91121}" type="datetimeFigureOut">
              <a:rPr lang="en-US" smtClean="0"/>
              <a:t>10/14/2020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0FD8C-D6C0-44D7-B4D4-19CCA2AF0449}" type="slidenum">
              <a:rPr lang="en-US" smtClean="0"/>
              <a:t>‹#›</a:t>
            </a:fld>
            <a:endParaRPr lang="en-US"/>
          </a:p>
        </p:txBody>
      </p:sp>
    </p:spTree>
    <p:extLst>
      <p:ext uri="{BB962C8B-B14F-4D97-AF65-F5344CB8AC3E}">
        <p14:creationId xmlns:p14="http://schemas.microsoft.com/office/powerpoint/2010/main" val="28270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0FD8C-D6C0-44D7-B4D4-19CCA2AF0449}" type="slidenum">
              <a:rPr lang="en-US" smtClean="0"/>
              <a:t>7</a:t>
            </a:fld>
            <a:endParaRPr lang="en-US"/>
          </a:p>
        </p:txBody>
      </p:sp>
    </p:spTree>
    <p:extLst>
      <p:ext uri="{BB962C8B-B14F-4D97-AF65-F5344CB8AC3E}">
        <p14:creationId xmlns:p14="http://schemas.microsoft.com/office/powerpoint/2010/main" val="680927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2BCD4B1-578F-40EB-873D-B834D7FBE17A}"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293907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CD4B1-578F-40EB-873D-B834D7FBE17A}"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213657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CD4B1-578F-40EB-873D-B834D7FBE17A}"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2345234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9F1F9-D412-4660-B698-19647798F7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13196E-9E98-4F45-84D3-42AAACCEA5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C1B121-2089-449A-A5BA-2FDE976A80C8}"/>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5" name="Footer Placeholder 4">
            <a:extLst>
              <a:ext uri="{FF2B5EF4-FFF2-40B4-BE49-F238E27FC236}">
                <a16:creationId xmlns:a16="http://schemas.microsoft.com/office/drawing/2014/main" id="{9117CEEB-0C2D-4F7F-A2BD-A387BF5899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7472E5-095D-4F96-AE58-808744A1293A}"/>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3017659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0D56-342D-4AC8-A14C-D16200C5EF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DA3F4C-A7DE-454D-9A6D-C7B8F1AF5C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F07D3B-BC92-4F69-8583-D8B524356CB0}"/>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5" name="Footer Placeholder 4">
            <a:extLst>
              <a:ext uri="{FF2B5EF4-FFF2-40B4-BE49-F238E27FC236}">
                <a16:creationId xmlns:a16="http://schemas.microsoft.com/office/drawing/2014/main" id="{C06959F9-72B8-4609-8E42-58DCC20883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F56902-46C5-4832-82EB-B7CE66B42BAA}"/>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2209051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3A7F9-CB21-4C49-B8DF-10FB3219F9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0E1D69-C1C3-4F1C-9F7C-DAE187583F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8F53335-2ACC-459F-B7A5-8E4E9A286DDE}"/>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5" name="Footer Placeholder 4">
            <a:extLst>
              <a:ext uri="{FF2B5EF4-FFF2-40B4-BE49-F238E27FC236}">
                <a16:creationId xmlns:a16="http://schemas.microsoft.com/office/drawing/2014/main" id="{891EB6C0-B638-466F-998D-178395284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8D72E-9A15-4FB3-83F4-519644B3AB4C}"/>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1270754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ABB79-640B-4BA3-9E60-719BA391D0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84254B-DFCD-44FB-A9B4-CC41889CDAF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F5C2EB-9906-4C7C-AFBE-C07467912D4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80EE88-9BBD-452E-AE1F-5B43EB3B7948}"/>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6" name="Footer Placeholder 5">
            <a:extLst>
              <a:ext uri="{FF2B5EF4-FFF2-40B4-BE49-F238E27FC236}">
                <a16:creationId xmlns:a16="http://schemas.microsoft.com/office/drawing/2014/main" id="{E82C97E5-DF96-494F-84E7-DEED37ADE5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090C3-AA9A-499E-BBB2-F2CC0C750616}"/>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374688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B96E8-E7F5-4C01-9DBA-B79BA83F03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9DA0D8-F4A9-46DC-88B3-64501D497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720F18-AE34-459C-8034-0721A468BB8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A5CC99-DFD4-457A-9324-03FF781A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9CFCAC-564D-4BFB-B8AC-FA4A108E28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5D3B68-5604-4CD4-AF6E-9F290EAB5F9E}"/>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8" name="Footer Placeholder 7">
            <a:extLst>
              <a:ext uri="{FF2B5EF4-FFF2-40B4-BE49-F238E27FC236}">
                <a16:creationId xmlns:a16="http://schemas.microsoft.com/office/drawing/2014/main" id="{C46DBA35-CBBD-4FDB-BD84-DFBE27D193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BE3FC4-8A4F-407E-A76E-864B09D57A84}"/>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934465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BB18D-24C9-4AFF-8A65-D6E2C1644F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D8BBC7-2A15-4B91-83B0-AEBAE2E8FB5A}"/>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4" name="Footer Placeholder 3">
            <a:extLst>
              <a:ext uri="{FF2B5EF4-FFF2-40B4-BE49-F238E27FC236}">
                <a16:creationId xmlns:a16="http://schemas.microsoft.com/office/drawing/2014/main" id="{8E964C26-37A8-476B-AEF7-F3757FA928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043113-2A9E-4453-A56F-8A9622DE9125}"/>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6984669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85CFAE-5924-480A-B169-5BCE82482FB7}"/>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3" name="Footer Placeholder 2">
            <a:extLst>
              <a:ext uri="{FF2B5EF4-FFF2-40B4-BE49-F238E27FC236}">
                <a16:creationId xmlns:a16="http://schemas.microsoft.com/office/drawing/2014/main" id="{62EF345B-C3CF-4665-B642-4DF725DA9A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854676-C680-4420-978E-83D3E8EEF4B1}"/>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88960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0A34-DC8A-435C-8840-0DD7C7F997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2B9B32-C2D8-494D-86F8-16BFE218E7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B2C7CE-F750-4AD1-BBD6-97A6327EE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328D83-1E15-4A18-80AF-A8AC1CB5AA91}"/>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6" name="Footer Placeholder 5">
            <a:extLst>
              <a:ext uri="{FF2B5EF4-FFF2-40B4-BE49-F238E27FC236}">
                <a16:creationId xmlns:a16="http://schemas.microsoft.com/office/drawing/2014/main" id="{68076AE0-463E-4378-B4AC-837FFF8B86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30850D-840D-4F60-A5F1-16815DCF2E7C}"/>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193049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CD4B1-578F-40EB-873D-B834D7FBE17A}"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27725437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6F493-85F4-4F0A-B022-EC6E81A36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5A5CEB-15CE-4345-A86D-1A4DFA7FEF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42C6D5-B767-4F80-A542-75F754532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61DEDA-AF33-433C-87FC-C79830D7F858}"/>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6" name="Footer Placeholder 5">
            <a:extLst>
              <a:ext uri="{FF2B5EF4-FFF2-40B4-BE49-F238E27FC236}">
                <a16:creationId xmlns:a16="http://schemas.microsoft.com/office/drawing/2014/main" id="{71454C2B-8522-4F22-ABFF-9323D2A2E0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7F704-D8D2-4E1F-B799-1AA8605701A5}"/>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753347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2143-866B-4F8C-BDDB-8BA67047C6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14D636-535D-4854-9803-EFFB1D8AD9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FAD27-6496-4226-84FB-75672969A06E}"/>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5" name="Footer Placeholder 4">
            <a:extLst>
              <a:ext uri="{FF2B5EF4-FFF2-40B4-BE49-F238E27FC236}">
                <a16:creationId xmlns:a16="http://schemas.microsoft.com/office/drawing/2014/main" id="{83D44550-16F0-48BE-93FF-DC968976A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C04922-05C7-4DC2-8DB6-FC5E53402BEB}"/>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29345067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A542EE-B987-4669-97A0-1E6898E8AB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98F01C-A81A-468F-A296-BB2A966A43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E526A-4847-4CE9-B4D2-10F014EC315C}"/>
              </a:ext>
            </a:extLst>
          </p:cNvPr>
          <p:cNvSpPr>
            <a:spLocks noGrp="1"/>
          </p:cNvSpPr>
          <p:nvPr>
            <p:ph type="dt" sz="half" idx="10"/>
          </p:nvPr>
        </p:nvSpPr>
        <p:spPr/>
        <p:txBody>
          <a:bodyPr/>
          <a:lstStyle/>
          <a:p>
            <a:fld id="{84F3986F-ABCF-47C5-904D-3E39DC214452}" type="datetimeFigureOut">
              <a:rPr lang="en-US" smtClean="0"/>
              <a:pPr/>
              <a:t>10/14/2020</a:t>
            </a:fld>
            <a:endParaRPr lang="en-US"/>
          </a:p>
        </p:txBody>
      </p:sp>
      <p:sp>
        <p:nvSpPr>
          <p:cNvPr id="5" name="Footer Placeholder 4">
            <a:extLst>
              <a:ext uri="{FF2B5EF4-FFF2-40B4-BE49-F238E27FC236}">
                <a16:creationId xmlns:a16="http://schemas.microsoft.com/office/drawing/2014/main" id="{31D7B317-A00D-41B7-8FE7-42D782C7C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A051B1-6938-4CF9-BF4E-28C746AC44AB}"/>
              </a:ext>
            </a:extLst>
          </p:cNvPr>
          <p:cNvSpPr>
            <a:spLocks noGrp="1"/>
          </p:cNvSpPr>
          <p:nvPr>
            <p:ph type="sldNum" sz="quarter" idx="12"/>
          </p:nvPr>
        </p:nvSpPr>
        <p:spPr/>
        <p:txBody>
          <a:bodyPr/>
          <a:lstStyle/>
          <a:p>
            <a:fld id="{7578C220-C3F8-4574-9EFE-3C0A4632F21C}" type="slidenum">
              <a:rPr lang="en-US" smtClean="0"/>
              <a:pPr/>
              <a:t>‹#›</a:t>
            </a:fld>
            <a:endParaRPr lang="en-US"/>
          </a:p>
        </p:txBody>
      </p:sp>
    </p:spTree>
    <p:extLst>
      <p:ext uri="{BB962C8B-B14F-4D97-AF65-F5344CB8AC3E}">
        <p14:creationId xmlns:p14="http://schemas.microsoft.com/office/powerpoint/2010/main" val="1884662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CD4B1-578F-40EB-873D-B834D7FBE17A}"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271005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BCD4B1-578F-40EB-873D-B834D7FBE17A}"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107425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CD4B1-578F-40EB-873D-B834D7FBE17A}"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3080047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BCD4B1-578F-40EB-873D-B834D7FBE17A}"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154732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CD4B1-578F-40EB-873D-B834D7FBE17A}"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90702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BCD4B1-578F-40EB-873D-B834D7FBE17A}"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908296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BCD4B1-578F-40EB-873D-B834D7FBE17A}"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97B76-B8E6-4F9B-B344-9632BDCC8808}" type="slidenum">
              <a:rPr lang="en-US" smtClean="0"/>
              <a:t>‹#›</a:t>
            </a:fld>
            <a:endParaRPr lang="en-US"/>
          </a:p>
        </p:txBody>
      </p:sp>
    </p:spTree>
    <p:extLst>
      <p:ext uri="{BB962C8B-B14F-4D97-AF65-F5344CB8AC3E}">
        <p14:creationId xmlns:p14="http://schemas.microsoft.com/office/powerpoint/2010/main" val="5745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CD4B1-578F-40EB-873D-B834D7FBE17A}" type="datetimeFigureOut">
              <a:rPr lang="en-US" smtClean="0"/>
              <a:t>10/14/2020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97B76-B8E6-4F9B-B344-9632BDCC8808}" type="slidenum">
              <a:rPr lang="en-US" smtClean="0"/>
              <a:t>‹#›</a:t>
            </a:fld>
            <a:endParaRPr lang="en-US"/>
          </a:p>
        </p:txBody>
      </p:sp>
    </p:spTree>
    <p:extLst>
      <p:ext uri="{BB962C8B-B14F-4D97-AF65-F5344CB8AC3E}">
        <p14:creationId xmlns:p14="http://schemas.microsoft.com/office/powerpoint/2010/main" val="2518278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DC9939-B015-49E7-ACEA-D82120358D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B945A9-6E62-4F99-AD89-AA34ED2362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58964-63C4-4C44-9693-ED377CE9E4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3986F-ABCF-47C5-904D-3E39DC214452}" type="datetimeFigureOut">
              <a:rPr lang="en-US" smtClean="0"/>
              <a:pPr/>
              <a:t>10/14/2020</a:t>
            </a:fld>
            <a:endParaRPr lang="en-US"/>
          </a:p>
        </p:txBody>
      </p:sp>
      <p:sp>
        <p:nvSpPr>
          <p:cNvPr id="5" name="Footer Placeholder 4">
            <a:extLst>
              <a:ext uri="{FF2B5EF4-FFF2-40B4-BE49-F238E27FC236}">
                <a16:creationId xmlns:a16="http://schemas.microsoft.com/office/drawing/2014/main" id="{E66CA439-E269-45EE-BC48-598512697D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F3B0B3-27BA-4832-A096-FA80CC8458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8C220-C3F8-4574-9EFE-3C0A4632F21C}" type="slidenum">
              <a:rPr lang="en-US" smtClean="0"/>
              <a:pPr/>
              <a:t>‹#›</a:t>
            </a:fld>
            <a:endParaRPr lang="en-US"/>
          </a:p>
        </p:txBody>
      </p:sp>
    </p:spTree>
    <p:extLst>
      <p:ext uri="{BB962C8B-B14F-4D97-AF65-F5344CB8AC3E}">
        <p14:creationId xmlns:p14="http://schemas.microsoft.com/office/powerpoint/2010/main" val="2663629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68371" y="272955"/>
            <a:ext cx="3302757" cy="1015663"/>
          </a:xfrm>
          <a:prstGeom prst="rect">
            <a:avLst/>
          </a:prstGeom>
          <a:solidFill>
            <a:srgbClr val="FF00FF"/>
          </a:solidFill>
        </p:spPr>
        <p:txBody>
          <a:bodyPr wrap="square" rtlCol="0">
            <a:spAutoFit/>
          </a:bodyPr>
          <a:lstStyle/>
          <a:p>
            <a:r>
              <a:rPr lang="ar-SA" sz="6000" dirty="0"/>
              <a:t>السلام عليكم</a:t>
            </a:r>
            <a:endParaRPr lang="en-US" sz="6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9750" y="1630907"/>
            <a:ext cx="1425002" cy="1856096"/>
          </a:xfrm>
          <a:prstGeom prst="rect">
            <a:avLst/>
          </a:prstGeom>
        </p:spPr>
      </p:pic>
      <p:sp>
        <p:nvSpPr>
          <p:cNvPr id="11" name="Oval 10"/>
          <p:cNvSpPr/>
          <p:nvPr/>
        </p:nvSpPr>
        <p:spPr>
          <a:xfrm>
            <a:off x="2286003" y="2074460"/>
            <a:ext cx="2750021" cy="245659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t>اهلا و سهلا</a:t>
            </a:r>
            <a:endParaRPr lang="en-US" sz="3200" dirty="0"/>
          </a:p>
        </p:txBody>
      </p:sp>
    </p:spTree>
    <p:extLst>
      <p:ext uri="{BB962C8B-B14F-4D97-AF65-F5344CB8AC3E}">
        <p14:creationId xmlns:p14="http://schemas.microsoft.com/office/powerpoint/2010/main" val="368981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2000"/>
                                        <p:tgtEl>
                                          <p:spTgt spid="11"/>
                                        </p:tgtEl>
                                      </p:cBhvr>
                                    </p:animEffect>
                                    <p:anim calcmode="lin" valueType="num">
                                      <p:cBhvr>
                                        <p:cTn id="22" dur="2000" fill="hold"/>
                                        <p:tgtEl>
                                          <p:spTgt spid="11"/>
                                        </p:tgtEl>
                                        <p:attrNameLst>
                                          <p:attrName>ppt_w</p:attrName>
                                        </p:attrNameLst>
                                      </p:cBhvr>
                                      <p:tavLst>
                                        <p:tav tm="0" fmla="#ppt_w*sin(2.5*pi*$)">
                                          <p:val>
                                            <p:fltVal val="0"/>
                                          </p:val>
                                        </p:tav>
                                        <p:tav tm="100000">
                                          <p:val>
                                            <p:fltVal val="1"/>
                                          </p:val>
                                        </p:tav>
                                      </p:tavLst>
                                    </p:anim>
                                    <p:anim calcmode="lin" valueType="num">
                                      <p:cBhvr>
                                        <p:cTn id="23"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path" presetSubtype="0" repeatCount="indefinite" accel="50000" decel="50000" fill="hold" nodeType="clickEffect">
                                  <p:stCondLst>
                                    <p:cond delay="0"/>
                                  </p:stCondLst>
                                  <p:endCondLst>
                                    <p:cond evt="onNext" delay="0">
                                      <p:tgtEl>
                                        <p:sldTgt/>
                                      </p:tgtEl>
                                    </p:cond>
                                  </p:endCondLst>
                                  <p:childTnLst>
                                    <p:animMotion origin="layout" path="M -0.47148 -0.22199 C -0.38476 -0.22199 -0.31419 -0.07037 -0.31419 0.11666 C -0.31419 0.30416 -0.38476 0.45671 -0.47148 0.45671 C -0.55781 0.45671 -0.62773 0.30416 -0.62773 0.11666 C -0.62773 -0.07037 -0.55781 -0.22199 -0.47148 -0.22199 Z " pathEditMode="relative" rAng="0" ptsTypes="AAAAA">
                                      <p:cBhvr>
                                        <p:cTn id="27" dur="2000" fill="hold"/>
                                        <p:tgtEl>
                                          <p:spTgt spid="5"/>
                                        </p:tgtEl>
                                        <p:attrNameLst>
                                          <p:attrName>ppt_x</p:attrName>
                                          <p:attrName>ppt_y</p:attrName>
                                        </p:attrNameLst>
                                      </p:cBhvr>
                                      <p:rCtr x="52" y="3393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8664" y="0"/>
            <a:ext cx="1930403" cy="1921933"/>
          </a:xfrm>
          <a:prstGeom prst="ellipse">
            <a:avLst/>
          </a:prstGeom>
          <a:solidFill>
            <a:srgbClr val="3AC9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a:latin typeface="NikoshBAN" panose="02000000000000000000" pitchFamily="2" charset="0"/>
                <a:cs typeface="NikoshBAN" panose="02000000000000000000" pitchFamily="2" charset="0"/>
              </a:rPr>
              <a:t>অধিকার</a:t>
            </a:r>
            <a:endParaRPr lang="en-US" sz="2400" dirty="0">
              <a:latin typeface="NikoshBAN" panose="02000000000000000000" pitchFamily="2" charset="0"/>
              <a:cs typeface="NikoshBAN" panose="02000000000000000000" pitchFamily="2" charset="0"/>
            </a:endParaRPr>
          </a:p>
        </p:txBody>
      </p:sp>
      <p:sp>
        <p:nvSpPr>
          <p:cNvPr id="5" name="Oval 4"/>
          <p:cNvSpPr/>
          <p:nvPr/>
        </p:nvSpPr>
        <p:spPr>
          <a:xfrm>
            <a:off x="598347" y="2433874"/>
            <a:ext cx="1930403" cy="20574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latin typeface="NikoshBAN" panose="02000000000000000000" pitchFamily="2" charset="0"/>
                <a:cs typeface="NikoshBAN" panose="02000000000000000000" pitchFamily="2" charset="0"/>
              </a:rPr>
              <a:t>শিশু</a:t>
            </a:r>
            <a:endParaRPr lang="en-US" sz="4000" dirty="0">
              <a:latin typeface="NikoshBAN" panose="02000000000000000000" pitchFamily="2" charset="0"/>
              <a:cs typeface="NikoshBAN" panose="02000000000000000000" pitchFamily="2" charset="0"/>
            </a:endParaRPr>
          </a:p>
        </p:txBody>
      </p:sp>
      <p:sp>
        <p:nvSpPr>
          <p:cNvPr id="7" name="Oval 6"/>
          <p:cNvSpPr/>
          <p:nvPr/>
        </p:nvSpPr>
        <p:spPr>
          <a:xfrm>
            <a:off x="634997" y="4810695"/>
            <a:ext cx="2116667"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a:latin typeface="NikoshBAN" panose="02000000000000000000" pitchFamily="2" charset="0"/>
                <a:cs typeface="NikoshBAN" panose="02000000000000000000" pitchFamily="2" charset="0"/>
              </a:rPr>
              <a:t>আঘাত করা</a:t>
            </a:r>
            <a:endParaRPr lang="en-US" sz="2000" dirty="0">
              <a:latin typeface="NikoshBAN" panose="02000000000000000000" pitchFamily="2" charset="0"/>
              <a:cs typeface="NikoshBAN" panose="02000000000000000000" pitchFamily="2" charset="0"/>
            </a:endParaRPr>
          </a:p>
        </p:txBody>
      </p:sp>
      <p:sp>
        <p:nvSpPr>
          <p:cNvPr id="8" name="Oval 7"/>
          <p:cNvSpPr/>
          <p:nvPr/>
        </p:nvSpPr>
        <p:spPr>
          <a:xfrm>
            <a:off x="3515939" y="4378809"/>
            <a:ext cx="2023535" cy="1964266"/>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latin typeface="NikoshBAN" panose="02000000000000000000" pitchFamily="2" charset="0"/>
                <a:cs typeface="NikoshBAN" panose="02000000000000000000" pitchFamily="2" charset="0"/>
              </a:rPr>
              <a:t>অসহায়</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7620001" y="960966"/>
            <a:ext cx="1202266" cy="707886"/>
          </a:xfrm>
          <a:prstGeom prst="rect">
            <a:avLst/>
          </a:prstGeom>
          <a:blipFill>
            <a:blip r:embed="rId2"/>
            <a:tile tx="0" ty="0" sx="100000" sy="100000" flip="none" algn="tl"/>
          </a:blipFill>
        </p:spPr>
        <p:txBody>
          <a:bodyPr wrap="square" rtlCol="0">
            <a:spAutoFit/>
          </a:bodyPr>
          <a:lstStyle/>
          <a:p>
            <a:r>
              <a:rPr lang="ar-SA" sz="4000" dirty="0">
                <a:latin typeface="Times New Roman" panose="02020603050405020304" pitchFamily="18" charset="0"/>
                <a:cs typeface="Times New Roman" panose="02020603050405020304" pitchFamily="18" charset="0"/>
              </a:rPr>
              <a:t>جرح</a:t>
            </a:r>
            <a:endParaRPr lang="en-US" sz="40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7620001" y="2150533"/>
            <a:ext cx="1320799" cy="707886"/>
          </a:xfrm>
          <a:prstGeom prst="rect">
            <a:avLst/>
          </a:prstGeom>
          <a:blipFill>
            <a:blip r:embed="rId3"/>
            <a:tile tx="0" ty="0" sx="100000" sy="100000" flip="none" algn="tl"/>
          </a:blipFill>
        </p:spPr>
        <p:txBody>
          <a:bodyPr wrap="square" rtlCol="0">
            <a:spAutoFit/>
          </a:bodyPr>
          <a:lstStyle/>
          <a:p>
            <a:r>
              <a:rPr lang="ar-SA" sz="4000" dirty="0"/>
              <a:t>مسكين</a:t>
            </a:r>
            <a:endParaRPr lang="en-US" sz="4000" dirty="0"/>
          </a:p>
        </p:txBody>
      </p:sp>
      <p:sp>
        <p:nvSpPr>
          <p:cNvPr id="11" name="TextBox 10"/>
          <p:cNvSpPr txBox="1"/>
          <p:nvPr/>
        </p:nvSpPr>
        <p:spPr>
          <a:xfrm>
            <a:off x="7620001" y="3218933"/>
            <a:ext cx="1490132" cy="707886"/>
          </a:xfrm>
          <a:prstGeom prst="rect">
            <a:avLst/>
          </a:prstGeom>
          <a:blipFill>
            <a:blip r:embed="rId4"/>
            <a:tile tx="0" ty="0" sx="100000" sy="100000" flip="none" algn="tl"/>
          </a:blipFill>
        </p:spPr>
        <p:txBody>
          <a:bodyPr wrap="square" rtlCol="0">
            <a:spAutoFit/>
          </a:bodyPr>
          <a:lstStyle/>
          <a:p>
            <a:r>
              <a:rPr lang="ar-SA" sz="4000" dirty="0"/>
              <a:t>الاطفال</a:t>
            </a:r>
            <a:endParaRPr lang="en-US" sz="4000" dirty="0"/>
          </a:p>
        </p:txBody>
      </p:sp>
      <p:sp>
        <p:nvSpPr>
          <p:cNvPr id="12" name="TextBox 11"/>
          <p:cNvSpPr txBox="1"/>
          <p:nvPr/>
        </p:nvSpPr>
        <p:spPr>
          <a:xfrm>
            <a:off x="7620001" y="4222799"/>
            <a:ext cx="1286931" cy="707886"/>
          </a:xfrm>
          <a:prstGeom prst="rect">
            <a:avLst/>
          </a:prstGeom>
          <a:solidFill>
            <a:schemeClr val="accent2"/>
          </a:solidFill>
        </p:spPr>
        <p:txBody>
          <a:bodyPr wrap="square" rtlCol="0">
            <a:spAutoFit/>
          </a:bodyPr>
          <a:lstStyle/>
          <a:p>
            <a:r>
              <a:rPr lang="ar-SA" sz="4000" dirty="0"/>
              <a:t>الحق</a:t>
            </a:r>
            <a:endParaRPr lang="en-US" sz="4000" dirty="0"/>
          </a:p>
        </p:txBody>
      </p:sp>
      <p:sp>
        <p:nvSpPr>
          <p:cNvPr id="13" name="5-Point Star 12"/>
          <p:cNvSpPr/>
          <p:nvPr/>
        </p:nvSpPr>
        <p:spPr>
          <a:xfrm>
            <a:off x="718334" y="4930685"/>
            <a:ext cx="651936" cy="860515"/>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598347" y="2939919"/>
            <a:ext cx="795870" cy="802705"/>
          </a:xfrm>
          <a:prstGeom prst="star5">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977897" y="163994"/>
            <a:ext cx="651936" cy="626533"/>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3977057" y="4378809"/>
            <a:ext cx="1058335" cy="762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523018" y="314635"/>
            <a:ext cx="2961565" cy="646331"/>
          </a:xfrm>
          <a:prstGeom prst="rect">
            <a:avLst/>
          </a:prstGeom>
          <a:solidFill>
            <a:srgbClr val="FF00FF"/>
          </a:solidFill>
        </p:spPr>
        <p:txBody>
          <a:bodyPr wrap="square" rtlCol="0">
            <a:spAutoFit/>
          </a:bodyPr>
          <a:lstStyle/>
          <a:p>
            <a:r>
              <a:rPr lang="ar-SA" sz="3600" dirty="0"/>
              <a:t>معانى المفردات</a:t>
            </a:r>
            <a:endParaRPr lang="en-US" sz="3600" dirty="0"/>
          </a:p>
        </p:txBody>
      </p:sp>
    </p:spTree>
    <p:extLst>
      <p:ext uri="{BB962C8B-B14F-4D97-AF65-F5344CB8AC3E}">
        <p14:creationId xmlns:p14="http://schemas.microsoft.com/office/powerpoint/2010/main" val="6579252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ppt_w</p:attrName>
                                        </p:attrNameLst>
                                      </p:cBhvr>
                                      <p:tavLst>
                                        <p:tav tm="0" fmla="#ppt_w*sin(2.5*pi*$)">
                                          <p:val>
                                            <p:fltVal val="0"/>
                                          </p:val>
                                        </p:tav>
                                        <p:tav tm="100000">
                                          <p:val>
                                            <p:fltVal val="1"/>
                                          </p:val>
                                        </p:tav>
                                      </p:tavLst>
                                    </p:anim>
                                    <p:anim calcmode="lin" valueType="num">
                                      <p:cBhvr>
                                        <p:cTn id="9" dur="20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0"/>
                  </p:tgtEl>
                </p:cond>
              </p:nextCondLst>
            </p:seq>
            <p:seq concurrent="1" nextAc="seek">
              <p:cTn id="10" restart="whenNotActive" fill="hold" evtFilter="cancelBubble" nodeType="interactiveSeq">
                <p:stCondLst>
                  <p:cond evt="onClick" delay="0">
                    <p:tgtEl>
                      <p:spTgt spid="12"/>
                    </p:tgtEl>
                  </p:cond>
                </p:stCondLst>
                <p:endSync evt="end" delay="0">
                  <p:rtn val="all"/>
                </p:endSync>
                <p:childTnLst>
                  <p:par>
                    <p:cTn id="11" fill="hold">
                      <p:stCondLst>
                        <p:cond delay="0"/>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2000"/>
                                        <p:tgtEl>
                                          <p:spTgt spid="15"/>
                                        </p:tgtEl>
                                      </p:cBhvr>
                                    </p:animEffect>
                                    <p:anim calcmode="lin" valueType="num">
                                      <p:cBhvr>
                                        <p:cTn id="16" dur="2000" fill="hold"/>
                                        <p:tgtEl>
                                          <p:spTgt spid="15"/>
                                        </p:tgtEl>
                                        <p:attrNameLst>
                                          <p:attrName>ppt_w</p:attrName>
                                        </p:attrNameLst>
                                      </p:cBhvr>
                                      <p:tavLst>
                                        <p:tav tm="0" fmla="#ppt_w*sin(2.5*pi*$)">
                                          <p:val>
                                            <p:fltVal val="0"/>
                                          </p:val>
                                        </p:tav>
                                        <p:tav tm="100000">
                                          <p:val>
                                            <p:fltVal val="1"/>
                                          </p:val>
                                        </p:tav>
                                      </p:tavLst>
                                    </p:anim>
                                    <p:anim calcmode="lin" valueType="num">
                                      <p:cBhvr>
                                        <p:cTn id="17" dur="2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2"/>
                  </p:tgtEl>
                </p:cond>
              </p:nextCondLst>
            </p:seq>
            <p:seq concurrent="1" nextAc="seek">
              <p:cTn id="18" restart="whenNotActive" fill="hold" evtFilter="cancelBubble" nodeType="interactiveSeq">
                <p:stCondLst>
                  <p:cond evt="onClick" delay="0">
                    <p:tgtEl>
                      <p:spTgt spid="11"/>
                    </p:tgtEl>
                  </p:cond>
                </p:stCondLst>
                <p:endSync evt="end" delay="0">
                  <p:rtn val="all"/>
                </p:endSync>
                <p:childTnLst>
                  <p:par>
                    <p:cTn id="19" fill="hold">
                      <p:stCondLst>
                        <p:cond delay="0"/>
                      </p:stCondLst>
                      <p:childTnLst>
                        <p:par>
                          <p:cTn id="20" fill="hold">
                            <p:stCondLst>
                              <p:cond delay="0"/>
                            </p:stCondLst>
                            <p:childTnLst>
                              <p:par>
                                <p:cTn id="21" presetID="45"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anim calcmode="lin" valueType="num">
                                      <p:cBhvr>
                                        <p:cTn id="24" dur="2000" fill="hold"/>
                                        <p:tgtEl>
                                          <p:spTgt spid="14"/>
                                        </p:tgtEl>
                                        <p:attrNameLst>
                                          <p:attrName>ppt_w</p:attrName>
                                        </p:attrNameLst>
                                      </p:cBhvr>
                                      <p:tavLst>
                                        <p:tav tm="0" fmla="#ppt_w*sin(2.5*pi*$)">
                                          <p:val>
                                            <p:fltVal val="0"/>
                                          </p:val>
                                        </p:tav>
                                        <p:tav tm="100000">
                                          <p:val>
                                            <p:fltVal val="1"/>
                                          </p:val>
                                        </p:tav>
                                      </p:tavLst>
                                    </p:anim>
                                    <p:anim calcmode="lin" valueType="num">
                                      <p:cBhvr>
                                        <p:cTn id="25"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11"/>
                  </p:tgtEl>
                </p:cond>
              </p:nextCondLst>
            </p:seq>
            <p:seq concurrent="1" nextAc="seek">
              <p:cTn id="26" restart="whenNotActive" fill="hold" evtFilter="cancelBubble" nodeType="interactiveSeq">
                <p:stCondLst>
                  <p:cond evt="onClick" delay="0">
                    <p:tgtEl>
                      <p:spTgt spid="9"/>
                    </p:tgtEl>
                  </p:cond>
                </p:stCondLst>
                <p:endSync evt="end" delay="0">
                  <p:rtn val="all"/>
                </p:endSync>
                <p:childTnLst>
                  <p:par>
                    <p:cTn id="27" fill="hold">
                      <p:stCondLst>
                        <p:cond delay="0"/>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2000"/>
                                        <p:tgtEl>
                                          <p:spTgt spid="13"/>
                                        </p:tgtEl>
                                      </p:cBhvr>
                                    </p:animEffect>
                                    <p:anim calcmode="lin" valueType="num">
                                      <p:cBhvr>
                                        <p:cTn id="32" dur="2000" fill="hold"/>
                                        <p:tgtEl>
                                          <p:spTgt spid="13"/>
                                        </p:tgtEl>
                                        <p:attrNameLst>
                                          <p:attrName>ppt_w</p:attrName>
                                        </p:attrNameLst>
                                      </p:cBhvr>
                                      <p:tavLst>
                                        <p:tav tm="0" fmla="#ppt_w*sin(2.5*pi*$)">
                                          <p:val>
                                            <p:fltVal val="0"/>
                                          </p:val>
                                        </p:tav>
                                        <p:tav tm="100000">
                                          <p:val>
                                            <p:fltVal val="1"/>
                                          </p:val>
                                        </p:tav>
                                      </p:tavLst>
                                    </p:anim>
                                    <p:anim calcmode="lin" valueType="num">
                                      <p:cBhvr>
                                        <p:cTn id="33"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nextCondLst>
                <p:cond evt="onClick" delay="0">
                  <p:tgtEl>
                    <p:spTgt spid="9"/>
                  </p:tgtEl>
                </p:cond>
              </p:nextCondLst>
            </p:seq>
          </p:childTnLst>
        </p:cTn>
      </p:par>
    </p:tnLst>
    <p:bldLst>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9999"/>
          </a:solidFill>
        </p:spPr>
        <p:txBody>
          <a:bodyPr/>
          <a:lstStyle/>
          <a:p>
            <a:pPr algn="ctr"/>
            <a:r>
              <a:rPr lang="ar-SA" dirty="0"/>
              <a:t>تكوين الجملة</a:t>
            </a:r>
            <a:endParaRPr lang="en-US" dirty="0"/>
          </a:p>
        </p:txBody>
      </p:sp>
      <p:sp>
        <p:nvSpPr>
          <p:cNvPr id="3" name="Content Placeholder 2"/>
          <p:cNvSpPr>
            <a:spLocks noGrp="1"/>
          </p:cNvSpPr>
          <p:nvPr>
            <p:ph idx="1"/>
          </p:nvPr>
        </p:nvSpPr>
        <p:spPr>
          <a:blipFill>
            <a:blip r:embed="rId2"/>
            <a:tile tx="0" ty="0" sx="100000" sy="100000" flip="none" algn="tl"/>
          </a:blipFill>
        </p:spPr>
        <p:txBody>
          <a:bodyPr>
            <a:normAutofit/>
          </a:bodyPr>
          <a:lstStyle/>
          <a:p>
            <a:pPr marL="0" indent="0" algn="r">
              <a:buNone/>
            </a:pPr>
            <a:r>
              <a:rPr lang="ar-SA" sz="4000" dirty="0"/>
              <a:t>سخر-  سخر الله للعباد الحيوان</a:t>
            </a:r>
          </a:p>
          <a:p>
            <a:pPr marL="0" indent="0" algn="r">
              <a:buNone/>
            </a:pPr>
            <a:r>
              <a:rPr lang="ar-SA" sz="4000" dirty="0"/>
              <a:t>الاثقال- يحمل الحيوان الأثقال</a:t>
            </a:r>
          </a:p>
          <a:p>
            <a:pPr marL="0" indent="0" algn="r">
              <a:buNone/>
            </a:pPr>
            <a:r>
              <a:rPr lang="ar-SA" sz="4000" dirty="0"/>
              <a:t>الزراعة- الحيوان خادم الزراعة</a:t>
            </a:r>
          </a:p>
          <a:p>
            <a:pPr marL="0" indent="0" algn="r">
              <a:buNone/>
            </a:pPr>
            <a:r>
              <a:rPr lang="ar-SA" sz="4000" dirty="0"/>
              <a:t>بهيمة- بهيمة مسكين يشكو فلا يبين</a:t>
            </a:r>
            <a:endParaRPr lang="en-US" sz="4000" dirty="0"/>
          </a:p>
        </p:txBody>
      </p:sp>
    </p:spTree>
    <p:extLst>
      <p:ext uri="{BB962C8B-B14F-4D97-AF65-F5344CB8AC3E}">
        <p14:creationId xmlns:p14="http://schemas.microsoft.com/office/powerpoint/2010/main" val="35704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006" y="419716"/>
            <a:ext cx="10515600" cy="6062971"/>
          </a:xfrm>
          <a:solidFill>
            <a:schemeClr val="accent4">
              <a:lumMod val="60000"/>
              <a:lumOff val="40000"/>
            </a:schemeClr>
          </a:solidFill>
          <a:effectLst>
            <a:glow rad="139700">
              <a:schemeClr val="accent6">
                <a:satMod val="175000"/>
                <a:alpha val="40000"/>
              </a:schemeClr>
            </a:glow>
            <a:softEdge rad="127000"/>
          </a:effectLst>
        </p:spPr>
        <p:txBody>
          <a:bodyPr>
            <a:normAutofit/>
          </a:bodyPr>
          <a:lstStyle/>
          <a:p>
            <a:r>
              <a:rPr lang="ar-SA" sz="8000" dirty="0"/>
              <a:t>اقرأ القصيدة مع الصامت جيدا</a:t>
            </a:r>
            <a:r>
              <a:rPr lang="en-US" sz="5400" dirty="0"/>
              <a:t>                              </a:t>
            </a:r>
          </a:p>
        </p:txBody>
      </p:sp>
    </p:spTree>
    <p:extLst>
      <p:ext uri="{BB962C8B-B14F-4D97-AF65-F5344CB8AC3E}">
        <p14:creationId xmlns:p14="http://schemas.microsoft.com/office/powerpoint/2010/main" val="377757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a:bodyPr>
          <a:lstStyle/>
          <a:p>
            <a:pPr algn="ctr"/>
            <a:r>
              <a:rPr lang="ar-SA" sz="6000" dirty="0"/>
              <a:t>العمل الانفرادى                            </a:t>
            </a:r>
            <a:endParaRPr lang="en-US" sz="6000" dirty="0"/>
          </a:p>
        </p:txBody>
      </p:sp>
      <p:sp>
        <p:nvSpPr>
          <p:cNvPr id="3" name="Content Placeholder 2"/>
          <p:cNvSpPr>
            <a:spLocks noGrp="1"/>
          </p:cNvSpPr>
          <p:nvPr>
            <p:ph idx="1"/>
          </p:nvPr>
        </p:nvSpPr>
        <p:spPr>
          <a:xfrm>
            <a:off x="838200" y="1690688"/>
            <a:ext cx="10515600" cy="4351338"/>
          </a:xfrm>
          <a:solidFill>
            <a:srgbClr val="FFFF00"/>
          </a:solidFill>
        </p:spPr>
        <p:txBody>
          <a:bodyPr>
            <a:normAutofit/>
          </a:bodyPr>
          <a:lstStyle/>
          <a:p>
            <a:pPr algn="r"/>
            <a:r>
              <a:rPr lang="ar-SA" sz="4000" dirty="0"/>
              <a:t>كون الجمل بالكلمات الاتية</a:t>
            </a:r>
          </a:p>
          <a:p>
            <a:pPr marL="0" indent="0" algn="r">
              <a:buNone/>
            </a:pPr>
            <a:r>
              <a:rPr lang="ar-SA" sz="4000" dirty="0"/>
              <a:t>سخر</a:t>
            </a:r>
          </a:p>
          <a:p>
            <a:pPr marL="0" indent="0" algn="r">
              <a:buNone/>
            </a:pPr>
            <a:r>
              <a:rPr lang="ar-SA" sz="4000" dirty="0"/>
              <a:t>الاثقال</a:t>
            </a:r>
          </a:p>
          <a:p>
            <a:pPr marL="0" indent="0" algn="r">
              <a:buNone/>
            </a:pPr>
            <a:r>
              <a:rPr lang="ar-SA" sz="4000" dirty="0"/>
              <a:t>الزراعة</a:t>
            </a:r>
          </a:p>
          <a:p>
            <a:pPr marL="0" indent="0" algn="r">
              <a:buNone/>
            </a:pPr>
            <a:r>
              <a:rPr lang="ar-SA" sz="4000" dirty="0"/>
              <a:t>بهيمة</a:t>
            </a:r>
          </a:p>
          <a:p>
            <a:pPr algn="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90688"/>
            <a:ext cx="4484427" cy="3754770"/>
          </a:xfrm>
          <a:prstGeom prst="rect">
            <a:avLst/>
          </a:prstGeom>
        </p:spPr>
      </p:pic>
    </p:spTree>
    <p:extLst>
      <p:ext uri="{BB962C8B-B14F-4D97-AF65-F5344CB8AC3E}">
        <p14:creationId xmlns:p14="http://schemas.microsoft.com/office/powerpoint/2010/main" val="45773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5400" y="1296537"/>
            <a:ext cx="6414827" cy="952714"/>
          </a:xfrm>
          <a:solidFill>
            <a:schemeClr val="accent2">
              <a:lumMod val="75000"/>
            </a:schemeClr>
          </a:solidFill>
        </p:spPr>
        <p:txBody>
          <a:bodyPr/>
          <a:lstStyle/>
          <a:p>
            <a:r>
              <a:rPr lang="ar-SA" dirty="0"/>
              <a:t>حول الكلمات الاتيةباللغةالبنغالية</a:t>
            </a:r>
            <a:endParaRPr lang="en-US" dirty="0"/>
          </a:p>
        </p:txBody>
      </p:sp>
      <p:sp>
        <p:nvSpPr>
          <p:cNvPr id="4" name="TextBox 3"/>
          <p:cNvSpPr txBox="1"/>
          <p:nvPr/>
        </p:nvSpPr>
        <p:spPr>
          <a:xfrm>
            <a:off x="3892076" y="3545122"/>
            <a:ext cx="1367367" cy="707886"/>
          </a:xfrm>
          <a:prstGeom prst="rect">
            <a:avLst/>
          </a:prstGeom>
          <a:solidFill>
            <a:schemeClr val="accent3">
              <a:lumMod val="60000"/>
              <a:lumOff val="40000"/>
            </a:schemeClr>
          </a:solidFill>
        </p:spPr>
        <p:txBody>
          <a:bodyPr wrap="square" rtlCol="0">
            <a:spAutoFit/>
          </a:bodyPr>
          <a:lstStyle/>
          <a:p>
            <a:r>
              <a:rPr lang="ar-SA" sz="4000" dirty="0"/>
              <a:t>يشكر</a:t>
            </a:r>
            <a:endParaRPr lang="en-US" sz="4000" dirty="0"/>
          </a:p>
        </p:txBody>
      </p:sp>
      <p:sp>
        <p:nvSpPr>
          <p:cNvPr id="5" name="TextBox 4"/>
          <p:cNvSpPr txBox="1"/>
          <p:nvPr/>
        </p:nvSpPr>
        <p:spPr>
          <a:xfrm>
            <a:off x="6362321" y="3545122"/>
            <a:ext cx="1367367" cy="707886"/>
          </a:xfrm>
          <a:prstGeom prst="rect">
            <a:avLst/>
          </a:prstGeom>
          <a:solidFill>
            <a:schemeClr val="accent6">
              <a:lumMod val="60000"/>
              <a:lumOff val="40000"/>
            </a:schemeClr>
          </a:solidFill>
        </p:spPr>
        <p:txBody>
          <a:bodyPr wrap="square" rtlCol="0">
            <a:spAutoFit/>
          </a:bodyPr>
          <a:lstStyle/>
          <a:p>
            <a:r>
              <a:rPr lang="ar-SA" sz="4000" dirty="0"/>
              <a:t>مرضع</a:t>
            </a:r>
            <a:endParaRPr lang="en-US" sz="4000" dirty="0"/>
          </a:p>
        </p:txBody>
      </p:sp>
      <p:sp>
        <p:nvSpPr>
          <p:cNvPr id="6" name="TextBox 5"/>
          <p:cNvSpPr txBox="1"/>
          <p:nvPr/>
        </p:nvSpPr>
        <p:spPr>
          <a:xfrm>
            <a:off x="9120715" y="3545122"/>
            <a:ext cx="1367367" cy="707886"/>
          </a:xfrm>
          <a:prstGeom prst="rect">
            <a:avLst/>
          </a:prstGeom>
          <a:solidFill>
            <a:srgbClr val="FFFF00"/>
          </a:solidFill>
        </p:spPr>
        <p:txBody>
          <a:bodyPr wrap="square" rtlCol="0">
            <a:spAutoFit/>
          </a:bodyPr>
          <a:lstStyle/>
          <a:p>
            <a:r>
              <a:rPr lang="ar-SA" sz="4000" dirty="0"/>
              <a:t>سخر</a:t>
            </a:r>
            <a:endParaRPr lang="en-US" sz="4000" dirty="0"/>
          </a:p>
        </p:txBody>
      </p:sp>
      <p:sp>
        <p:nvSpPr>
          <p:cNvPr id="7" name="TextBox 6"/>
          <p:cNvSpPr txBox="1"/>
          <p:nvPr/>
        </p:nvSpPr>
        <p:spPr>
          <a:xfrm>
            <a:off x="2565400" y="395488"/>
            <a:ext cx="6414827" cy="707886"/>
          </a:xfrm>
          <a:prstGeom prst="rect">
            <a:avLst/>
          </a:prstGeom>
          <a:solidFill>
            <a:schemeClr val="tx2">
              <a:lumMod val="40000"/>
              <a:lumOff val="60000"/>
            </a:schemeClr>
          </a:solidFill>
        </p:spPr>
        <p:txBody>
          <a:bodyPr wrap="square" rtlCol="0">
            <a:spAutoFit/>
          </a:bodyPr>
          <a:lstStyle/>
          <a:p>
            <a:pPr algn="ctr"/>
            <a:r>
              <a:rPr lang="ar-SA" sz="4000" dirty="0">
                <a:cs typeface="+mj-cs"/>
              </a:rPr>
              <a:t>العمل  فى ازواج</a:t>
            </a:r>
            <a:endParaRPr lang="en-US" sz="4000" dirty="0">
              <a:cs typeface="+mj-cs"/>
            </a:endParaRPr>
          </a:p>
        </p:txBody>
      </p:sp>
      <p:sp>
        <p:nvSpPr>
          <p:cNvPr id="8" name="TextBox 7"/>
          <p:cNvSpPr txBox="1"/>
          <p:nvPr/>
        </p:nvSpPr>
        <p:spPr>
          <a:xfrm>
            <a:off x="996287" y="3545122"/>
            <a:ext cx="1364776" cy="707886"/>
          </a:xfrm>
          <a:prstGeom prst="rect">
            <a:avLst/>
          </a:prstGeom>
          <a:solidFill>
            <a:schemeClr val="accent4">
              <a:lumMod val="40000"/>
              <a:lumOff val="60000"/>
            </a:schemeClr>
          </a:solidFill>
        </p:spPr>
        <p:txBody>
          <a:bodyPr wrap="square" rtlCol="0">
            <a:spAutoFit/>
          </a:bodyPr>
          <a:lstStyle/>
          <a:p>
            <a:r>
              <a:rPr lang="ar-SA" sz="4000" dirty="0"/>
              <a:t>جرح</a:t>
            </a:r>
            <a:endParaRPr lang="en-US" sz="4000" dirty="0"/>
          </a:p>
        </p:txBody>
      </p:sp>
    </p:spTree>
    <p:extLst>
      <p:ext uri="{BB962C8B-B14F-4D97-AF65-F5344CB8AC3E}">
        <p14:creationId xmlns:p14="http://schemas.microsoft.com/office/powerpoint/2010/main" val="4260460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anim calcmode="lin" valueType="num">
                                      <p:cBhvr>
                                        <p:cTn id="20" dur="2000" fill="hold"/>
                                        <p:tgtEl>
                                          <p:spTgt spid="8"/>
                                        </p:tgtEl>
                                        <p:attrNameLst>
                                          <p:attrName>ppt_w</p:attrName>
                                        </p:attrNameLst>
                                      </p:cBhvr>
                                      <p:tavLst>
                                        <p:tav tm="0" fmla="#ppt_w*sin(2.5*pi*$)">
                                          <p:val>
                                            <p:fltVal val="0"/>
                                          </p:val>
                                        </p:tav>
                                        <p:tav tm="100000">
                                          <p:val>
                                            <p:fltVal val="1"/>
                                          </p:val>
                                        </p:tav>
                                      </p:tavLst>
                                    </p:anim>
                                    <p:anim calcmode="lin" valueType="num">
                                      <p:cBhvr>
                                        <p:cTn id="21"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heel(1)">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fltVal val="0"/>
                                          </p:val>
                                        </p:tav>
                                        <p:tav tm="100000">
                                          <p:val>
                                            <p:strVal val="#ppt_h"/>
                                          </p:val>
                                        </p:tav>
                                      </p:tavLst>
                                    </p:anim>
                                    <p:anim calcmode="lin" valueType="num">
                                      <p:cBhvr>
                                        <p:cTn id="33" dur="1000" fill="hold"/>
                                        <p:tgtEl>
                                          <p:spTgt spid="5"/>
                                        </p:tgtEl>
                                        <p:attrNameLst>
                                          <p:attrName>style.rotation</p:attrName>
                                        </p:attrNameLst>
                                      </p:cBhvr>
                                      <p:tavLst>
                                        <p:tav tm="0">
                                          <p:val>
                                            <p:fltVal val="90"/>
                                          </p:val>
                                        </p:tav>
                                        <p:tav tm="100000">
                                          <p:val>
                                            <p:fltVal val="0"/>
                                          </p:val>
                                        </p:tav>
                                      </p:tavLst>
                                    </p:anim>
                                    <p:animEffect transition="in" filter="fade">
                                      <p:cBhvr>
                                        <p:cTn id="34" dur="10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80">
                                          <p:stCondLst>
                                            <p:cond delay="0"/>
                                          </p:stCondLst>
                                        </p:cTn>
                                        <p:tgtEl>
                                          <p:spTgt spid="6"/>
                                        </p:tgtEl>
                                      </p:cBhvr>
                                    </p:animEffect>
                                    <p:anim calcmode="lin" valueType="num">
                                      <p:cBhvr>
                                        <p:cTn id="4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5" dur="26">
                                          <p:stCondLst>
                                            <p:cond delay="650"/>
                                          </p:stCondLst>
                                        </p:cTn>
                                        <p:tgtEl>
                                          <p:spTgt spid="6"/>
                                        </p:tgtEl>
                                      </p:cBhvr>
                                      <p:to x="100000" y="60000"/>
                                    </p:animScale>
                                    <p:animScale>
                                      <p:cBhvr>
                                        <p:cTn id="46" dur="166" decel="50000">
                                          <p:stCondLst>
                                            <p:cond delay="676"/>
                                          </p:stCondLst>
                                        </p:cTn>
                                        <p:tgtEl>
                                          <p:spTgt spid="6"/>
                                        </p:tgtEl>
                                      </p:cBhvr>
                                      <p:to x="100000" y="100000"/>
                                    </p:animScale>
                                    <p:animScale>
                                      <p:cBhvr>
                                        <p:cTn id="47" dur="26">
                                          <p:stCondLst>
                                            <p:cond delay="1312"/>
                                          </p:stCondLst>
                                        </p:cTn>
                                        <p:tgtEl>
                                          <p:spTgt spid="6"/>
                                        </p:tgtEl>
                                      </p:cBhvr>
                                      <p:to x="100000" y="80000"/>
                                    </p:animScale>
                                    <p:animScale>
                                      <p:cBhvr>
                                        <p:cTn id="48" dur="166" decel="50000">
                                          <p:stCondLst>
                                            <p:cond delay="1338"/>
                                          </p:stCondLst>
                                        </p:cTn>
                                        <p:tgtEl>
                                          <p:spTgt spid="6"/>
                                        </p:tgtEl>
                                      </p:cBhvr>
                                      <p:to x="100000" y="100000"/>
                                    </p:animScale>
                                    <p:animScale>
                                      <p:cBhvr>
                                        <p:cTn id="49" dur="26">
                                          <p:stCondLst>
                                            <p:cond delay="1642"/>
                                          </p:stCondLst>
                                        </p:cTn>
                                        <p:tgtEl>
                                          <p:spTgt spid="6"/>
                                        </p:tgtEl>
                                      </p:cBhvr>
                                      <p:to x="100000" y="90000"/>
                                    </p:animScale>
                                    <p:animScale>
                                      <p:cBhvr>
                                        <p:cTn id="50" dur="166" decel="50000">
                                          <p:stCondLst>
                                            <p:cond delay="1668"/>
                                          </p:stCondLst>
                                        </p:cTn>
                                        <p:tgtEl>
                                          <p:spTgt spid="6"/>
                                        </p:tgtEl>
                                      </p:cBhvr>
                                      <p:to x="100000" y="100000"/>
                                    </p:animScale>
                                    <p:animScale>
                                      <p:cBhvr>
                                        <p:cTn id="51" dur="26">
                                          <p:stCondLst>
                                            <p:cond delay="1808"/>
                                          </p:stCondLst>
                                        </p:cTn>
                                        <p:tgtEl>
                                          <p:spTgt spid="6"/>
                                        </p:tgtEl>
                                      </p:cBhvr>
                                      <p:to x="100000" y="95000"/>
                                    </p:animScale>
                                    <p:animScale>
                                      <p:cBhvr>
                                        <p:cTn id="5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8548" y="1948455"/>
            <a:ext cx="9470409" cy="4351338"/>
          </a:xfrm>
          <a:solidFill>
            <a:schemeClr val="accent2">
              <a:lumMod val="60000"/>
              <a:lumOff val="40000"/>
            </a:schemeClr>
          </a:solidFill>
          <a:effectLst>
            <a:glow rad="101600">
              <a:schemeClr val="accent6">
                <a:satMod val="175000"/>
                <a:alpha val="40000"/>
              </a:schemeClr>
            </a:glow>
          </a:effectLst>
        </p:spPr>
        <p:txBody>
          <a:bodyPr>
            <a:normAutofit/>
          </a:bodyPr>
          <a:lstStyle/>
          <a:p>
            <a:pPr marL="0" indent="0" algn="r">
              <a:buNone/>
            </a:pPr>
            <a:endParaRPr lang="en-US" sz="4000" dirty="0">
              <a:cs typeface="+mj-cs"/>
            </a:endParaRPr>
          </a:p>
          <a:p>
            <a:pPr marL="0" indent="0" algn="r">
              <a:buNone/>
            </a:pPr>
            <a:endParaRPr lang="en-US" sz="4000" dirty="0">
              <a:cs typeface="+mj-cs"/>
            </a:endParaRPr>
          </a:p>
          <a:p>
            <a:pPr marL="0" indent="0" algn="r">
              <a:buNone/>
            </a:pPr>
            <a:r>
              <a:rPr lang="en-US" sz="4000" dirty="0">
                <a:cs typeface="+mj-cs"/>
              </a:rPr>
              <a:t> </a:t>
            </a:r>
            <a:r>
              <a:rPr lang="ar-SA" sz="4000" dirty="0">
                <a:cs typeface="+mj-cs"/>
              </a:rPr>
              <a:t>استخرج فعل الماض والمضارع من  القصيدة</a:t>
            </a:r>
          </a:p>
        </p:txBody>
      </p:sp>
      <p:sp>
        <p:nvSpPr>
          <p:cNvPr id="4" name="Title 3"/>
          <p:cNvSpPr>
            <a:spLocks noGrp="1"/>
          </p:cNvSpPr>
          <p:nvPr>
            <p:ph type="title"/>
          </p:nvPr>
        </p:nvSpPr>
        <p:spPr>
          <a:xfrm>
            <a:off x="1528548" y="174056"/>
            <a:ext cx="9470410" cy="1325563"/>
          </a:xfrm>
          <a:solidFill>
            <a:srgbClr val="92D050"/>
          </a:solidFill>
          <a:ln>
            <a:solidFill>
              <a:schemeClr val="accent4">
                <a:lumMod val="75000"/>
              </a:schemeClr>
            </a:solidFill>
          </a:ln>
          <a:effectLst>
            <a:glow rad="101600">
              <a:schemeClr val="accent1">
                <a:satMod val="175000"/>
                <a:alpha val="40000"/>
              </a:schemeClr>
            </a:glow>
          </a:effectLst>
        </p:spPr>
        <p:txBody>
          <a:bodyPr>
            <a:normAutofit/>
          </a:bodyPr>
          <a:lstStyle/>
          <a:p>
            <a:pPr algn="ctr"/>
            <a:r>
              <a:rPr lang="ar-SA" sz="5400" dirty="0"/>
              <a:t>العمل الجماعى</a:t>
            </a:r>
            <a:endParaRPr lang="en-US" sz="5400" dirty="0"/>
          </a:p>
        </p:txBody>
      </p:sp>
    </p:spTree>
    <p:extLst>
      <p:ext uri="{BB962C8B-B14F-4D97-AF65-F5344CB8AC3E}">
        <p14:creationId xmlns:p14="http://schemas.microsoft.com/office/powerpoint/2010/main" val="166471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80">
                                          <p:stCondLst>
                                            <p:cond delay="0"/>
                                          </p:stCondLst>
                                        </p:cTn>
                                        <p:tgtEl>
                                          <p:spTgt spid="3">
                                            <p:bg/>
                                          </p:spTgt>
                                        </p:tgtEl>
                                      </p:cBhvr>
                                    </p:animEffect>
                                    <p:anim calcmode="lin" valueType="num">
                                      <p:cBhvr>
                                        <p:cTn id="1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bg/>
                                          </p:spTgt>
                                        </p:tgtEl>
                                      </p:cBhvr>
                                      <p:to x="100000" y="60000"/>
                                    </p:animScale>
                                    <p:animScale>
                                      <p:cBhvr>
                                        <p:cTn id="22" dur="166" decel="50000">
                                          <p:stCondLst>
                                            <p:cond delay="676"/>
                                          </p:stCondLst>
                                        </p:cTn>
                                        <p:tgtEl>
                                          <p:spTgt spid="3">
                                            <p:bg/>
                                          </p:spTgt>
                                        </p:tgtEl>
                                      </p:cBhvr>
                                      <p:to x="100000" y="100000"/>
                                    </p:animScale>
                                    <p:animScale>
                                      <p:cBhvr>
                                        <p:cTn id="23" dur="26">
                                          <p:stCondLst>
                                            <p:cond delay="1312"/>
                                          </p:stCondLst>
                                        </p:cTn>
                                        <p:tgtEl>
                                          <p:spTgt spid="3">
                                            <p:bg/>
                                          </p:spTgt>
                                        </p:tgtEl>
                                      </p:cBhvr>
                                      <p:to x="100000" y="80000"/>
                                    </p:animScale>
                                    <p:animScale>
                                      <p:cBhvr>
                                        <p:cTn id="24" dur="166" decel="50000">
                                          <p:stCondLst>
                                            <p:cond delay="1338"/>
                                          </p:stCondLst>
                                        </p:cTn>
                                        <p:tgtEl>
                                          <p:spTgt spid="3">
                                            <p:bg/>
                                          </p:spTgt>
                                        </p:tgtEl>
                                      </p:cBhvr>
                                      <p:to x="100000" y="100000"/>
                                    </p:animScale>
                                    <p:animScale>
                                      <p:cBhvr>
                                        <p:cTn id="25" dur="26">
                                          <p:stCondLst>
                                            <p:cond delay="1642"/>
                                          </p:stCondLst>
                                        </p:cTn>
                                        <p:tgtEl>
                                          <p:spTgt spid="3">
                                            <p:bg/>
                                          </p:spTgt>
                                        </p:tgtEl>
                                      </p:cBhvr>
                                      <p:to x="100000" y="90000"/>
                                    </p:animScale>
                                    <p:animScale>
                                      <p:cBhvr>
                                        <p:cTn id="26" dur="166" decel="50000">
                                          <p:stCondLst>
                                            <p:cond delay="1668"/>
                                          </p:stCondLst>
                                        </p:cTn>
                                        <p:tgtEl>
                                          <p:spTgt spid="3">
                                            <p:bg/>
                                          </p:spTgt>
                                        </p:tgtEl>
                                      </p:cBhvr>
                                      <p:to x="100000" y="100000"/>
                                    </p:animScale>
                                    <p:animScale>
                                      <p:cBhvr>
                                        <p:cTn id="27" dur="26">
                                          <p:stCondLst>
                                            <p:cond delay="1808"/>
                                          </p:stCondLst>
                                        </p:cTn>
                                        <p:tgtEl>
                                          <p:spTgt spid="3">
                                            <p:bg/>
                                          </p:spTgt>
                                        </p:tgtEl>
                                      </p:cBhvr>
                                      <p:to x="100000" y="95000"/>
                                    </p:animScale>
                                    <p:animScale>
                                      <p:cBhvr>
                                        <p:cTn id="28" dur="166" decel="50000">
                                          <p:stCondLst>
                                            <p:cond delay="1834"/>
                                          </p:stCondLst>
                                        </p:cTn>
                                        <p:tgtEl>
                                          <p:spTgt spid="3">
                                            <p:bg/>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wipe(down)">
                                      <p:cBhvr>
                                        <p:cTn id="33" dur="580">
                                          <p:stCondLst>
                                            <p:cond delay="0"/>
                                          </p:stCondLst>
                                        </p:cTn>
                                        <p:tgtEl>
                                          <p:spTgt spid="3">
                                            <p:txEl>
                                              <p:pRg st="2" end="2"/>
                                            </p:txEl>
                                          </p:spTgt>
                                        </p:tgtEl>
                                      </p:cBhvr>
                                    </p:animEffect>
                                    <p:anim calcmode="lin" valueType="num">
                                      <p:cBhvr>
                                        <p:cTn id="3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2" end="2"/>
                                            </p:txEl>
                                          </p:spTgt>
                                        </p:tgtEl>
                                      </p:cBhvr>
                                      <p:to x="100000" y="60000"/>
                                    </p:animScale>
                                    <p:animScale>
                                      <p:cBhvr>
                                        <p:cTn id="40" dur="166" decel="50000">
                                          <p:stCondLst>
                                            <p:cond delay="676"/>
                                          </p:stCondLst>
                                        </p:cTn>
                                        <p:tgtEl>
                                          <p:spTgt spid="3">
                                            <p:txEl>
                                              <p:pRg st="2" end="2"/>
                                            </p:txEl>
                                          </p:spTgt>
                                        </p:tgtEl>
                                      </p:cBhvr>
                                      <p:to x="100000" y="100000"/>
                                    </p:animScale>
                                    <p:animScale>
                                      <p:cBhvr>
                                        <p:cTn id="41" dur="26">
                                          <p:stCondLst>
                                            <p:cond delay="1312"/>
                                          </p:stCondLst>
                                        </p:cTn>
                                        <p:tgtEl>
                                          <p:spTgt spid="3">
                                            <p:txEl>
                                              <p:pRg st="2" end="2"/>
                                            </p:txEl>
                                          </p:spTgt>
                                        </p:tgtEl>
                                      </p:cBhvr>
                                      <p:to x="100000" y="80000"/>
                                    </p:animScale>
                                    <p:animScale>
                                      <p:cBhvr>
                                        <p:cTn id="42" dur="166" decel="50000">
                                          <p:stCondLst>
                                            <p:cond delay="1338"/>
                                          </p:stCondLst>
                                        </p:cTn>
                                        <p:tgtEl>
                                          <p:spTgt spid="3">
                                            <p:txEl>
                                              <p:pRg st="2" end="2"/>
                                            </p:txEl>
                                          </p:spTgt>
                                        </p:tgtEl>
                                      </p:cBhvr>
                                      <p:to x="100000" y="100000"/>
                                    </p:animScale>
                                    <p:animScale>
                                      <p:cBhvr>
                                        <p:cTn id="43" dur="26">
                                          <p:stCondLst>
                                            <p:cond delay="1642"/>
                                          </p:stCondLst>
                                        </p:cTn>
                                        <p:tgtEl>
                                          <p:spTgt spid="3">
                                            <p:txEl>
                                              <p:pRg st="2" end="2"/>
                                            </p:txEl>
                                          </p:spTgt>
                                        </p:tgtEl>
                                      </p:cBhvr>
                                      <p:to x="100000" y="90000"/>
                                    </p:animScale>
                                    <p:animScale>
                                      <p:cBhvr>
                                        <p:cTn id="44" dur="166" decel="50000">
                                          <p:stCondLst>
                                            <p:cond delay="1668"/>
                                          </p:stCondLst>
                                        </p:cTn>
                                        <p:tgtEl>
                                          <p:spTgt spid="3">
                                            <p:txEl>
                                              <p:pRg st="2" end="2"/>
                                            </p:txEl>
                                          </p:spTgt>
                                        </p:tgtEl>
                                      </p:cBhvr>
                                      <p:to x="100000" y="100000"/>
                                    </p:animScale>
                                    <p:animScale>
                                      <p:cBhvr>
                                        <p:cTn id="45" dur="26">
                                          <p:stCondLst>
                                            <p:cond delay="1808"/>
                                          </p:stCondLst>
                                        </p:cTn>
                                        <p:tgtEl>
                                          <p:spTgt spid="3">
                                            <p:txEl>
                                              <p:pRg st="2" end="2"/>
                                            </p:txEl>
                                          </p:spTgt>
                                        </p:tgtEl>
                                      </p:cBhvr>
                                      <p:to x="100000" y="95000"/>
                                    </p:animScale>
                                    <p:animScale>
                                      <p:cBhvr>
                                        <p:cTn id="4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73206"/>
            <a:ext cx="8725469" cy="1774209"/>
          </a:xfrm>
          <a:solidFill>
            <a:srgbClr val="33CCFF"/>
          </a:solidFill>
          <a:ln>
            <a:solidFill>
              <a:srgbClr val="00B050"/>
            </a:solidFill>
          </a:ln>
          <a:effectLst>
            <a:glow rad="139700">
              <a:schemeClr val="accent2">
                <a:satMod val="175000"/>
                <a:alpha val="40000"/>
              </a:schemeClr>
            </a:glow>
            <a:outerShdw blurRad="50800" dist="38100" dir="13500000" algn="br" rotWithShape="0">
              <a:prstClr val="black">
                <a:alpha val="40000"/>
              </a:prstClr>
            </a:outerShdw>
          </a:effectLst>
        </p:spPr>
        <p:txBody>
          <a:bodyPr/>
          <a:lstStyle/>
          <a:p>
            <a:r>
              <a:rPr lang="ar-SA" dirty="0"/>
              <a:t>التقييم</a:t>
            </a:r>
            <a:endParaRPr lang="en-US" dirty="0"/>
          </a:p>
        </p:txBody>
      </p:sp>
      <p:sp>
        <p:nvSpPr>
          <p:cNvPr id="3" name="Subtitle 2"/>
          <p:cNvSpPr>
            <a:spLocks noGrp="1"/>
          </p:cNvSpPr>
          <p:nvPr>
            <p:ph type="subTitle" idx="1"/>
          </p:nvPr>
        </p:nvSpPr>
        <p:spPr>
          <a:xfrm>
            <a:off x="1524000" y="2743201"/>
            <a:ext cx="8725469" cy="3821372"/>
          </a:xfrm>
          <a:solidFill>
            <a:schemeClr val="accent4">
              <a:lumMod val="75000"/>
            </a:schemeClr>
          </a:solidFill>
          <a:effectLst>
            <a:glow rad="228600">
              <a:schemeClr val="accent2">
                <a:satMod val="175000"/>
                <a:alpha val="40000"/>
              </a:schemeClr>
            </a:glow>
            <a:softEdge rad="127000"/>
          </a:effectLst>
        </p:spPr>
        <p:txBody>
          <a:bodyPr>
            <a:noAutofit/>
          </a:bodyPr>
          <a:lstStyle/>
          <a:p>
            <a:r>
              <a:rPr lang="ar-SA" sz="3200" dirty="0"/>
              <a:t>ماذا سخر الله للعباد؟</a:t>
            </a:r>
          </a:p>
          <a:p>
            <a:r>
              <a:rPr lang="ar-SA" sz="3200" dirty="0"/>
              <a:t>اذكرالاوصاف الحيوان بالاختصار؟</a:t>
            </a:r>
          </a:p>
          <a:p>
            <a:r>
              <a:rPr lang="ar-SA" sz="3200" dirty="0"/>
              <a:t>بين حقوق الحيوان؟</a:t>
            </a:r>
          </a:p>
          <a:p>
            <a:r>
              <a:rPr lang="ar-SA" sz="3200" dirty="0"/>
              <a:t>كيف يشكو الحيوان؟</a:t>
            </a:r>
            <a:endParaRPr lang="en-US" sz="3200" dirty="0"/>
          </a:p>
        </p:txBody>
      </p:sp>
    </p:spTree>
    <p:extLst>
      <p:ext uri="{BB962C8B-B14F-4D97-AF65-F5344CB8AC3E}">
        <p14:creationId xmlns:p14="http://schemas.microsoft.com/office/powerpoint/2010/main" val="211288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20119" y="436728"/>
            <a:ext cx="6005015" cy="769441"/>
          </a:xfrm>
          <a:prstGeom prst="rect">
            <a:avLst/>
          </a:prstGeom>
          <a:solidFill>
            <a:srgbClr val="FF00FF"/>
          </a:solidFill>
          <a:effectLst>
            <a:glow rad="228600">
              <a:schemeClr val="accent6">
                <a:satMod val="175000"/>
                <a:alpha val="40000"/>
              </a:schemeClr>
            </a:glow>
            <a:softEdge rad="127000"/>
          </a:effectLst>
        </p:spPr>
        <p:txBody>
          <a:bodyPr wrap="square" rtlCol="0">
            <a:spAutoFit/>
          </a:bodyPr>
          <a:lstStyle/>
          <a:p>
            <a:r>
              <a:rPr lang="en-US" sz="4400" dirty="0"/>
              <a:t>   </a:t>
            </a:r>
            <a:r>
              <a:rPr lang="ar-SA" sz="4400" dirty="0"/>
              <a:t>ها ت مرادف الكلمات الاتية</a:t>
            </a:r>
            <a:endParaRPr lang="en-US" sz="4400" dirty="0"/>
          </a:p>
        </p:txBody>
      </p:sp>
      <p:graphicFrame>
        <p:nvGraphicFramePr>
          <p:cNvPr id="3" name="Diagram 2"/>
          <p:cNvGraphicFramePr/>
          <p:nvPr>
            <p:extLst>
              <p:ext uri="{D42A27DB-BD31-4B8C-83A1-F6EECF244321}">
                <p14:modId xmlns:p14="http://schemas.microsoft.com/office/powerpoint/2010/main" val="1174077322"/>
              </p:ext>
            </p:extLst>
          </p:nvPr>
        </p:nvGraphicFramePr>
        <p:xfrm>
          <a:off x="2032000" y="1392072"/>
          <a:ext cx="8572310" cy="5363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57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graphicEl>
                                              <a:dgm id="{84F852FE-B32E-4463-9619-0FAC7740EC91}"/>
                                            </p:graphicEl>
                                          </p:spTgt>
                                        </p:tgtEl>
                                        <p:attrNameLst>
                                          <p:attrName>style.visibility</p:attrName>
                                        </p:attrNameLst>
                                      </p:cBhvr>
                                      <p:to>
                                        <p:strVal val="visible"/>
                                      </p:to>
                                    </p:set>
                                    <p:animEffect transition="in" filter="wipe(down)">
                                      <p:cBhvr>
                                        <p:cTn id="13" dur="580">
                                          <p:stCondLst>
                                            <p:cond delay="0"/>
                                          </p:stCondLst>
                                        </p:cTn>
                                        <p:tgtEl>
                                          <p:spTgt spid="3">
                                            <p:graphicEl>
                                              <a:dgm id="{84F852FE-B32E-4463-9619-0FAC7740EC91}"/>
                                            </p:graphicEl>
                                          </p:spTgt>
                                        </p:tgtEl>
                                      </p:cBhvr>
                                    </p:animEffect>
                                    <p:anim calcmode="lin" valueType="num">
                                      <p:cBhvr>
                                        <p:cTn id="14" dur="1822" tmFilter="0,0; 0.14,0.36; 0.43,0.73; 0.71,0.91; 1.0,1.0">
                                          <p:stCondLst>
                                            <p:cond delay="0"/>
                                          </p:stCondLst>
                                        </p:cTn>
                                        <p:tgtEl>
                                          <p:spTgt spid="3">
                                            <p:graphicEl>
                                              <a:dgm id="{84F852FE-B32E-4463-9619-0FAC7740EC91}"/>
                                            </p:graphic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graphicEl>
                                              <a:dgm id="{84F852FE-B32E-4463-9619-0FAC7740EC91}"/>
                                            </p:graphic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graphicEl>
                                              <a:dgm id="{84F852FE-B32E-4463-9619-0FAC7740EC91}"/>
                                            </p:graphic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graphicEl>
                                              <a:dgm id="{84F852FE-B32E-4463-9619-0FAC7740EC91}"/>
                                            </p:graphic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graphicEl>
                                              <a:dgm id="{84F852FE-B32E-4463-9619-0FAC7740EC91}"/>
                                            </p:graphic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graphicEl>
                                              <a:dgm id="{84F852FE-B32E-4463-9619-0FAC7740EC91}"/>
                                            </p:graphicEl>
                                          </p:spTgt>
                                        </p:tgtEl>
                                      </p:cBhvr>
                                      <p:to x="100000" y="60000"/>
                                    </p:animScale>
                                    <p:animScale>
                                      <p:cBhvr>
                                        <p:cTn id="20" dur="166" decel="50000">
                                          <p:stCondLst>
                                            <p:cond delay="676"/>
                                          </p:stCondLst>
                                        </p:cTn>
                                        <p:tgtEl>
                                          <p:spTgt spid="3">
                                            <p:graphicEl>
                                              <a:dgm id="{84F852FE-B32E-4463-9619-0FAC7740EC91}"/>
                                            </p:graphicEl>
                                          </p:spTgt>
                                        </p:tgtEl>
                                      </p:cBhvr>
                                      <p:to x="100000" y="100000"/>
                                    </p:animScale>
                                    <p:animScale>
                                      <p:cBhvr>
                                        <p:cTn id="21" dur="26">
                                          <p:stCondLst>
                                            <p:cond delay="1312"/>
                                          </p:stCondLst>
                                        </p:cTn>
                                        <p:tgtEl>
                                          <p:spTgt spid="3">
                                            <p:graphicEl>
                                              <a:dgm id="{84F852FE-B32E-4463-9619-0FAC7740EC91}"/>
                                            </p:graphicEl>
                                          </p:spTgt>
                                        </p:tgtEl>
                                      </p:cBhvr>
                                      <p:to x="100000" y="80000"/>
                                    </p:animScale>
                                    <p:animScale>
                                      <p:cBhvr>
                                        <p:cTn id="22" dur="166" decel="50000">
                                          <p:stCondLst>
                                            <p:cond delay="1338"/>
                                          </p:stCondLst>
                                        </p:cTn>
                                        <p:tgtEl>
                                          <p:spTgt spid="3">
                                            <p:graphicEl>
                                              <a:dgm id="{84F852FE-B32E-4463-9619-0FAC7740EC91}"/>
                                            </p:graphicEl>
                                          </p:spTgt>
                                        </p:tgtEl>
                                      </p:cBhvr>
                                      <p:to x="100000" y="100000"/>
                                    </p:animScale>
                                    <p:animScale>
                                      <p:cBhvr>
                                        <p:cTn id="23" dur="26">
                                          <p:stCondLst>
                                            <p:cond delay="1642"/>
                                          </p:stCondLst>
                                        </p:cTn>
                                        <p:tgtEl>
                                          <p:spTgt spid="3">
                                            <p:graphicEl>
                                              <a:dgm id="{84F852FE-B32E-4463-9619-0FAC7740EC91}"/>
                                            </p:graphicEl>
                                          </p:spTgt>
                                        </p:tgtEl>
                                      </p:cBhvr>
                                      <p:to x="100000" y="90000"/>
                                    </p:animScale>
                                    <p:animScale>
                                      <p:cBhvr>
                                        <p:cTn id="24" dur="166" decel="50000">
                                          <p:stCondLst>
                                            <p:cond delay="1668"/>
                                          </p:stCondLst>
                                        </p:cTn>
                                        <p:tgtEl>
                                          <p:spTgt spid="3">
                                            <p:graphicEl>
                                              <a:dgm id="{84F852FE-B32E-4463-9619-0FAC7740EC91}"/>
                                            </p:graphicEl>
                                          </p:spTgt>
                                        </p:tgtEl>
                                      </p:cBhvr>
                                      <p:to x="100000" y="100000"/>
                                    </p:animScale>
                                    <p:animScale>
                                      <p:cBhvr>
                                        <p:cTn id="25" dur="26">
                                          <p:stCondLst>
                                            <p:cond delay="1808"/>
                                          </p:stCondLst>
                                        </p:cTn>
                                        <p:tgtEl>
                                          <p:spTgt spid="3">
                                            <p:graphicEl>
                                              <a:dgm id="{84F852FE-B32E-4463-9619-0FAC7740EC91}"/>
                                            </p:graphicEl>
                                          </p:spTgt>
                                        </p:tgtEl>
                                      </p:cBhvr>
                                      <p:to x="100000" y="95000"/>
                                    </p:animScale>
                                    <p:animScale>
                                      <p:cBhvr>
                                        <p:cTn id="26" dur="166" decel="50000">
                                          <p:stCondLst>
                                            <p:cond delay="1834"/>
                                          </p:stCondLst>
                                        </p:cTn>
                                        <p:tgtEl>
                                          <p:spTgt spid="3">
                                            <p:graphicEl>
                                              <a:dgm id="{84F852FE-B32E-4463-9619-0FAC7740EC91}"/>
                                            </p:graphic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3">
                                            <p:graphicEl>
                                              <a:dgm id="{A21D950C-064F-491F-9734-E9FE8E6869F1}"/>
                                            </p:graphicEl>
                                          </p:spTgt>
                                        </p:tgtEl>
                                        <p:attrNameLst>
                                          <p:attrName>style.visibility</p:attrName>
                                        </p:attrNameLst>
                                      </p:cBhvr>
                                      <p:to>
                                        <p:strVal val="visible"/>
                                      </p:to>
                                    </p:set>
                                    <p:animEffect transition="in" filter="wipe(down)">
                                      <p:cBhvr>
                                        <p:cTn id="31" dur="580">
                                          <p:stCondLst>
                                            <p:cond delay="0"/>
                                          </p:stCondLst>
                                        </p:cTn>
                                        <p:tgtEl>
                                          <p:spTgt spid="3">
                                            <p:graphicEl>
                                              <a:dgm id="{A21D950C-064F-491F-9734-E9FE8E6869F1}"/>
                                            </p:graphicEl>
                                          </p:spTgt>
                                        </p:tgtEl>
                                      </p:cBhvr>
                                    </p:animEffect>
                                    <p:anim calcmode="lin" valueType="num">
                                      <p:cBhvr>
                                        <p:cTn id="32" dur="1822" tmFilter="0,0; 0.14,0.36; 0.43,0.73; 0.71,0.91; 1.0,1.0">
                                          <p:stCondLst>
                                            <p:cond delay="0"/>
                                          </p:stCondLst>
                                        </p:cTn>
                                        <p:tgtEl>
                                          <p:spTgt spid="3">
                                            <p:graphicEl>
                                              <a:dgm id="{A21D950C-064F-491F-9734-E9FE8E6869F1}"/>
                                            </p:graphic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graphicEl>
                                              <a:dgm id="{A21D950C-064F-491F-9734-E9FE8E6869F1}"/>
                                            </p:graphic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graphicEl>
                                              <a:dgm id="{A21D950C-064F-491F-9734-E9FE8E6869F1}"/>
                                            </p:graphic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graphicEl>
                                              <a:dgm id="{A21D950C-064F-491F-9734-E9FE8E6869F1}"/>
                                            </p:graphic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graphicEl>
                                              <a:dgm id="{A21D950C-064F-491F-9734-E9FE8E6869F1}"/>
                                            </p:graphic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graphicEl>
                                              <a:dgm id="{A21D950C-064F-491F-9734-E9FE8E6869F1}"/>
                                            </p:graphicEl>
                                          </p:spTgt>
                                        </p:tgtEl>
                                      </p:cBhvr>
                                      <p:to x="100000" y="60000"/>
                                    </p:animScale>
                                    <p:animScale>
                                      <p:cBhvr>
                                        <p:cTn id="38" dur="166" decel="50000">
                                          <p:stCondLst>
                                            <p:cond delay="676"/>
                                          </p:stCondLst>
                                        </p:cTn>
                                        <p:tgtEl>
                                          <p:spTgt spid="3">
                                            <p:graphicEl>
                                              <a:dgm id="{A21D950C-064F-491F-9734-E9FE8E6869F1}"/>
                                            </p:graphicEl>
                                          </p:spTgt>
                                        </p:tgtEl>
                                      </p:cBhvr>
                                      <p:to x="100000" y="100000"/>
                                    </p:animScale>
                                    <p:animScale>
                                      <p:cBhvr>
                                        <p:cTn id="39" dur="26">
                                          <p:stCondLst>
                                            <p:cond delay="1312"/>
                                          </p:stCondLst>
                                        </p:cTn>
                                        <p:tgtEl>
                                          <p:spTgt spid="3">
                                            <p:graphicEl>
                                              <a:dgm id="{A21D950C-064F-491F-9734-E9FE8E6869F1}"/>
                                            </p:graphicEl>
                                          </p:spTgt>
                                        </p:tgtEl>
                                      </p:cBhvr>
                                      <p:to x="100000" y="80000"/>
                                    </p:animScale>
                                    <p:animScale>
                                      <p:cBhvr>
                                        <p:cTn id="40" dur="166" decel="50000">
                                          <p:stCondLst>
                                            <p:cond delay="1338"/>
                                          </p:stCondLst>
                                        </p:cTn>
                                        <p:tgtEl>
                                          <p:spTgt spid="3">
                                            <p:graphicEl>
                                              <a:dgm id="{A21D950C-064F-491F-9734-E9FE8E6869F1}"/>
                                            </p:graphicEl>
                                          </p:spTgt>
                                        </p:tgtEl>
                                      </p:cBhvr>
                                      <p:to x="100000" y="100000"/>
                                    </p:animScale>
                                    <p:animScale>
                                      <p:cBhvr>
                                        <p:cTn id="41" dur="26">
                                          <p:stCondLst>
                                            <p:cond delay="1642"/>
                                          </p:stCondLst>
                                        </p:cTn>
                                        <p:tgtEl>
                                          <p:spTgt spid="3">
                                            <p:graphicEl>
                                              <a:dgm id="{A21D950C-064F-491F-9734-E9FE8E6869F1}"/>
                                            </p:graphicEl>
                                          </p:spTgt>
                                        </p:tgtEl>
                                      </p:cBhvr>
                                      <p:to x="100000" y="90000"/>
                                    </p:animScale>
                                    <p:animScale>
                                      <p:cBhvr>
                                        <p:cTn id="42" dur="166" decel="50000">
                                          <p:stCondLst>
                                            <p:cond delay="1668"/>
                                          </p:stCondLst>
                                        </p:cTn>
                                        <p:tgtEl>
                                          <p:spTgt spid="3">
                                            <p:graphicEl>
                                              <a:dgm id="{A21D950C-064F-491F-9734-E9FE8E6869F1}"/>
                                            </p:graphicEl>
                                          </p:spTgt>
                                        </p:tgtEl>
                                      </p:cBhvr>
                                      <p:to x="100000" y="100000"/>
                                    </p:animScale>
                                    <p:animScale>
                                      <p:cBhvr>
                                        <p:cTn id="43" dur="26">
                                          <p:stCondLst>
                                            <p:cond delay="1808"/>
                                          </p:stCondLst>
                                        </p:cTn>
                                        <p:tgtEl>
                                          <p:spTgt spid="3">
                                            <p:graphicEl>
                                              <a:dgm id="{A21D950C-064F-491F-9734-E9FE8E6869F1}"/>
                                            </p:graphicEl>
                                          </p:spTgt>
                                        </p:tgtEl>
                                      </p:cBhvr>
                                      <p:to x="100000" y="95000"/>
                                    </p:animScale>
                                    <p:animScale>
                                      <p:cBhvr>
                                        <p:cTn id="44" dur="166" decel="50000">
                                          <p:stCondLst>
                                            <p:cond delay="1834"/>
                                          </p:stCondLst>
                                        </p:cTn>
                                        <p:tgtEl>
                                          <p:spTgt spid="3">
                                            <p:graphicEl>
                                              <a:dgm id="{A21D950C-064F-491F-9734-E9FE8E6869F1}"/>
                                            </p:graphicEl>
                                          </p:spTgt>
                                        </p:tgtEl>
                                      </p:cBhvr>
                                      <p:to x="100000" y="100000"/>
                                    </p:animScale>
                                  </p:childTnLst>
                                </p:cTn>
                              </p:par>
                              <p:par>
                                <p:cTn id="45" presetID="26" presetClass="entr" presetSubtype="0" fill="hold" grpId="0" nodeType="withEffect">
                                  <p:stCondLst>
                                    <p:cond delay="0"/>
                                  </p:stCondLst>
                                  <p:childTnLst>
                                    <p:set>
                                      <p:cBhvr>
                                        <p:cTn id="46" dur="1" fill="hold">
                                          <p:stCondLst>
                                            <p:cond delay="0"/>
                                          </p:stCondLst>
                                        </p:cTn>
                                        <p:tgtEl>
                                          <p:spTgt spid="3">
                                            <p:graphicEl>
                                              <a:dgm id="{06DFB3A7-F320-4239-8410-1B89F077E8B7}"/>
                                            </p:graphicEl>
                                          </p:spTgt>
                                        </p:tgtEl>
                                        <p:attrNameLst>
                                          <p:attrName>style.visibility</p:attrName>
                                        </p:attrNameLst>
                                      </p:cBhvr>
                                      <p:to>
                                        <p:strVal val="visible"/>
                                      </p:to>
                                    </p:set>
                                    <p:animEffect transition="in" filter="wipe(down)">
                                      <p:cBhvr>
                                        <p:cTn id="47" dur="580">
                                          <p:stCondLst>
                                            <p:cond delay="0"/>
                                          </p:stCondLst>
                                        </p:cTn>
                                        <p:tgtEl>
                                          <p:spTgt spid="3">
                                            <p:graphicEl>
                                              <a:dgm id="{06DFB3A7-F320-4239-8410-1B89F077E8B7}"/>
                                            </p:graphicEl>
                                          </p:spTgt>
                                        </p:tgtEl>
                                      </p:cBhvr>
                                    </p:animEffect>
                                    <p:anim calcmode="lin" valueType="num">
                                      <p:cBhvr>
                                        <p:cTn id="48" dur="1822" tmFilter="0,0; 0.14,0.36; 0.43,0.73; 0.71,0.91; 1.0,1.0">
                                          <p:stCondLst>
                                            <p:cond delay="0"/>
                                          </p:stCondLst>
                                        </p:cTn>
                                        <p:tgtEl>
                                          <p:spTgt spid="3">
                                            <p:graphicEl>
                                              <a:dgm id="{06DFB3A7-F320-4239-8410-1B89F077E8B7}"/>
                                            </p:graphic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graphicEl>
                                              <a:dgm id="{06DFB3A7-F320-4239-8410-1B89F077E8B7}"/>
                                            </p:graphic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graphicEl>
                                              <a:dgm id="{06DFB3A7-F320-4239-8410-1B89F077E8B7}"/>
                                            </p:graphic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graphicEl>
                                              <a:dgm id="{06DFB3A7-F320-4239-8410-1B89F077E8B7}"/>
                                            </p:graphic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graphicEl>
                                              <a:dgm id="{06DFB3A7-F320-4239-8410-1B89F077E8B7}"/>
                                            </p:graphic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graphicEl>
                                              <a:dgm id="{06DFB3A7-F320-4239-8410-1B89F077E8B7}"/>
                                            </p:graphicEl>
                                          </p:spTgt>
                                        </p:tgtEl>
                                      </p:cBhvr>
                                      <p:to x="100000" y="60000"/>
                                    </p:animScale>
                                    <p:animScale>
                                      <p:cBhvr>
                                        <p:cTn id="54" dur="166" decel="50000">
                                          <p:stCondLst>
                                            <p:cond delay="676"/>
                                          </p:stCondLst>
                                        </p:cTn>
                                        <p:tgtEl>
                                          <p:spTgt spid="3">
                                            <p:graphicEl>
                                              <a:dgm id="{06DFB3A7-F320-4239-8410-1B89F077E8B7}"/>
                                            </p:graphicEl>
                                          </p:spTgt>
                                        </p:tgtEl>
                                      </p:cBhvr>
                                      <p:to x="100000" y="100000"/>
                                    </p:animScale>
                                    <p:animScale>
                                      <p:cBhvr>
                                        <p:cTn id="55" dur="26">
                                          <p:stCondLst>
                                            <p:cond delay="1312"/>
                                          </p:stCondLst>
                                        </p:cTn>
                                        <p:tgtEl>
                                          <p:spTgt spid="3">
                                            <p:graphicEl>
                                              <a:dgm id="{06DFB3A7-F320-4239-8410-1B89F077E8B7}"/>
                                            </p:graphicEl>
                                          </p:spTgt>
                                        </p:tgtEl>
                                      </p:cBhvr>
                                      <p:to x="100000" y="80000"/>
                                    </p:animScale>
                                    <p:animScale>
                                      <p:cBhvr>
                                        <p:cTn id="56" dur="166" decel="50000">
                                          <p:stCondLst>
                                            <p:cond delay="1338"/>
                                          </p:stCondLst>
                                        </p:cTn>
                                        <p:tgtEl>
                                          <p:spTgt spid="3">
                                            <p:graphicEl>
                                              <a:dgm id="{06DFB3A7-F320-4239-8410-1B89F077E8B7}"/>
                                            </p:graphicEl>
                                          </p:spTgt>
                                        </p:tgtEl>
                                      </p:cBhvr>
                                      <p:to x="100000" y="100000"/>
                                    </p:animScale>
                                    <p:animScale>
                                      <p:cBhvr>
                                        <p:cTn id="57" dur="26">
                                          <p:stCondLst>
                                            <p:cond delay="1642"/>
                                          </p:stCondLst>
                                        </p:cTn>
                                        <p:tgtEl>
                                          <p:spTgt spid="3">
                                            <p:graphicEl>
                                              <a:dgm id="{06DFB3A7-F320-4239-8410-1B89F077E8B7}"/>
                                            </p:graphicEl>
                                          </p:spTgt>
                                        </p:tgtEl>
                                      </p:cBhvr>
                                      <p:to x="100000" y="90000"/>
                                    </p:animScale>
                                    <p:animScale>
                                      <p:cBhvr>
                                        <p:cTn id="58" dur="166" decel="50000">
                                          <p:stCondLst>
                                            <p:cond delay="1668"/>
                                          </p:stCondLst>
                                        </p:cTn>
                                        <p:tgtEl>
                                          <p:spTgt spid="3">
                                            <p:graphicEl>
                                              <a:dgm id="{06DFB3A7-F320-4239-8410-1B89F077E8B7}"/>
                                            </p:graphicEl>
                                          </p:spTgt>
                                        </p:tgtEl>
                                      </p:cBhvr>
                                      <p:to x="100000" y="100000"/>
                                    </p:animScale>
                                    <p:animScale>
                                      <p:cBhvr>
                                        <p:cTn id="59" dur="26">
                                          <p:stCondLst>
                                            <p:cond delay="1808"/>
                                          </p:stCondLst>
                                        </p:cTn>
                                        <p:tgtEl>
                                          <p:spTgt spid="3">
                                            <p:graphicEl>
                                              <a:dgm id="{06DFB3A7-F320-4239-8410-1B89F077E8B7}"/>
                                            </p:graphicEl>
                                          </p:spTgt>
                                        </p:tgtEl>
                                      </p:cBhvr>
                                      <p:to x="100000" y="95000"/>
                                    </p:animScale>
                                    <p:animScale>
                                      <p:cBhvr>
                                        <p:cTn id="60" dur="166" decel="50000">
                                          <p:stCondLst>
                                            <p:cond delay="1834"/>
                                          </p:stCondLst>
                                        </p:cTn>
                                        <p:tgtEl>
                                          <p:spTgt spid="3">
                                            <p:graphicEl>
                                              <a:dgm id="{06DFB3A7-F320-4239-8410-1B89F077E8B7}"/>
                                            </p:graphicEl>
                                          </p:spTgt>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grpId="0" nodeType="clickEffect">
                                  <p:stCondLst>
                                    <p:cond delay="0"/>
                                  </p:stCondLst>
                                  <p:childTnLst>
                                    <p:set>
                                      <p:cBhvr>
                                        <p:cTn id="64" dur="1" fill="hold">
                                          <p:stCondLst>
                                            <p:cond delay="0"/>
                                          </p:stCondLst>
                                        </p:cTn>
                                        <p:tgtEl>
                                          <p:spTgt spid="3">
                                            <p:graphicEl>
                                              <a:dgm id="{DBBE5E23-4429-43A6-B5FB-B92F7C723136}"/>
                                            </p:graphicEl>
                                          </p:spTgt>
                                        </p:tgtEl>
                                        <p:attrNameLst>
                                          <p:attrName>style.visibility</p:attrName>
                                        </p:attrNameLst>
                                      </p:cBhvr>
                                      <p:to>
                                        <p:strVal val="visible"/>
                                      </p:to>
                                    </p:set>
                                    <p:animEffect transition="in" filter="wipe(down)">
                                      <p:cBhvr>
                                        <p:cTn id="65" dur="580">
                                          <p:stCondLst>
                                            <p:cond delay="0"/>
                                          </p:stCondLst>
                                        </p:cTn>
                                        <p:tgtEl>
                                          <p:spTgt spid="3">
                                            <p:graphicEl>
                                              <a:dgm id="{DBBE5E23-4429-43A6-B5FB-B92F7C723136}"/>
                                            </p:graphicEl>
                                          </p:spTgt>
                                        </p:tgtEl>
                                      </p:cBhvr>
                                    </p:animEffect>
                                    <p:anim calcmode="lin" valueType="num">
                                      <p:cBhvr>
                                        <p:cTn id="66" dur="1822" tmFilter="0,0; 0.14,0.36; 0.43,0.73; 0.71,0.91; 1.0,1.0">
                                          <p:stCondLst>
                                            <p:cond delay="0"/>
                                          </p:stCondLst>
                                        </p:cTn>
                                        <p:tgtEl>
                                          <p:spTgt spid="3">
                                            <p:graphicEl>
                                              <a:dgm id="{DBBE5E23-4429-43A6-B5FB-B92F7C723136}"/>
                                            </p:graphic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graphicEl>
                                              <a:dgm id="{DBBE5E23-4429-43A6-B5FB-B92F7C723136}"/>
                                            </p:graphic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graphicEl>
                                              <a:dgm id="{DBBE5E23-4429-43A6-B5FB-B92F7C723136}"/>
                                            </p:graphic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graphicEl>
                                              <a:dgm id="{DBBE5E23-4429-43A6-B5FB-B92F7C723136}"/>
                                            </p:graphic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graphicEl>
                                              <a:dgm id="{DBBE5E23-4429-43A6-B5FB-B92F7C723136}"/>
                                            </p:graphic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graphicEl>
                                              <a:dgm id="{DBBE5E23-4429-43A6-B5FB-B92F7C723136}"/>
                                            </p:graphicEl>
                                          </p:spTgt>
                                        </p:tgtEl>
                                      </p:cBhvr>
                                      <p:to x="100000" y="60000"/>
                                    </p:animScale>
                                    <p:animScale>
                                      <p:cBhvr>
                                        <p:cTn id="72" dur="166" decel="50000">
                                          <p:stCondLst>
                                            <p:cond delay="676"/>
                                          </p:stCondLst>
                                        </p:cTn>
                                        <p:tgtEl>
                                          <p:spTgt spid="3">
                                            <p:graphicEl>
                                              <a:dgm id="{DBBE5E23-4429-43A6-B5FB-B92F7C723136}"/>
                                            </p:graphicEl>
                                          </p:spTgt>
                                        </p:tgtEl>
                                      </p:cBhvr>
                                      <p:to x="100000" y="100000"/>
                                    </p:animScale>
                                    <p:animScale>
                                      <p:cBhvr>
                                        <p:cTn id="73" dur="26">
                                          <p:stCondLst>
                                            <p:cond delay="1312"/>
                                          </p:stCondLst>
                                        </p:cTn>
                                        <p:tgtEl>
                                          <p:spTgt spid="3">
                                            <p:graphicEl>
                                              <a:dgm id="{DBBE5E23-4429-43A6-B5FB-B92F7C723136}"/>
                                            </p:graphicEl>
                                          </p:spTgt>
                                        </p:tgtEl>
                                      </p:cBhvr>
                                      <p:to x="100000" y="80000"/>
                                    </p:animScale>
                                    <p:animScale>
                                      <p:cBhvr>
                                        <p:cTn id="74" dur="166" decel="50000">
                                          <p:stCondLst>
                                            <p:cond delay="1338"/>
                                          </p:stCondLst>
                                        </p:cTn>
                                        <p:tgtEl>
                                          <p:spTgt spid="3">
                                            <p:graphicEl>
                                              <a:dgm id="{DBBE5E23-4429-43A6-B5FB-B92F7C723136}"/>
                                            </p:graphicEl>
                                          </p:spTgt>
                                        </p:tgtEl>
                                      </p:cBhvr>
                                      <p:to x="100000" y="100000"/>
                                    </p:animScale>
                                    <p:animScale>
                                      <p:cBhvr>
                                        <p:cTn id="75" dur="26">
                                          <p:stCondLst>
                                            <p:cond delay="1642"/>
                                          </p:stCondLst>
                                        </p:cTn>
                                        <p:tgtEl>
                                          <p:spTgt spid="3">
                                            <p:graphicEl>
                                              <a:dgm id="{DBBE5E23-4429-43A6-B5FB-B92F7C723136}"/>
                                            </p:graphicEl>
                                          </p:spTgt>
                                        </p:tgtEl>
                                      </p:cBhvr>
                                      <p:to x="100000" y="90000"/>
                                    </p:animScale>
                                    <p:animScale>
                                      <p:cBhvr>
                                        <p:cTn id="76" dur="166" decel="50000">
                                          <p:stCondLst>
                                            <p:cond delay="1668"/>
                                          </p:stCondLst>
                                        </p:cTn>
                                        <p:tgtEl>
                                          <p:spTgt spid="3">
                                            <p:graphicEl>
                                              <a:dgm id="{DBBE5E23-4429-43A6-B5FB-B92F7C723136}"/>
                                            </p:graphicEl>
                                          </p:spTgt>
                                        </p:tgtEl>
                                      </p:cBhvr>
                                      <p:to x="100000" y="100000"/>
                                    </p:animScale>
                                    <p:animScale>
                                      <p:cBhvr>
                                        <p:cTn id="77" dur="26">
                                          <p:stCondLst>
                                            <p:cond delay="1808"/>
                                          </p:stCondLst>
                                        </p:cTn>
                                        <p:tgtEl>
                                          <p:spTgt spid="3">
                                            <p:graphicEl>
                                              <a:dgm id="{DBBE5E23-4429-43A6-B5FB-B92F7C723136}"/>
                                            </p:graphicEl>
                                          </p:spTgt>
                                        </p:tgtEl>
                                      </p:cBhvr>
                                      <p:to x="100000" y="95000"/>
                                    </p:animScale>
                                    <p:animScale>
                                      <p:cBhvr>
                                        <p:cTn id="78" dur="166" decel="50000">
                                          <p:stCondLst>
                                            <p:cond delay="1834"/>
                                          </p:stCondLst>
                                        </p:cTn>
                                        <p:tgtEl>
                                          <p:spTgt spid="3">
                                            <p:graphicEl>
                                              <a:dgm id="{DBBE5E23-4429-43A6-B5FB-B92F7C723136}"/>
                                            </p:graphicEl>
                                          </p:spTgt>
                                        </p:tgtEl>
                                      </p:cBhvr>
                                      <p:to x="100000" y="100000"/>
                                    </p:animScale>
                                  </p:childTnLst>
                                </p:cTn>
                              </p:par>
                              <p:par>
                                <p:cTn id="79" presetID="26" presetClass="entr" presetSubtype="0" fill="hold" grpId="0" nodeType="withEffect">
                                  <p:stCondLst>
                                    <p:cond delay="0"/>
                                  </p:stCondLst>
                                  <p:childTnLst>
                                    <p:set>
                                      <p:cBhvr>
                                        <p:cTn id="80" dur="1" fill="hold">
                                          <p:stCondLst>
                                            <p:cond delay="0"/>
                                          </p:stCondLst>
                                        </p:cTn>
                                        <p:tgtEl>
                                          <p:spTgt spid="3">
                                            <p:graphicEl>
                                              <a:dgm id="{A0084C64-01A2-4867-BFF5-FE19AC31E360}"/>
                                            </p:graphicEl>
                                          </p:spTgt>
                                        </p:tgtEl>
                                        <p:attrNameLst>
                                          <p:attrName>style.visibility</p:attrName>
                                        </p:attrNameLst>
                                      </p:cBhvr>
                                      <p:to>
                                        <p:strVal val="visible"/>
                                      </p:to>
                                    </p:set>
                                    <p:animEffect transition="in" filter="wipe(down)">
                                      <p:cBhvr>
                                        <p:cTn id="81" dur="580">
                                          <p:stCondLst>
                                            <p:cond delay="0"/>
                                          </p:stCondLst>
                                        </p:cTn>
                                        <p:tgtEl>
                                          <p:spTgt spid="3">
                                            <p:graphicEl>
                                              <a:dgm id="{A0084C64-01A2-4867-BFF5-FE19AC31E360}"/>
                                            </p:graphicEl>
                                          </p:spTgt>
                                        </p:tgtEl>
                                      </p:cBhvr>
                                    </p:animEffect>
                                    <p:anim calcmode="lin" valueType="num">
                                      <p:cBhvr>
                                        <p:cTn id="82" dur="1822" tmFilter="0,0; 0.14,0.36; 0.43,0.73; 0.71,0.91; 1.0,1.0">
                                          <p:stCondLst>
                                            <p:cond delay="0"/>
                                          </p:stCondLst>
                                        </p:cTn>
                                        <p:tgtEl>
                                          <p:spTgt spid="3">
                                            <p:graphicEl>
                                              <a:dgm id="{A0084C64-01A2-4867-BFF5-FE19AC31E360}"/>
                                            </p:graphicEl>
                                          </p:spTgt>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3">
                                            <p:graphicEl>
                                              <a:dgm id="{A0084C64-01A2-4867-BFF5-FE19AC31E360}"/>
                                            </p:graphicEl>
                                          </p:spTgt>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3">
                                            <p:graphicEl>
                                              <a:dgm id="{A0084C64-01A2-4867-BFF5-FE19AC31E360}"/>
                                            </p:graphicEl>
                                          </p:spTgt>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3">
                                            <p:graphicEl>
                                              <a:dgm id="{A0084C64-01A2-4867-BFF5-FE19AC31E360}"/>
                                            </p:graphicEl>
                                          </p:spTgt>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3">
                                            <p:graphicEl>
                                              <a:dgm id="{A0084C64-01A2-4867-BFF5-FE19AC31E360}"/>
                                            </p:graphicEl>
                                          </p:spTgt>
                                        </p:tgtEl>
                                        <p:attrNameLst>
                                          <p:attrName>ppt_y</p:attrName>
                                        </p:attrNameLst>
                                      </p:cBhvr>
                                      <p:tavLst>
                                        <p:tav tm="0" fmla="#ppt_y-sin(pi*$)/81">
                                          <p:val>
                                            <p:fltVal val="0"/>
                                          </p:val>
                                        </p:tav>
                                        <p:tav tm="100000">
                                          <p:val>
                                            <p:fltVal val="1"/>
                                          </p:val>
                                        </p:tav>
                                      </p:tavLst>
                                    </p:anim>
                                    <p:animScale>
                                      <p:cBhvr>
                                        <p:cTn id="87" dur="26">
                                          <p:stCondLst>
                                            <p:cond delay="650"/>
                                          </p:stCondLst>
                                        </p:cTn>
                                        <p:tgtEl>
                                          <p:spTgt spid="3">
                                            <p:graphicEl>
                                              <a:dgm id="{A0084C64-01A2-4867-BFF5-FE19AC31E360}"/>
                                            </p:graphicEl>
                                          </p:spTgt>
                                        </p:tgtEl>
                                      </p:cBhvr>
                                      <p:to x="100000" y="60000"/>
                                    </p:animScale>
                                    <p:animScale>
                                      <p:cBhvr>
                                        <p:cTn id="88" dur="166" decel="50000">
                                          <p:stCondLst>
                                            <p:cond delay="676"/>
                                          </p:stCondLst>
                                        </p:cTn>
                                        <p:tgtEl>
                                          <p:spTgt spid="3">
                                            <p:graphicEl>
                                              <a:dgm id="{A0084C64-01A2-4867-BFF5-FE19AC31E360}"/>
                                            </p:graphicEl>
                                          </p:spTgt>
                                        </p:tgtEl>
                                      </p:cBhvr>
                                      <p:to x="100000" y="100000"/>
                                    </p:animScale>
                                    <p:animScale>
                                      <p:cBhvr>
                                        <p:cTn id="89" dur="26">
                                          <p:stCondLst>
                                            <p:cond delay="1312"/>
                                          </p:stCondLst>
                                        </p:cTn>
                                        <p:tgtEl>
                                          <p:spTgt spid="3">
                                            <p:graphicEl>
                                              <a:dgm id="{A0084C64-01A2-4867-BFF5-FE19AC31E360}"/>
                                            </p:graphicEl>
                                          </p:spTgt>
                                        </p:tgtEl>
                                      </p:cBhvr>
                                      <p:to x="100000" y="80000"/>
                                    </p:animScale>
                                    <p:animScale>
                                      <p:cBhvr>
                                        <p:cTn id="90" dur="166" decel="50000">
                                          <p:stCondLst>
                                            <p:cond delay="1338"/>
                                          </p:stCondLst>
                                        </p:cTn>
                                        <p:tgtEl>
                                          <p:spTgt spid="3">
                                            <p:graphicEl>
                                              <a:dgm id="{A0084C64-01A2-4867-BFF5-FE19AC31E360}"/>
                                            </p:graphicEl>
                                          </p:spTgt>
                                        </p:tgtEl>
                                      </p:cBhvr>
                                      <p:to x="100000" y="100000"/>
                                    </p:animScale>
                                    <p:animScale>
                                      <p:cBhvr>
                                        <p:cTn id="91" dur="26">
                                          <p:stCondLst>
                                            <p:cond delay="1642"/>
                                          </p:stCondLst>
                                        </p:cTn>
                                        <p:tgtEl>
                                          <p:spTgt spid="3">
                                            <p:graphicEl>
                                              <a:dgm id="{A0084C64-01A2-4867-BFF5-FE19AC31E360}"/>
                                            </p:graphicEl>
                                          </p:spTgt>
                                        </p:tgtEl>
                                      </p:cBhvr>
                                      <p:to x="100000" y="90000"/>
                                    </p:animScale>
                                    <p:animScale>
                                      <p:cBhvr>
                                        <p:cTn id="92" dur="166" decel="50000">
                                          <p:stCondLst>
                                            <p:cond delay="1668"/>
                                          </p:stCondLst>
                                        </p:cTn>
                                        <p:tgtEl>
                                          <p:spTgt spid="3">
                                            <p:graphicEl>
                                              <a:dgm id="{A0084C64-01A2-4867-BFF5-FE19AC31E360}"/>
                                            </p:graphicEl>
                                          </p:spTgt>
                                        </p:tgtEl>
                                      </p:cBhvr>
                                      <p:to x="100000" y="100000"/>
                                    </p:animScale>
                                    <p:animScale>
                                      <p:cBhvr>
                                        <p:cTn id="93" dur="26">
                                          <p:stCondLst>
                                            <p:cond delay="1808"/>
                                          </p:stCondLst>
                                        </p:cTn>
                                        <p:tgtEl>
                                          <p:spTgt spid="3">
                                            <p:graphicEl>
                                              <a:dgm id="{A0084C64-01A2-4867-BFF5-FE19AC31E360}"/>
                                            </p:graphicEl>
                                          </p:spTgt>
                                        </p:tgtEl>
                                      </p:cBhvr>
                                      <p:to x="100000" y="95000"/>
                                    </p:animScale>
                                    <p:animScale>
                                      <p:cBhvr>
                                        <p:cTn id="94" dur="166" decel="50000">
                                          <p:stCondLst>
                                            <p:cond delay="1834"/>
                                          </p:stCondLst>
                                        </p:cTn>
                                        <p:tgtEl>
                                          <p:spTgt spid="3">
                                            <p:graphicEl>
                                              <a:dgm id="{A0084C64-01A2-4867-BFF5-FE19AC31E360}"/>
                                            </p:graphicEl>
                                          </p:spTgt>
                                        </p:tgtEl>
                                      </p:cBhvr>
                                      <p:to x="100000" y="100000"/>
                                    </p:animScale>
                                  </p:childTnLst>
                                </p:cTn>
                              </p:par>
                            </p:childTnLst>
                          </p:cTn>
                        </p:par>
                      </p:childTnLst>
                    </p:cTn>
                  </p:par>
                  <p:par>
                    <p:cTn id="95" fill="hold">
                      <p:stCondLst>
                        <p:cond delay="indefinite"/>
                      </p:stCondLst>
                      <p:childTnLst>
                        <p:par>
                          <p:cTn id="96" fill="hold">
                            <p:stCondLst>
                              <p:cond delay="0"/>
                            </p:stCondLst>
                            <p:childTnLst>
                              <p:par>
                                <p:cTn id="97" presetID="26" presetClass="entr" presetSubtype="0" fill="hold" grpId="0" nodeType="clickEffect">
                                  <p:stCondLst>
                                    <p:cond delay="0"/>
                                  </p:stCondLst>
                                  <p:childTnLst>
                                    <p:set>
                                      <p:cBhvr>
                                        <p:cTn id="98" dur="1" fill="hold">
                                          <p:stCondLst>
                                            <p:cond delay="0"/>
                                          </p:stCondLst>
                                        </p:cTn>
                                        <p:tgtEl>
                                          <p:spTgt spid="3">
                                            <p:graphicEl>
                                              <a:dgm id="{DD7E97E3-EA61-4C5C-B4C9-A5F43D1D8DF1}"/>
                                            </p:graphicEl>
                                          </p:spTgt>
                                        </p:tgtEl>
                                        <p:attrNameLst>
                                          <p:attrName>style.visibility</p:attrName>
                                        </p:attrNameLst>
                                      </p:cBhvr>
                                      <p:to>
                                        <p:strVal val="visible"/>
                                      </p:to>
                                    </p:set>
                                    <p:animEffect transition="in" filter="wipe(down)">
                                      <p:cBhvr>
                                        <p:cTn id="99" dur="580">
                                          <p:stCondLst>
                                            <p:cond delay="0"/>
                                          </p:stCondLst>
                                        </p:cTn>
                                        <p:tgtEl>
                                          <p:spTgt spid="3">
                                            <p:graphicEl>
                                              <a:dgm id="{DD7E97E3-EA61-4C5C-B4C9-A5F43D1D8DF1}"/>
                                            </p:graphicEl>
                                          </p:spTgt>
                                        </p:tgtEl>
                                      </p:cBhvr>
                                    </p:animEffect>
                                    <p:anim calcmode="lin" valueType="num">
                                      <p:cBhvr>
                                        <p:cTn id="100" dur="1822" tmFilter="0,0; 0.14,0.36; 0.43,0.73; 0.71,0.91; 1.0,1.0">
                                          <p:stCondLst>
                                            <p:cond delay="0"/>
                                          </p:stCondLst>
                                        </p:cTn>
                                        <p:tgtEl>
                                          <p:spTgt spid="3">
                                            <p:graphicEl>
                                              <a:dgm id="{DD7E97E3-EA61-4C5C-B4C9-A5F43D1D8DF1}"/>
                                            </p:graphicEl>
                                          </p:spTgt>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3">
                                            <p:graphicEl>
                                              <a:dgm id="{DD7E97E3-EA61-4C5C-B4C9-A5F43D1D8DF1}"/>
                                            </p:graphicEl>
                                          </p:spTgt>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3">
                                            <p:graphicEl>
                                              <a:dgm id="{DD7E97E3-EA61-4C5C-B4C9-A5F43D1D8DF1}"/>
                                            </p:graphicEl>
                                          </p:spTgt>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3">
                                            <p:graphicEl>
                                              <a:dgm id="{DD7E97E3-EA61-4C5C-B4C9-A5F43D1D8DF1}"/>
                                            </p:graphicEl>
                                          </p:spTgt>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3">
                                            <p:graphicEl>
                                              <a:dgm id="{DD7E97E3-EA61-4C5C-B4C9-A5F43D1D8DF1}"/>
                                            </p:graphicEl>
                                          </p:spTgt>
                                        </p:tgtEl>
                                        <p:attrNameLst>
                                          <p:attrName>ppt_y</p:attrName>
                                        </p:attrNameLst>
                                      </p:cBhvr>
                                      <p:tavLst>
                                        <p:tav tm="0" fmla="#ppt_y-sin(pi*$)/81">
                                          <p:val>
                                            <p:fltVal val="0"/>
                                          </p:val>
                                        </p:tav>
                                        <p:tav tm="100000">
                                          <p:val>
                                            <p:fltVal val="1"/>
                                          </p:val>
                                        </p:tav>
                                      </p:tavLst>
                                    </p:anim>
                                    <p:animScale>
                                      <p:cBhvr>
                                        <p:cTn id="105" dur="26">
                                          <p:stCondLst>
                                            <p:cond delay="650"/>
                                          </p:stCondLst>
                                        </p:cTn>
                                        <p:tgtEl>
                                          <p:spTgt spid="3">
                                            <p:graphicEl>
                                              <a:dgm id="{DD7E97E3-EA61-4C5C-B4C9-A5F43D1D8DF1}"/>
                                            </p:graphicEl>
                                          </p:spTgt>
                                        </p:tgtEl>
                                      </p:cBhvr>
                                      <p:to x="100000" y="60000"/>
                                    </p:animScale>
                                    <p:animScale>
                                      <p:cBhvr>
                                        <p:cTn id="106" dur="166" decel="50000">
                                          <p:stCondLst>
                                            <p:cond delay="676"/>
                                          </p:stCondLst>
                                        </p:cTn>
                                        <p:tgtEl>
                                          <p:spTgt spid="3">
                                            <p:graphicEl>
                                              <a:dgm id="{DD7E97E3-EA61-4C5C-B4C9-A5F43D1D8DF1}"/>
                                            </p:graphicEl>
                                          </p:spTgt>
                                        </p:tgtEl>
                                      </p:cBhvr>
                                      <p:to x="100000" y="100000"/>
                                    </p:animScale>
                                    <p:animScale>
                                      <p:cBhvr>
                                        <p:cTn id="107" dur="26">
                                          <p:stCondLst>
                                            <p:cond delay="1312"/>
                                          </p:stCondLst>
                                        </p:cTn>
                                        <p:tgtEl>
                                          <p:spTgt spid="3">
                                            <p:graphicEl>
                                              <a:dgm id="{DD7E97E3-EA61-4C5C-B4C9-A5F43D1D8DF1}"/>
                                            </p:graphicEl>
                                          </p:spTgt>
                                        </p:tgtEl>
                                      </p:cBhvr>
                                      <p:to x="100000" y="80000"/>
                                    </p:animScale>
                                    <p:animScale>
                                      <p:cBhvr>
                                        <p:cTn id="108" dur="166" decel="50000">
                                          <p:stCondLst>
                                            <p:cond delay="1338"/>
                                          </p:stCondLst>
                                        </p:cTn>
                                        <p:tgtEl>
                                          <p:spTgt spid="3">
                                            <p:graphicEl>
                                              <a:dgm id="{DD7E97E3-EA61-4C5C-B4C9-A5F43D1D8DF1}"/>
                                            </p:graphicEl>
                                          </p:spTgt>
                                        </p:tgtEl>
                                      </p:cBhvr>
                                      <p:to x="100000" y="100000"/>
                                    </p:animScale>
                                    <p:animScale>
                                      <p:cBhvr>
                                        <p:cTn id="109" dur="26">
                                          <p:stCondLst>
                                            <p:cond delay="1642"/>
                                          </p:stCondLst>
                                        </p:cTn>
                                        <p:tgtEl>
                                          <p:spTgt spid="3">
                                            <p:graphicEl>
                                              <a:dgm id="{DD7E97E3-EA61-4C5C-B4C9-A5F43D1D8DF1}"/>
                                            </p:graphicEl>
                                          </p:spTgt>
                                        </p:tgtEl>
                                      </p:cBhvr>
                                      <p:to x="100000" y="90000"/>
                                    </p:animScale>
                                    <p:animScale>
                                      <p:cBhvr>
                                        <p:cTn id="110" dur="166" decel="50000">
                                          <p:stCondLst>
                                            <p:cond delay="1668"/>
                                          </p:stCondLst>
                                        </p:cTn>
                                        <p:tgtEl>
                                          <p:spTgt spid="3">
                                            <p:graphicEl>
                                              <a:dgm id="{DD7E97E3-EA61-4C5C-B4C9-A5F43D1D8DF1}"/>
                                            </p:graphicEl>
                                          </p:spTgt>
                                        </p:tgtEl>
                                      </p:cBhvr>
                                      <p:to x="100000" y="100000"/>
                                    </p:animScale>
                                    <p:animScale>
                                      <p:cBhvr>
                                        <p:cTn id="111" dur="26">
                                          <p:stCondLst>
                                            <p:cond delay="1808"/>
                                          </p:stCondLst>
                                        </p:cTn>
                                        <p:tgtEl>
                                          <p:spTgt spid="3">
                                            <p:graphicEl>
                                              <a:dgm id="{DD7E97E3-EA61-4C5C-B4C9-A5F43D1D8DF1}"/>
                                            </p:graphicEl>
                                          </p:spTgt>
                                        </p:tgtEl>
                                      </p:cBhvr>
                                      <p:to x="100000" y="95000"/>
                                    </p:animScale>
                                    <p:animScale>
                                      <p:cBhvr>
                                        <p:cTn id="112" dur="166" decel="50000">
                                          <p:stCondLst>
                                            <p:cond delay="1834"/>
                                          </p:stCondLst>
                                        </p:cTn>
                                        <p:tgtEl>
                                          <p:spTgt spid="3">
                                            <p:graphicEl>
                                              <a:dgm id="{DD7E97E3-EA61-4C5C-B4C9-A5F43D1D8DF1}"/>
                                            </p:graphicEl>
                                          </p:spTgt>
                                        </p:tgtEl>
                                      </p:cBhvr>
                                      <p:to x="100000" y="100000"/>
                                    </p:animScale>
                                  </p:childTnLst>
                                </p:cTn>
                              </p:par>
                              <p:par>
                                <p:cTn id="113" presetID="26" presetClass="entr" presetSubtype="0" fill="hold" grpId="0" nodeType="withEffect">
                                  <p:stCondLst>
                                    <p:cond delay="0"/>
                                  </p:stCondLst>
                                  <p:childTnLst>
                                    <p:set>
                                      <p:cBhvr>
                                        <p:cTn id="114" dur="1" fill="hold">
                                          <p:stCondLst>
                                            <p:cond delay="0"/>
                                          </p:stCondLst>
                                        </p:cTn>
                                        <p:tgtEl>
                                          <p:spTgt spid="3">
                                            <p:graphicEl>
                                              <a:dgm id="{16A928B3-6F3C-4185-BBC1-07D3CB29330F}"/>
                                            </p:graphicEl>
                                          </p:spTgt>
                                        </p:tgtEl>
                                        <p:attrNameLst>
                                          <p:attrName>style.visibility</p:attrName>
                                        </p:attrNameLst>
                                      </p:cBhvr>
                                      <p:to>
                                        <p:strVal val="visible"/>
                                      </p:to>
                                    </p:set>
                                    <p:animEffect transition="in" filter="wipe(down)">
                                      <p:cBhvr>
                                        <p:cTn id="115" dur="580">
                                          <p:stCondLst>
                                            <p:cond delay="0"/>
                                          </p:stCondLst>
                                        </p:cTn>
                                        <p:tgtEl>
                                          <p:spTgt spid="3">
                                            <p:graphicEl>
                                              <a:dgm id="{16A928B3-6F3C-4185-BBC1-07D3CB29330F}"/>
                                            </p:graphicEl>
                                          </p:spTgt>
                                        </p:tgtEl>
                                      </p:cBhvr>
                                    </p:animEffect>
                                    <p:anim calcmode="lin" valueType="num">
                                      <p:cBhvr>
                                        <p:cTn id="116" dur="1822" tmFilter="0,0; 0.14,0.36; 0.43,0.73; 0.71,0.91; 1.0,1.0">
                                          <p:stCondLst>
                                            <p:cond delay="0"/>
                                          </p:stCondLst>
                                        </p:cTn>
                                        <p:tgtEl>
                                          <p:spTgt spid="3">
                                            <p:graphicEl>
                                              <a:dgm id="{16A928B3-6F3C-4185-BBC1-07D3CB29330F}"/>
                                            </p:graphic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graphicEl>
                                              <a:dgm id="{16A928B3-6F3C-4185-BBC1-07D3CB29330F}"/>
                                            </p:graphic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graphicEl>
                                              <a:dgm id="{16A928B3-6F3C-4185-BBC1-07D3CB29330F}"/>
                                            </p:graphic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graphicEl>
                                              <a:dgm id="{16A928B3-6F3C-4185-BBC1-07D3CB29330F}"/>
                                            </p:graphic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graphicEl>
                                              <a:dgm id="{16A928B3-6F3C-4185-BBC1-07D3CB29330F}"/>
                                            </p:graphic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graphicEl>
                                              <a:dgm id="{16A928B3-6F3C-4185-BBC1-07D3CB29330F}"/>
                                            </p:graphicEl>
                                          </p:spTgt>
                                        </p:tgtEl>
                                      </p:cBhvr>
                                      <p:to x="100000" y="60000"/>
                                    </p:animScale>
                                    <p:animScale>
                                      <p:cBhvr>
                                        <p:cTn id="122" dur="166" decel="50000">
                                          <p:stCondLst>
                                            <p:cond delay="676"/>
                                          </p:stCondLst>
                                        </p:cTn>
                                        <p:tgtEl>
                                          <p:spTgt spid="3">
                                            <p:graphicEl>
                                              <a:dgm id="{16A928B3-6F3C-4185-BBC1-07D3CB29330F}"/>
                                            </p:graphicEl>
                                          </p:spTgt>
                                        </p:tgtEl>
                                      </p:cBhvr>
                                      <p:to x="100000" y="100000"/>
                                    </p:animScale>
                                    <p:animScale>
                                      <p:cBhvr>
                                        <p:cTn id="123" dur="26">
                                          <p:stCondLst>
                                            <p:cond delay="1312"/>
                                          </p:stCondLst>
                                        </p:cTn>
                                        <p:tgtEl>
                                          <p:spTgt spid="3">
                                            <p:graphicEl>
                                              <a:dgm id="{16A928B3-6F3C-4185-BBC1-07D3CB29330F}"/>
                                            </p:graphicEl>
                                          </p:spTgt>
                                        </p:tgtEl>
                                      </p:cBhvr>
                                      <p:to x="100000" y="80000"/>
                                    </p:animScale>
                                    <p:animScale>
                                      <p:cBhvr>
                                        <p:cTn id="124" dur="166" decel="50000">
                                          <p:stCondLst>
                                            <p:cond delay="1338"/>
                                          </p:stCondLst>
                                        </p:cTn>
                                        <p:tgtEl>
                                          <p:spTgt spid="3">
                                            <p:graphicEl>
                                              <a:dgm id="{16A928B3-6F3C-4185-BBC1-07D3CB29330F}"/>
                                            </p:graphicEl>
                                          </p:spTgt>
                                        </p:tgtEl>
                                      </p:cBhvr>
                                      <p:to x="100000" y="100000"/>
                                    </p:animScale>
                                    <p:animScale>
                                      <p:cBhvr>
                                        <p:cTn id="125" dur="26">
                                          <p:stCondLst>
                                            <p:cond delay="1642"/>
                                          </p:stCondLst>
                                        </p:cTn>
                                        <p:tgtEl>
                                          <p:spTgt spid="3">
                                            <p:graphicEl>
                                              <a:dgm id="{16A928B3-6F3C-4185-BBC1-07D3CB29330F}"/>
                                            </p:graphicEl>
                                          </p:spTgt>
                                        </p:tgtEl>
                                      </p:cBhvr>
                                      <p:to x="100000" y="90000"/>
                                    </p:animScale>
                                    <p:animScale>
                                      <p:cBhvr>
                                        <p:cTn id="126" dur="166" decel="50000">
                                          <p:stCondLst>
                                            <p:cond delay="1668"/>
                                          </p:stCondLst>
                                        </p:cTn>
                                        <p:tgtEl>
                                          <p:spTgt spid="3">
                                            <p:graphicEl>
                                              <a:dgm id="{16A928B3-6F3C-4185-BBC1-07D3CB29330F}"/>
                                            </p:graphicEl>
                                          </p:spTgt>
                                        </p:tgtEl>
                                      </p:cBhvr>
                                      <p:to x="100000" y="100000"/>
                                    </p:animScale>
                                    <p:animScale>
                                      <p:cBhvr>
                                        <p:cTn id="127" dur="26">
                                          <p:stCondLst>
                                            <p:cond delay="1808"/>
                                          </p:stCondLst>
                                        </p:cTn>
                                        <p:tgtEl>
                                          <p:spTgt spid="3">
                                            <p:graphicEl>
                                              <a:dgm id="{16A928B3-6F3C-4185-BBC1-07D3CB29330F}"/>
                                            </p:graphicEl>
                                          </p:spTgt>
                                        </p:tgtEl>
                                      </p:cBhvr>
                                      <p:to x="100000" y="95000"/>
                                    </p:animScale>
                                    <p:animScale>
                                      <p:cBhvr>
                                        <p:cTn id="128" dur="166" decel="50000">
                                          <p:stCondLst>
                                            <p:cond delay="1834"/>
                                          </p:stCondLst>
                                        </p:cTn>
                                        <p:tgtEl>
                                          <p:spTgt spid="3">
                                            <p:graphicEl>
                                              <a:dgm id="{16A928B3-6F3C-4185-BBC1-07D3CB29330F}"/>
                                            </p:graphic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graphicEl>
                                              <a:dgm id="{B1828A2F-A19B-49DA-B2FF-8FFED5F33D12}"/>
                                            </p:graphicEl>
                                          </p:spTgt>
                                        </p:tgtEl>
                                        <p:attrNameLst>
                                          <p:attrName>style.visibility</p:attrName>
                                        </p:attrNameLst>
                                      </p:cBhvr>
                                      <p:to>
                                        <p:strVal val="visible"/>
                                      </p:to>
                                    </p:set>
                                    <p:animEffect transition="in" filter="wipe(down)">
                                      <p:cBhvr>
                                        <p:cTn id="133" dur="580">
                                          <p:stCondLst>
                                            <p:cond delay="0"/>
                                          </p:stCondLst>
                                        </p:cTn>
                                        <p:tgtEl>
                                          <p:spTgt spid="3">
                                            <p:graphicEl>
                                              <a:dgm id="{B1828A2F-A19B-49DA-B2FF-8FFED5F33D12}"/>
                                            </p:graphicEl>
                                          </p:spTgt>
                                        </p:tgtEl>
                                      </p:cBhvr>
                                    </p:animEffect>
                                    <p:anim calcmode="lin" valueType="num">
                                      <p:cBhvr>
                                        <p:cTn id="134" dur="1822" tmFilter="0,0; 0.14,0.36; 0.43,0.73; 0.71,0.91; 1.0,1.0">
                                          <p:stCondLst>
                                            <p:cond delay="0"/>
                                          </p:stCondLst>
                                        </p:cTn>
                                        <p:tgtEl>
                                          <p:spTgt spid="3">
                                            <p:graphicEl>
                                              <a:dgm id="{B1828A2F-A19B-49DA-B2FF-8FFED5F33D12}"/>
                                            </p:graphic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graphicEl>
                                              <a:dgm id="{B1828A2F-A19B-49DA-B2FF-8FFED5F33D12}"/>
                                            </p:graphic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graphicEl>
                                              <a:dgm id="{B1828A2F-A19B-49DA-B2FF-8FFED5F33D12}"/>
                                            </p:graphic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graphicEl>
                                              <a:dgm id="{B1828A2F-A19B-49DA-B2FF-8FFED5F33D12}"/>
                                            </p:graphic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graphicEl>
                                              <a:dgm id="{B1828A2F-A19B-49DA-B2FF-8FFED5F33D12}"/>
                                            </p:graphic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graphicEl>
                                              <a:dgm id="{B1828A2F-A19B-49DA-B2FF-8FFED5F33D12}"/>
                                            </p:graphicEl>
                                          </p:spTgt>
                                        </p:tgtEl>
                                      </p:cBhvr>
                                      <p:to x="100000" y="60000"/>
                                    </p:animScale>
                                    <p:animScale>
                                      <p:cBhvr>
                                        <p:cTn id="140" dur="166" decel="50000">
                                          <p:stCondLst>
                                            <p:cond delay="676"/>
                                          </p:stCondLst>
                                        </p:cTn>
                                        <p:tgtEl>
                                          <p:spTgt spid="3">
                                            <p:graphicEl>
                                              <a:dgm id="{B1828A2F-A19B-49DA-B2FF-8FFED5F33D12}"/>
                                            </p:graphicEl>
                                          </p:spTgt>
                                        </p:tgtEl>
                                      </p:cBhvr>
                                      <p:to x="100000" y="100000"/>
                                    </p:animScale>
                                    <p:animScale>
                                      <p:cBhvr>
                                        <p:cTn id="141" dur="26">
                                          <p:stCondLst>
                                            <p:cond delay="1312"/>
                                          </p:stCondLst>
                                        </p:cTn>
                                        <p:tgtEl>
                                          <p:spTgt spid="3">
                                            <p:graphicEl>
                                              <a:dgm id="{B1828A2F-A19B-49DA-B2FF-8FFED5F33D12}"/>
                                            </p:graphicEl>
                                          </p:spTgt>
                                        </p:tgtEl>
                                      </p:cBhvr>
                                      <p:to x="100000" y="80000"/>
                                    </p:animScale>
                                    <p:animScale>
                                      <p:cBhvr>
                                        <p:cTn id="142" dur="166" decel="50000">
                                          <p:stCondLst>
                                            <p:cond delay="1338"/>
                                          </p:stCondLst>
                                        </p:cTn>
                                        <p:tgtEl>
                                          <p:spTgt spid="3">
                                            <p:graphicEl>
                                              <a:dgm id="{B1828A2F-A19B-49DA-B2FF-8FFED5F33D12}"/>
                                            </p:graphicEl>
                                          </p:spTgt>
                                        </p:tgtEl>
                                      </p:cBhvr>
                                      <p:to x="100000" y="100000"/>
                                    </p:animScale>
                                    <p:animScale>
                                      <p:cBhvr>
                                        <p:cTn id="143" dur="26">
                                          <p:stCondLst>
                                            <p:cond delay="1642"/>
                                          </p:stCondLst>
                                        </p:cTn>
                                        <p:tgtEl>
                                          <p:spTgt spid="3">
                                            <p:graphicEl>
                                              <a:dgm id="{B1828A2F-A19B-49DA-B2FF-8FFED5F33D12}"/>
                                            </p:graphicEl>
                                          </p:spTgt>
                                        </p:tgtEl>
                                      </p:cBhvr>
                                      <p:to x="100000" y="90000"/>
                                    </p:animScale>
                                    <p:animScale>
                                      <p:cBhvr>
                                        <p:cTn id="144" dur="166" decel="50000">
                                          <p:stCondLst>
                                            <p:cond delay="1668"/>
                                          </p:stCondLst>
                                        </p:cTn>
                                        <p:tgtEl>
                                          <p:spTgt spid="3">
                                            <p:graphicEl>
                                              <a:dgm id="{B1828A2F-A19B-49DA-B2FF-8FFED5F33D12}"/>
                                            </p:graphicEl>
                                          </p:spTgt>
                                        </p:tgtEl>
                                      </p:cBhvr>
                                      <p:to x="100000" y="100000"/>
                                    </p:animScale>
                                    <p:animScale>
                                      <p:cBhvr>
                                        <p:cTn id="145" dur="26">
                                          <p:stCondLst>
                                            <p:cond delay="1808"/>
                                          </p:stCondLst>
                                        </p:cTn>
                                        <p:tgtEl>
                                          <p:spTgt spid="3">
                                            <p:graphicEl>
                                              <a:dgm id="{B1828A2F-A19B-49DA-B2FF-8FFED5F33D12}"/>
                                            </p:graphicEl>
                                          </p:spTgt>
                                        </p:tgtEl>
                                      </p:cBhvr>
                                      <p:to x="100000" y="95000"/>
                                    </p:animScale>
                                    <p:animScale>
                                      <p:cBhvr>
                                        <p:cTn id="146" dur="166" decel="50000">
                                          <p:stCondLst>
                                            <p:cond delay="1834"/>
                                          </p:stCondLst>
                                        </p:cTn>
                                        <p:tgtEl>
                                          <p:spTgt spid="3">
                                            <p:graphicEl>
                                              <a:dgm id="{B1828A2F-A19B-49DA-B2FF-8FFED5F33D12}"/>
                                            </p:graphicEl>
                                          </p:spTgt>
                                        </p:tgtEl>
                                      </p:cBhvr>
                                      <p:to x="100000" y="100000"/>
                                    </p:animScale>
                                  </p:childTnLst>
                                </p:cTn>
                              </p:par>
                              <p:par>
                                <p:cTn id="147" presetID="26" presetClass="entr" presetSubtype="0" fill="hold" grpId="0" nodeType="withEffect">
                                  <p:stCondLst>
                                    <p:cond delay="0"/>
                                  </p:stCondLst>
                                  <p:childTnLst>
                                    <p:set>
                                      <p:cBhvr>
                                        <p:cTn id="148" dur="1" fill="hold">
                                          <p:stCondLst>
                                            <p:cond delay="0"/>
                                          </p:stCondLst>
                                        </p:cTn>
                                        <p:tgtEl>
                                          <p:spTgt spid="3">
                                            <p:graphicEl>
                                              <a:dgm id="{39356656-960D-4464-AE3A-6320AD03F674}"/>
                                            </p:graphicEl>
                                          </p:spTgt>
                                        </p:tgtEl>
                                        <p:attrNameLst>
                                          <p:attrName>style.visibility</p:attrName>
                                        </p:attrNameLst>
                                      </p:cBhvr>
                                      <p:to>
                                        <p:strVal val="visible"/>
                                      </p:to>
                                    </p:set>
                                    <p:animEffect transition="in" filter="wipe(down)">
                                      <p:cBhvr>
                                        <p:cTn id="149" dur="580">
                                          <p:stCondLst>
                                            <p:cond delay="0"/>
                                          </p:stCondLst>
                                        </p:cTn>
                                        <p:tgtEl>
                                          <p:spTgt spid="3">
                                            <p:graphicEl>
                                              <a:dgm id="{39356656-960D-4464-AE3A-6320AD03F674}"/>
                                            </p:graphicEl>
                                          </p:spTgt>
                                        </p:tgtEl>
                                      </p:cBhvr>
                                    </p:animEffect>
                                    <p:anim calcmode="lin" valueType="num">
                                      <p:cBhvr>
                                        <p:cTn id="150" dur="1822" tmFilter="0,0; 0.14,0.36; 0.43,0.73; 0.71,0.91; 1.0,1.0">
                                          <p:stCondLst>
                                            <p:cond delay="0"/>
                                          </p:stCondLst>
                                        </p:cTn>
                                        <p:tgtEl>
                                          <p:spTgt spid="3">
                                            <p:graphicEl>
                                              <a:dgm id="{39356656-960D-4464-AE3A-6320AD03F674}"/>
                                            </p:graphicEl>
                                          </p:spTgt>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3">
                                            <p:graphicEl>
                                              <a:dgm id="{39356656-960D-4464-AE3A-6320AD03F674}"/>
                                            </p:graphicEl>
                                          </p:spTgt>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3">
                                            <p:graphicEl>
                                              <a:dgm id="{39356656-960D-4464-AE3A-6320AD03F674}"/>
                                            </p:graphicEl>
                                          </p:spTgt>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3">
                                            <p:graphicEl>
                                              <a:dgm id="{39356656-960D-4464-AE3A-6320AD03F674}"/>
                                            </p:graphicEl>
                                          </p:spTgt>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3">
                                            <p:graphicEl>
                                              <a:dgm id="{39356656-960D-4464-AE3A-6320AD03F674}"/>
                                            </p:graphicEl>
                                          </p:spTgt>
                                        </p:tgtEl>
                                        <p:attrNameLst>
                                          <p:attrName>ppt_y</p:attrName>
                                        </p:attrNameLst>
                                      </p:cBhvr>
                                      <p:tavLst>
                                        <p:tav tm="0" fmla="#ppt_y-sin(pi*$)/81">
                                          <p:val>
                                            <p:fltVal val="0"/>
                                          </p:val>
                                        </p:tav>
                                        <p:tav tm="100000">
                                          <p:val>
                                            <p:fltVal val="1"/>
                                          </p:val>
                                        </p:tav>
                                      </p:tavLst>
                                    </p:anim>
                                    <p:animScale>
                                      <p:cBhvr>
                                        <p:cTn id="155" dur="26">
                                          <p:stCondLst>
                                            <p:cond delay="650"/>
                                          </p:stCondLst>
                                        </p:cTn>
                                        <p:tgtEl>
                                          <p:spTgt spid="3">
                                            <p:graphicEl>
                                              <a:dgm id="{39356656-960D-4464-AE3A-6320AD03F674}"/>
                                            </p:graphicEl>
                                          </p:spTgt>
                                        </p:tgtEl>
                                      </p:cBhvr>
                                      <p:to x="100000" y="60000"/>
                                    </p:animScale>
                                    <p:animScale>
                                      <p:cBhvr>
                                        <p:cTn id="156" dur="166" decel="50000">
                                          <p:stCondLst>
                                            <p:cond delay="676"/>
                                          </p:stCondLst>
                                        </p:cTn>
                                        <p:tgtEl>
                                          <p:spTgt spid="3">
                                            <p:graphicEl>
                                              <a:dgm id="{39356656-960D-4464-AE3A-6320AD03F674}"/>
                                            </p:graphicEl>
                                          </p:spTgt>
                                        </p:tgtEl>
                                      </p:cBhvr>
                                      <p:to x="100000" y="100000"/>
                                    </p:animScale>
                                    <p:animScale>
                                      <p:cBhvr>
                                        <p:cTn id="157" dur="26">
                                          <p:stCondLst>
                                            <p:cond delay="1312"/>
                                          </p:stCondLst>
                                        </p:cTn>
                                        <p:tgtEl>
                                          <p:spTgt spid="3">
                                            <p:graphicEl>
                                              <a:dgm id="{39356656-960D-4464-AE3A-6320AD03F674}"/>
                                            </p:graphicEl>
                                          </p:spTgt>
                                        </p:tgtEl>
                                      </p:cBhvr>
                                      <p:to x="100000" y="80000"/>
                                    </p:animScale>
                                    <p:animScale>
                                      <p:cBhvr>
                                        <p:cTn id="158" dur="166" decel="50000">
                                          <p:stCondLst>
                                            <p:cond delay="1338"/>
                                          </p:stCondLst>
                                        </p:cTn>
                                        <p:tgtEl>
                                          <p:spTgt spid="3">
                                            <p:graphicEl>
                                              <a:dgm id="{39356656-960D-4464-AE3A-6320AD03F674}"/>
                                            </p:graphicEl>
                                          </p:spTgt>
                                        </p:tgtEl>
                                      </p:cBhvr>
                                      <p:to x="100000" y="100000"/>
                                    </p:animScale>
                                    <p:animScale>
                                      <p:cBhvr>
                                        <p:cTn id="159" dur="26">
                                          <p:stCondLst>
                                            <p:cond delay="1642"/>
                                          </p:stCondLst>
                                        </p:cTn>
                                        <p:tgtEl>
                                          <p:spTgt spid="3">
                                            <p:graphicEl>
                                              <a:dgm id="{39356656-960D-4464-AE3A-6320AD03F674}"/>
                                            </p:graphicEl>
                                          </p:spTgt>
                                        </p:tgtEl>
                                      </p:cBhvr>
                                      <p:to x="100000" y="90000"/>
                                    </p:animScale>
                                    <p:animScale>
                                      <p:cBhvr>
                                        <p:cTn id="160" dur="166" decel="50000">
                                          <p:stCondLst>
                                            <p:cond delay="1668"/>
                                          </p:stCondLst>
                                        </p:cTn>
                                        <p:tgtEl>
                                          <p:spTgt spid="3">
                                            <p:graphicEl>
                                              <a:dgm id="{39356656-960D-4464-AE3A-6320AD03F674}"/>
                                            </p:graphicEl>
                                          </p:spTgt>
                                        </p:tgtEl>
                                      </p:cBhvr>
                                      <p:to x="100000" y="100000"/>
                                    </p:animScale>
                                    <p:animScale>
                                      <p:cBhvr>
                                        <p:cTn id="161" dur="26">
                                          <p:stCondLst>
                                            <p:cond delay="1808"/>
                                          </p:stCondLst>
                                        </p:cTn>
                                        <p:tgtEl>
                                          <p:spTgt spid="3">
                                            <p:graphicEl>
                                              <a:dgm id="{39356656-960D-4464-AE3A-6320AD03F674}"/>
                                            </p:graphicEl>
                                          </p:spTgt>
                                        </p:tgtEl>
                                      </p:cBhvr>
                                      <p:to x="100000" y="95000"/>
                                    </p:animScale>
                                    <p:animScale>
                                      <p:cBhvr>
                                        <p:cTn id="162" dur="166" decel="50000">
                                          <p:stCondLst>
                                            <p:cond delay="1834"/>
                                          </p:stCondLst>
                                        </p:cTn>
                                        <p:tgtEl>
                                          <p:spTgt spid="3">
                                            <p:graphicEl>
                                              <a:dgm id="{39356656-960D-4464-AE3A-6320AD03F674}"/>
                                            </p:graphicEl>
                                          </p:spTgt>
                                        </p:tgtEl>
                                      </p:cBhvr>
                                      <p:to x="100000" y="100000"/>
                                    </p:animScale>
                                  </p:childTnLst>
                                </p:cTn>
                              </p:par>
                              <p:par>
                                <p:cTn id="163" presetID="26" presetClass="entr" presetSubtype="0" fill="hold" grpId="0" nodeType="withEffect">
                                  <p:stCondLst>
                                    <p:cond delay="0"/>
                                  </p:stCondLst>
                                  <p:childTnLst>
                                    <p:set>
                                      <p:cBhvr>
                                        <p:cTn id="164" dur="1" fill="hold">
                                          <p:stCondLst>
                                            <p:cond delay="0"/>
                                          </p:stCondLst>
                                        </p:cTn>
                                        <p:tgtEl>
                                          <p:spTgt spid="3">
                                            <p:graphicEl>
                                              <a:dgm id="{637292AB-673B-401D-9F08-B9B795D3A3BA}"/>
                                            </p:graphicEl>
                                          </p:spTgt>
                                        </p:tgtEl>
                                        <p:attrNameLst>
                                          <p:attrName>style.visibility</p:attrName>
                                        </p:attrNameLst>
                                      </p:cBhvr>
                                      <p:to>
                                        <p:strVal val="visible"/>
                                      </p:to>
                                    </p:set>
                                    <p:animEffect transition="in" filter="wipe(down)">
                                      <p:cBhvr>
                                        <p:cTn id="165" dur="580">
                                          <p:stCondLst>
                                            <p:cond delay="0"/>
                                          </p:stCondLst>
                                        </p:cTn>
                                        <p:tgtEl>
                                          <p:spTgt spid="3">
                                            <p:graphicEl>
                                              <a:dgm id="{637292AB-673B-401D-9F08-B9B795D3A3BA}"/>
                                            </p:graphicEl>
                                          </p:spTgt>
                                        </p:tgtEl>
                                      </p:cBhvr>
                                    </p:animEffect>
                                    <p:anim calcmode="lin" valueType="num">
                                      <p:cBhvr>
                                        <p:cTn id="166" dur="1822" tmFilter="0,0; 0.14,0.36; 0.43,0.73; 0.71,0.91; 1.0,1.0">
                                          <p:stCondLst>
                                            <p:cond delay="0"/>
                                          </p:stCondLst>
                                        </p:cTn>
                                        <p:tgtEl>
                                          <p:spTgt spid="3">
                                            <p:graphicEl>
                                              <a:dgm id="{637292AB-673B-401D-9F08-B9B795D3A3BA}"/>
                                            </p:graphicEl>
                                          </p:spTgt>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3">
                                            <p:graphicEl>
                                              <a:dgm id="{637292AB-673B-401D-9F08-B9B795D3A3BA}"/>
                                            </p:graphicEl>
                                          </p:spTgt>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3">
                                            <p:graphicEl>
                                              <a:dgm id="{637292AB-673B-401D-9F08-B9B795D3A3BA}"/>
                                            </p:graphicEl>
                                          </p:spTgt>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3">
                                            <p:graphicEl>
                                              <a:dgm id="{637292AB-673B-401D-9F08-B9B795D3A3BA}"/>
                                            </p:graphicEl>
                                          </p:spTgt>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3">
                                            <p:graphicEl>
                                              <a:dgm id="{637292AB-673B-401D-9F08-B9B795D3A3BA}"/>
                                            </p:graphicEl>
                                          </p:spTgt>
                                        </p:tgtEl>
                                        <p:attrNameLst>
                                          <p:attrName>ppt_y</p:attrName>
                                        </p:attrNameLst>
                                      </p:cBhvr>
                                      <p:tavLst>
                                        <p:tav tm="0" fmla="#ppt_y-sin(pi*$)/81">
                                          <p:val>
                                            <p:fltVal val="0"/>
                                          </p:val>
                                        </p:tav>
                                        <p:tav tm="100000">
                                          <p:val>
                                            <p:fltVal val="1"/>
                                          </p:val>
                                        </p:tav>
                                      </p:tavLst>
                                    </p:anim>
                                    <p:animScale>
                                      <p:cBhvr>
                                        <p:cTn id="171" dur="26">
                                          <p:stCondLst>
                                            <p:cond delay="650"/>
                                          </p:stCondLst>
                                        </p:cTn>
                                        <p:tgtEl>
                                          <p:spTgt spid="3">
                                            <p:graphicEl>
                                              <a:dgm id="{637292AB-673B-401D-9F08-B9B795D3A3BA}"/>
                                            </p:graphicEl>
                                          </p:spTgt>
                                        </p:tgtEl>
                                      </p:cBhvr>
                                      <p:to x="100000" y="60000"/>
                                    </p:animScale>
                                    <p:animScale>
                                      <p:cBhvr>
                                        <p:cTn id="172" dur="166" decel="50000">
                                          <p:stCondLst>
                                            <p:cond delay="676"/>
                                          </p:stCondLst>
                                        </p:cTn>
                                        <p:tgtEl>
                                          <p:spTgt spid="3">
                                            <p:graphicEl>
                                              <a:dgm id="{637292AB-673B-401D-9F08-B9B795D3A3BA}"/>
                                            </p:graphicEl>
                                          </p:spTgt>
                                        </p:tgtEl>
                                      </p:cBhvr>
                                      <p:to x="100000" y="100000"/>
                                    </p:animScale>
                                    <p:animScale>
                                      <p:cBhvr>
                                        <p:cTn id="173" dur="26">
                                          <p:stCondLst>
                                            <p:cond delay="1312"/>
                                          </p:stCondLst>
                                        </p:cTn>
                                        <p:tgtEl>
                                          <p:spTgt spid="3">
                                            <p:graphicEl>
                                              <a:dgm id="{637292AB-673B-401D-9F08-B9B795D3A3BA}"/>
                                            </p:graphicEl>
                                          </p:spTgt>
                                        </p:tgtEl>
                                      </p:cBhvr>
                                      <p:to x="100000" y="80000"/>
                                    </p:animScale>
                                    <p:animScale>
                                      <p:cBhvr>
                                        <p:cTn id="174" dur="166" decel="50000">
                                          <p:stCondLst>
                                            <p:cond delay="1338"/>
                                          </p:stCondLst>
                                        </p:cTn>
                                        <p:tgtEl>
                                          <p:spTgt spid="3">
                                            <p:graphicEl>
                                              <a:dgm id="{637292AB-673B-401D-9F08-B9B795D3A3BA}"/>
                                            </p:graphicEl>
                                          </p:spTgt>
                                        </p:tgtEl>
                                      </p:cBhvr>
                                      <p:to x="100000" y="100000"/>
                                    </p:animScale>
                                    <p:animScale>
                                      <p:cBhvr>
                                        <p:cTn id="175" dur="26">
                                          <p:stCondLst>
                                            <p:cond delay="1642"/>
                                          </p:stCondLst>
                                        </p:cTn>
                                        <p:tgtEl>
                                          <p:spTgt spid="3">
                                            <p:graphicEl>
                                              <a:dgm id="{637292AB-673B-401D-9F08-B9B795D3A3BA}"/>
                                            </p:graphicEl>
                                          </p:spTgt>
                                        </p:tgtEl>
                                      </p:cBhvr>
                                      <p:to x="100000" y="90000"/>
                                    </p:animScale>
                                    <p:animScale>
                                      <p:cBhvr>
                                        <p:cTn id="176" dur="166" decel="50000">
                                          <p:stCondLst>
                                            <p:cond delay="1668"/>
                                          </p:stCondLst>
                                        </p:cTn>
                                        <p:tgtEl>
                                          <p:spTgt spid="3">
                                            <p:graphicEl>
                                              <a:dgm id="{637292AB-673B-401D-9F08-B9B795D3A3BA}"/>
                                            </p:graphicEl>
                                          </p:spTgt>
                                        </p:tgtEl>
                                      </p:cBhvr>
                                      <p:to x="100000" y="100000"/>
                                    </p:animScale>
                                    <p:animScale>
                                      <p:cBhvr>
                                        <p:cTn id="177" dur="26">
                                          <p:stCondLst>
                                            <p:cond delay="1808"/>
                                          </p:stCondLst>
                                        </p:cTn>
                                        <p:tgtEl>
                                          <p:spTgt spid="3">
                                            <p:graphicEl>
                                              <a:dgm id="{637292AB-673B-401D-9F08-B9B795D3A3BA}"/>
                                            </p:graphicEl>
                                          </p:spTgt>
                                        </p:tgtEl>
                                      </p:cBhvr>
                                      <p:to x="100000" y="95000"/>
                                    </p:animScale>
                                    <p:animScale>
                                      <p:cBhvr>
                                        <p:cTn id="178" dur="166" decel="50000">
                                          <p:stCondLst>
                                            <p:cond delay="1834"/>
                                          </p:stCondLst>
                                        </p:cTn>
                                        <p:tgtEl>
                                          <p:spTgt spid="3">
                                            <p:graphicEl>
                                              <a:dgm id="{637292AB-673B-401D-9F08-B9B795D3A3BA}"/>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3"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a:solidFill>
              <a:schemeClr val="accent6">
                <a:lumMod val="50000"/>
              </a:schemeClr>
            </a:solidFill>
          </a:ln>
          <a:effectLst>
            <a:glow rad="228600">
              <a:schemeClr val="accent1">
                <a:satMod val="175000"/>
                <a:alpha val="40000"/>
              </a:schemeClr>
            </a:glow>
          </a:effectLst>
          <a:scene3d>
            <a:camera prst="obliqueBottomLeft"/>
            <a:lightRig rig="threePt" dir="t"/>
          </a:scene3d>
        </p:spPr>
        <p:txBody>
          <a:bodyPr/>
          <a:lstStyle/>
          <a:p>
            <a:pPr algn="ctr"/>
            <a:r>
              <a:rPr lang="ar-SA" dirty="0"/>
              <a:t>الواجب المنزلى</a:t>
            </a:r>
            <a:endParaRPr lang="en-US" dirty="0"/>
          </a:p>
        </p:txBody>
      </p:sp>
      <p:sp>
        <p:nvSpPr>
          <p:cNvPr id="3" name="Content Placeholder 2"/>
          <p:cNvSpPr>
            <a:spLocks noGrp="1"/>
          </p:cNvSpPr>
          <p:nvPr>
            <p:ph idx="1"/>
          </p:nvPr>
        </p:nvSpPr>
        <p:spPr>
          <a:xfrm>
            <a:off x="838199" y="1994958"/>
            <a:ext cx="10676021" cy="4351338"/>
          </a:xfrm>
          <a:solidFill>
            <a:schemeClr val="accent2">
              <a:lumMod val="40000"/>
              <a:lumOff val="60000"/>
            </a:schemeClr>
          </a:solidFill>
          <a:ln>
            <a:solidFill>
              <a:srgbClr val="FF0000"/>
            </a:solidFill>
          </a:ln>
          <a:effectLst>
            <a:glow rad="101600">
              <a:schemeClr val="accent6">
                <a:satMod val="175000"/>
                <a:alpha val="40000"/>
              </a:schemeClr>
            </a:glow>
            <a:softEdge rad="317500"/>
          </a:effectLst>
        </p:spPr>
        <p:txBody>
          <a:bodyPr>
            <a:normAutofit/>
          </a:bodyPr>
          <a:lstStyle/>
          <a:p>
            <a:pPr marL="0" indent="0" algn="ctr">
              <a:buNone/>
            </a:pPr>
            <a:endParaRPr lang="en-US" sz="4000" dirty="0"/>
          </a:p>
          <a:p>
            <a:pPr marL="0" indent="0" algn="ctr">
              <a:buNone/>
            </a:pPr>
            <a:endParaRPr lang="en-US" sz="4000" dirty="0"/>
          </a:p>
          <a:p>
            <a:pPr marL="0" indent="0" algn="ctr">
              <a:buNone/>
            </a:pPr>
            <a:r>
              <a:rPr lang="ar-SA" sz="7200" dirty="0"/>
              <a:t>اكتب خلاصة القصيدة بالاختصار</a:t>
            </a:r>
          </a:p>
        </p:txBody>
      </p:sp>
    </p:spTree>
    <p:extLst>
      <p:ext uri="{BB962C8B-B14F-4D97-AF65-F5344CB8AC3E}">
        <p14:creationId xmlns:p14="http://schemas.microsoft.com/office/powerpoint/2010/main" val="358612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6068"/>
            <a:ext cx="10515600" cy="5612595"/>
          </a:xfrm>
          <a:solidFill>
            <a:schemeClr val="accent4">
              <a:lumMod val="60000"/>
              <a:lumOff val="40000"/>
            </a:schemeClr>
          </a:solidFill>
          <a:effectLst>
            <a:glow rad="228600">
              <a:schemeClr val="accent6">
                <a:satMod val="175000"/>
                <a:alpha val="40000"/>
              </a:schemeClr>
            </a:glow>
          </a:effectLst>
          <a:scene3d>
            <a:camera prst="perspectiveAbove"/>
            <a:lightRig rig="threePt" dir="t"/>
          </a:scene3d>
        </p:spPr>
        <p:txBody>
          <a:bodyPr>
            <a:normAutofit/>
          </a:bodyPr>
          <a:lstStyle/>
          <a:p>
            <a:pPr algn="ctr"/>
            <a:r>
              <a:rPr lang="ar-SA" sz="5400" dirty="0"/>
              <a:t>شكرا لكم</a:t>
            </a:r>
            <a:br>
              <a:rPr lang="ar-SA" sz="6000" dirty="0"/>
            </a:br>
            <a:r>
              <a:rPr lang="ar-SA" sz="6000" dirty="0"/>
              <a:t>حياكم الله</a:t>
            </a:r>
            <a:br>
              <a:rPr lang="ar-SA" sz="6000" dirty="0"/>
            </a:br>
            <a:endParaRPr lang="en-US" sz="6000" dirty="0"/>
          </a:p>
        </p:txBody>
      </p:sp>
    </p:spTree>
    <p:extLst>
      <p:ext uri="{BB962C8B-B14F-4D97-AF65-F5344CB8AC3E}">
        <p14:creationId xmlns:p14="http://schemas.microsoft.com/office/powerpoint/2010/main" val="73242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BFA0-2F3E-45F2-A114-36A37FD36CC1}"/>
              </a:ext>
            </a:extLst>
          </p:cNvPr>
          <p:cNvSpPr>
            <a:spLocks noGrp="1"/>
          </p:cNvSpPr>
          <p:nvPr>
            <p:ph type="title"/>
          </p:nvPr>
        </p:nvSpPr>
        <p:spPr>
          <a:xfrm>
            <a:off x="838200" y="250797"/>
            <a:ext cx="10515600" cy="1325563"/>
          </a:xfrm>
        </p:spPr>
        <p:txBody>
          <a:bodyPr/>
          <a:lstStyle/>
          <a:p>
            <a:pPr algn="ctr"/>
            <a:r>
              <a:rPr lang="bn-IN" dirty="0">
                <a:latin typeface="Nikosh" panose="02000000000000000000" pitchFamily="2" charset="0"/>
                <a:cs typeface="Nikosh" panose="02000000000000000000" pitchFamily="2" charset="0"/>
              </a:rPr>
              <a:t>শিক্ষক পরিচিতি</a:t>
            </a:r>
            <a:endParaRPr lang="en-US" dirty="0">
              <a:latin typeface="Nikosh" panose="02000000000000000000" pitchFamily="2" charset="0"/>
              <a:cs typeface="Nikosh" panose="02000000000000000000" pitchFamily="2" charset="0"/>
            </a:endParaRPr>
          </a:p>
        </p:txBody>
      </p:sp>
      <p:sp>
        <p:nvSpPr>
          <p:cNvPr id="3" name="Content Placeholder 2">
            <a:extLst>
              <a:ext uri="{FF2B5EF4-FFF2-40B4-BE49-F238E27FC236}">
                <a16:creationId xmlns:a16="http://schemas.microsoft.com/office/drawing/2014/main" id="{316E989B-BB49-47A2-88BA-F539996625A5}"/>
              </a:ext>
            </a:extLst>
          </p:cNvPr>
          <p:cNvSpPr>
            <a:spLocks noGrp="1"/>
          </p:cNvSpPr>
          <p:nvPr>
            <p:ph idx="1"/>
          </p:nvPr>
        </p:nvSpPr>
        <p:spPr>
          <a:xfrm>
            <a:off x="790135" y="1960007"/>
            <a:ext cx="11040794" cy="4351338"/>
          </a:xfrm>
        </p:spPr>
        <p:txBody>
          <a:bodyPr>
            <a:normAutofit/>
          </a:bodyPr>
          <a:lstStyle/>
          <a:p>
            <a:pPr marL="0" indent="0">
              <a:buNone/>
            </a:pPr>
            <a:r>
              <a:rPr lang="bn-IN" sz="4000" dirty="0">
                <a:latin typeface="Nikosh" panose="02000000000000000000" pitchFamily="2" charset="0"/>
                <a:cs typeface="Nikosh" panose="02000000000000000000" pitchFamily="2" charset="0"/>
              </a:rPr>
              <a:t>মোঃ রেজাউল করিম</a:t>
            </a:r>
          </a:p>
          <a:p>
            <a:pPr marL="0" indent="0">
              <a:buNone/>
            </a:pPr>
            <a:r>
              <a:rPr lang="bn-IN" sz="4000" dirty="0">
                <a:latin typeface="Nikosh" panose="02000000000000000000" pitchFamily="2" charset="0"/>
                <a:cs typeface="Nikosh" panose="02000000000000000000" pitchFamily="2" charset="0"/>
              </a:rPr>
              <a:t>সহকারি মৌলভী </a:t>
            </a:r>
          </a:p>
          <a:p>
            <a:pPr marL="0" indent="0">
              <a:buNone/>
            </a:pPr>
            <a:r>
              <a:rPr lang="bn-IN" sz="4000" dirty="0">
                <a:latin typeface="Nikosh" panose="02000000000000000000" pitchFamily="2" charset="0"/>
                <a:cs typeface="Nikosh" panose="02000000000000000000" pitchFamily="2" charset="0"/>
              </a:rPr>
              <a:t>বা</a:t>
            </a:r>
            <a:r>
              <a:rPr lang="en-US" sz="4000" dirty="0" err="1">
                <a:latin typeface="Nikosh" panose="02000000000000000000" pitchFamily="2" charset="0"/>
                <a:cs typeface="Nikosh" panose="02000000000000000000" pitchFamily="2" charset="0"/>
              </a:rPr>
              <a:t>নেশ্বর</a:t>
            </a:r>
            <a:r>
              <a:rPr lang="bn-IN" sz="4000" dirty="0">
                <a:latin typeface="Nikosh" panose="02000000000000000000" pitchFamily="2" charset="0"/>
                <a:cs typeface="Nikosh" panose="02000000000000000000" pitchFamily="2" charset="0"/>
              </a:rPr>
              <a:t>্</a:t>
            </a:r>
            <a:r>
              <a:rPr lang="en-US" sz="4000" dirty="0">
                <a:latin typeface="Nikosh" panose="02000000000000000000" pitchFamily="2" charset="0"/>
                <a:cs typeface="Nikosh" panose="02000000000000000000" pitchFamily="2" charset="0"/>
              </a:rPr>
              <a:t>দ</a:t>
            </a:r>
            <a:r>
              <a:rPr lang="bn-IN" sz="4000" dirty="0">
                <a:latin typeface="Nikosh" panose="02000000000000000000" pitchFamily="2" charset="0"/>
                <a:cs typeface="Nikosh" panose="02000000000000000000" pitchFamily="2" charset="0"/>
              </a:rPr>
              <a:t>ী</a:t>
            </a:r>
            <a:r>
              <a:rPr lang="en-US" sz="4000" dirty="0">
                <a:latin typeface="Nikosh" panose="02000000000000000000" pitchFamily="2" charset="0"/>
                <a:cs typeface="Nikosh" panose="02000000000000000000" pitchFamily="2" charset="0"/>
              </a:rPr>
              <a:t> </a:t>
            </a:r>
            <a:r>
              <a:rPr lang="bn-IN" sz="4000" dirty="0">
                <a:latin typeface="Nikosh" panose="02000000000000000000" pitchFamily="2" charset="0"/>
                <a:cs typeface="Nikosh" panose="02000000000000000000" pitchFamily="2" charset="0"/>
              </a:rPr>
              <a:t>ই</a:t>
            </a:r>
            <a:r>
              <a:rPr lang="en-US" sz="4000" dirty="0" err="1">
                <a:latin typeface="Nikosh" panose="02000000000000000000" pitchFamily="2" charset="0"/>
                <a:cs typeface="Nikosh" panose="02000000000000000000" pitchFamily="2" charset="0"/>
              </a:rPr>
              <a:t>সলামিয়া</a:t>
            </a:r>
            <a:r>
              <a:rPr lang="en-US" sz="4000" dirty="0">
                <a:latin typeface="Nikosh" panose="02000000000000000000" pitchFamily="2" charset="0"/>
                <a:cs typeface="Nikosh" panose="02000000000000000000" pitchFamily="2" charset="0"/>
              </a:rPr>
              <a:t> </a:t>
            </a:r>
            <a:r>
              <a:rPr lang="en-US" sz="4000" dirty="0" err="1">
                <a:latin typeface="Nikosh" panose="02000000000000000000" pitchFamily="2" charset="0"/>
                <a:cs typeface="Nikosh" panose="02000000000000000000" pitchFamily="2" charset="0"/>
              </a:rPr>
              <a:t>দা</a:t>
            </a:r>
            <a:r>
              <a:rPr lang="bn-IN" sz="4000" dirty="0">
                <a:latin typeface="Nikosh" panose="02000000000000000000" pitchFamily="2" charset="0"/>
                <a:cs typeface="Nikosh" panose="02000000000000000000" pitchFamily="2" charset="0"/>
              </a:rPr>
              <a:t>খ</a:t>
            </a:r>
            <a:r>
              <a:rPr lang="en-US" sz="4000" dirty="0">
                <a:latin typeface="Nikosh" panose="02000000000000000000" pitchFamily="2" charset="0"/>
                <a:cs typeface="Nikosh" panose="02000000000000000000" pitchFamily="2" charset="0"/>
              </a:rPr>
              <a:t>ি</a:t>
            </a:r>
            <a:r>
              <a:rPr lang="bn-IN" sz="4000" dirty="0">
                <a:latin typeface="Nikosh" panose="02000000000000000000" pitchFamily="2" charset="0"/>
                <a:cs typeface="Nikosh" panose="02000000000000000000" pitchFamily="2" charset="0"/>
              </a:rPr>
              <a:t>ল</a:t>
            </a:r>
            <a:r>
              <a:rPr lang="en-US" sz="4000" dirty="0">
                <a:latin typeface="Nikosh" panose="02000000000000000000" pitchFamily="2" charset="0"/>
                <a:cs typeface="Nikosh" panose="02000000000000000000" pitchFamily="2" charset="0"/>
              </a:rPr>
              <a:t> </a:t>
            </a:r>
            <a:r>
              <a:rPr lang="bn-IN" sz="4000" dirty="0">
                <a:latin typeface="Nikosh" panose="02000000000000000000" pitchFamily="2" charset="0"/>
                <a:cs typeface="Nikosh" panose="02000000000000000000" pitchFamily="2" charset="0"/>
              </a:rPr>
              <a:t>ম</a:t>
            </a:r>
            <a:r>
              <a:rPr lang="en-US" sz="4000" dirty="0">
                <a:latin typeface="Nikosh" panose="02000000000000000000" pitchFamily="2" charset="0"/>
                <a:cs typeface="Nikosh" panose="02000000000000000000" pitchFamily="2" charset="0"/>
              </a:rPr>
              <a:t>া</a:t>
            </a:r>
            <a:r>
              <a:rPr lang="bn-IN" sz="4000" dirty="0">
                <a:latin typeface="Nikosh" panose="02000000000000000000" pitchFamily="2" charset="0"/>
                <a:cs typeface="Nikosh" panose="02000000000000000000" pitchFamily="2" charset="0"/>
              </a:rPr>
              <a:t>দ</a:t>
            </a:r>
            <a:r>
              <a:rPr lang="en-US" sz="4000" dirty="0" err="1">
                <a:latin typeface="Nikosh" panose="02000000000000000000" pitchFamily="2" charset="0"/>
                <a:cs typeface="Nikosh" panose="02000000000000000000" pitchFamily="2" charset="0"/>
              </a:rPr>
              <a:t>রাসা</a:t>
            </a:r>
            <a:endParaRPr lang="en-US" sz="4000" dirty="0">
              <a:latin typeface="Nikosh" panose="02000000000000000000" pitchFamily="2" charset="0"/>
              <a:cs typeface="Nikosh" panose="02000000000000000000" pitchFamily="2" charset="0"/>
            </a:endParaRPr>
          </a:p>
          <a:p>
            <a:pPr marL="0" indent="0">
              <a:buNone/>
            </a:pPr>
            <a:r>
              <a:rPr lang="en-US" sz="4000" dirty="0" err="1">
                <a:latin typeface="Nikosh" panose="02000000000000000000" pitchFamily="2" charset="0"/>
                <a:cs typeface="Nikosh" panose="02000000000000000000" pitchFamily="2" charset="0"/>
              </a:rPr>
              <a:t>নকলা,শেরপুর</a:t>
            </a:r>
            <a:r>
              <a:rPr lang="en-US" sz="4000" dirty="0">
                <a:latin typeface="Nikosh" panose="02000000000000000000" pitchFamily="2" charset="0"/>
                <a:cs typeface="Nikosh" panose="02000000000000000000" pitchFamily="2" charset="0"/>
              </a:rPr>
              <a:t>।</a:t>
            </a:r>
          </a:p>
          <a:p>
            <a:pPr marL="0" indent="0">
              <a:buNone/>
            </a:pPr>
            <a:r>
              <a:rPr lang="en-US" sz="4000" dirty="0">
                <a:latin typeface="Nikosh" panose="02000000000000000000" pitchFamily="2" charset="0"/>
                <a:cs typeface="Nikosh" panose="02000000000000000000" pitchFamily="2" charset="0"/>
              </a:rPr>
              <a:t>মোবাইলঃ০১৭৩৬৬৩৬৮৬৮</a:t>
            </a:r>
          </a:p>
        </p:txBody>
      </p:sp>
      <p:pic>
        <p:nvPicPr>
          <p:cNvPr id="6" name="Picture 5">
            <a:extLst>
              <a:ext uri="{FF2B5EF4-FFF2-40B4-BE49-F238E27FC236}">
                <a16:creationId xmlns:a16="http://schemas.microsoft.com/office/drawing/2014/main" id="{61BE9745-5E21-4344-8D11-C44D81AE689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651797" y="1960008"/>
            <a:ext cx="4923575" cy="3687552"/>
          </a:xfrm>
          <a:prstGeom prst="rect">
            <a:avLst/>
          </a:prstGeom>
        </p:spPr>
      </p:pic>
    </p:spTree>
    <p:extLst>
      <p:ext uri="{BB962C8B-B14F-4D97-AF65-F5344CB8AC3E}">
        <p14:creationId xmlns:p14="http://schemas.microsoft.com/office/powerpoint/2010/main" val="83645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1000" fill="hold"/>
                                        <p:tgtEl>
                                          <p:spTgt spid="6"/>
                                        </p:tgtEl>
                                        <p:attrNameLst>
                                          <p:attrName>ppt_w</p:attrName>
                                        </p:attrNameLst>
                                      </p:cBhvr>
                                      <p:tavLst>
                                        <p:tav tm="0">
                                          <p:val>
                                            <p:fltVal val="0"/>
                                          </p:val>
                                        </p:tav>
                                        <p:tav tm="100000">
                                          <p:val>
                                            <p:strVal val="#ppt_w"/>
                                          </p:val>
                                        </p:tav>
                                      </p:tavLst>
                                    </p:anim>
                                    <p:anim calcmode="lin" valueType="num">
                                      <p:cBhvr>
                                        <p:cTn id="42" dur="1000" fill="hold"/>
                                        <p:tgtEl>
                                          <p:spTgt spid="6"/>
                                        </p:tgtEl>
                                        <p:attrNameLst>
                                          <p:attrName>ppt_h</p:attrName>
                                        </p:attrNameLst>
                                      </p:cBhvr>
                                      <p:tavLst>
                                        <p:tav tm="0">
                                          <p:val>
                                            <p:fltVal val="0"/>
                                          </p:val>
                                        </p:tav>
                                        <p:tav tm="100000">
                                          <p:val>
                                            <p:strVal val="#ppt_h"/>
                                          </p:val>
                                        </p:tav>
                                      </p:tavLst>
                                    </p:anim>
                                    <p:anim calcmode="lin" valueType="num">
                                      <p:cBhvr>
                                        <p:cTn id="43" dur="1000" fill="hold"/>
                                        <p:tgtEl>
                                          <p:spTgt spid="6"/>
                                        </p:tgtEl>
                                        <p:attrNameLst>
                                          <p:attrName>style.rotation</p:attrName>
                                        </p:attrNameLst>
                                      </p:cBhvr>
                                      <p:tavLst>
                                        <p:tav tm="0">
                                          <p:val>
                                            <p:fltVal val="90"/>
                                          </p:val>
                                        </p:tav>
                                        <p:tav tm="100000">
                                          <p:val>
                                            <p:fltVal val="0"/>
                                          </p:val>
                                        </p:tav>
                                      </p:tavLst>
                                    </p:anim>
                                    <p:animEffect transition="in" filter="fade">
                                      <p:cBhvr>
                                        <p:cTn id="4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2229" y="424467"/>
            <a:ext cx="9954745" cy="6202888"/>
          </a:xfrm>
          <a:prstGeom prst="rect">
            <a:avLst/>
          </a:prstGeom>
        </p:spPr>
      </p:pic>
    </p:spTree>
    <p:extLst>
      <p:ext uri="{BB962C8B-B14F-4D97-AF65-F5344CB8AC3E}">
        <p14:creationId xmlns:p14="http://schemas.microsoft.com/office/powerpoint/2010/main" val="282380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43" y="613460"/>
            <a:ext cx="11713580" cy="5981084"/>
          </a:xfrm>
          <a:solidFill>
            <a:srgbClr val="DFEBE7"/>
          </a:solidFill>
        </p:spPr>
        <p:txBody>
          <a:bodyPr>
            <a:normAutofit/>
          </a:bodyPr>
          <a:lstStyle/>
          <a:p>
            <a:r>
              <a:rPr lang="ar-SA" sz="6000" dirty="0"/>
              <a:t>الرفق بالحيوان                                </a:t>
            </a:r>
            <a:endParaRPr lang="en-US" sz="6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382" y="1245324"/>
            <a:ext cx="4320654" cy="4503761"/>
          </a:xfrm>
          <a:prstGeom prst="rect">
            <a:avLst/>
          </a:prstGeom>
        </p:spPr>
      </p:pic>
    </p:spTree>
    <p:extLst>
      <p:ext uri="{BB962C8B-B14F-4D97-AF65-F5344CB8AC3E}">
        <p14:creationId xmlns:p14="http://schemas.microsoft.com/office/powerpoint/2010/main" val="222909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00" y="330400"/>
            <a:ext cx="9995517" cy="1325563"/>
          </a:xfrm>
          <a:solidFill>
            <a:schemeClr val="accent2">
              <a:lumMod val="75000"/>
            </a:schemeClr>
          </a:solidFill>
          <a:effectLst>
            <a:glow rad="63500">
              <a:schemeClr val="accent6">
                <a:satMod val="175000"/>
                <a:alpha val="40000"/>
              </a:schemeClr>
            </a:glow>
          </a:effectLst>
        </p:spPr>
        <p:txBody>
          <a:bodyPr/>
          <a:lstStyle/>
          <a:p>
            <a:r>
              <a:rPr lang="ar-SA" dirty="0"/>
              <a:t>نتائج التعلم                                      </a:t>
            </a:r>
            <a:endParaRPr lang="en-US" dirty="0"/>
          </a:p>
        </p:txBody>
      </p:sp>
      <p:sp>
        <p:nvSpPr>
          <p:cNvPr id="3" name="Content Placeholder 2"/>
          <p:cNvSpPr>
            <a:spLocks noGrp="1"/>
          </p:cNvSpPr>
          <p:nvPr>
            <p:ph idx="1"/>
          </p:nvPr>
        </p:nvSpPr>
        <p:spPr>
          <a:xfrm>
            <a:off x="838200" y="1771713"/>
            <a:ext cx="10025418" cy="4793539"/>
          </a:xfrm>
          <a:blipFill>
            <a:blip r:embed="rId2"/>
            <a:tile tx="0" ty="0" sx="100000" sy="100000" flip="none" algn="tl"/>
          </a:blipFill>
          <a:ln>
            <a:solidFill>
              <a:srgbClr val="33CC33"/>
            </a:solidFill>
          </a:ln>
          <a:effectLst>
            <a:glow rad="228600">
              <a:schemeClr val="accent2">
                <a:satMod val="175000"/>
                <a:alpha val="40000"/>
              </a:schemeClr>
            </a:glow>
          </a:effectLst>
        </p:spPr>
        <p:txBody>
          <a:bodyPr>
            <a:normAutofit/>
          </a:bodyPr>
          <a:lstStyle/>
          <a:p>
            <a:pPr marL="0" indent="0" algn="r">
              <a:buNone/>
            </a:pPr>
            <a:r>
              <a:rPr lang="ar-SA" sz="3200" dirty="0">
                <a:cs typeface="+mj-cs"/>
              </a:rPr>
              <a:t>*يستطيع الطلاب أن يبين حقوق الحيوان من العباد</a:t>
            </a:r>
          </a:p>
          <a:p>
            <a:pPr marL="0" indent="0" algn="r">
              <a:buNone/>
            </a:pPr>
            <a:r>
              <a:rPr lang="ar-SA" sz="3200" dirty="0">
                <a:cs typeface="+mj-cs"/>
              </a:rPr>
              <a:t>*يمكن الطلاب أن يذكر الاوصاف الحيوان</a:t>
            </a:r>
          </a:p>
          <a:p>
            <a:pPr marL="0" indent="0" algn="r">
              <a:buNone/>
            </a:pPr>
            <a:r>
              <a:rPr lang="ar-SA" sz="3200" dirty="0">
                <a:cs typeface="+mj-cs"/>
              </a:rPr>
              <a:t>يستطيع الطلاب أن يقول ماذا سخر الله للعباد</a:t>
            </a:r>
          </a:p>
          <a:p>
            <a:pPr marL="0" indent="0" algn="r">
              <a:buNone/>
            </a:pPr>
            <a:r>
              <a:rPr lang="ar-SA" sz="3200" dirty="0">
                <a:cs typeface="+mj-cs"/>
              </a:rPr>
              <a:t>*يستطيع الطلاب أن يكتب معانى الكلمات</a:t>
            </a:r>
          </a:p>
          <a:p>
            <a:pPr marL="0" indent="0" algn="r">
              <a:buNone/>
            </a:pPr>
            <a:r>
              <a:rPr lang="ar-SA" sz="3200" dirty="0">
                <a:cs typeface="+mj-cs"/>
              </a:rPr>
              <a:t>يستطيع الطلاب أن يترجم القصيدة باللغة العربية</a:t>
            </a:r>
          </a:p>
          <a:p>
            <a:pPr marL="0" indent="0" algn="r">
              <a:buNone/>
            </a:pPr>
            <a:r>
              <a:rPr lang="ar-SA" sz="3200" dirty="0">
                <a:cs typeface="+mj-cs"/>
              </a:rPr>
              <a:t>يمكن الطلاب أن يملى الفراغ</a:t>
            </a:r>
          </a:p>
          <a:p>
            <a:pPr marL="0" indent="0" algn="r">
              <a:buNone/>
            </a:pPr>
            <a:r>
              <a:rPr lang="ar-SA" sz="3200" dirty="0">
                <a:cs typeface="+mj-cs"/>
              </a:rPr>
              <a:t>يستطيع الطلاب أن يكون الجملة</a:t>
            </a:r>
            <a:endParaRPr lang="en-US" sz="3200" dirty="0">
              <a:cs typeface="+mj-cs"/>
            </a:endParaRPr>
          </a:p>
        </p:txBody>
      </p:sp>
    </p:spTree>
    <p:extLst>
      <p:ext uri="{BB962C8B-B14F-4D97-AF65-F5344CB8AC3E}">
        <p14:creationId xmlns:p14="http://schemas.microsoft.com/office/powerpoint/2010/main" val="82129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660" y="397055"/>
            <a:ext cx="11617477" cy="6001643"/>
          </a:xfrm>
          <a:prstGeom prst="rect">
            <a:avLst/>
          </a:prstGeom>
          <a:solidFill>
            <a:schemeClr val="accent4">
              <a:lumMod val="60000"/>
              <a:lumOff val="40000"/>
            </a:schemeClr>
          </a:solidFill>
          <a:ln>
            <a:solidFill>
              <a:srgbClr val="009900"/>
            </a:solidFill>
          </a:ln>
          <a:effectLst>
            <a:glow rad="228600">
              <a:schemeClr val="accent1">
                <a:satMod val="175000"/>
                <a:alpha val="40000"/>
              </a:schemeClr>
            </a:glow>
          </a:effectLst>
        </p:spPr>
        <p:txBody>
          <a:bodyPr wrap="square" rtlCol="0">
            <a:spAutoFit/>
          </a:bodyPr>
          <a:lstStyle/>
          <a:p>
            <a:r>
              <a:rPr lang="bn-IN" sz="4800" u="sng" dirty="0">
                <a:latin typeface="NikoshBAN" panose="02000000000000000000" pitchFamily="2" charset="0"/>
                <a:cs typeface="NikoshBAN" panose="02000000000000000000" pitchFamily="2" charset="0"/>
              </a:rPr>
              <a:t>কবিতার অনুবাদঃ</a:t>
            </a:r>
            <a:endParaRPr lang="en-US" sz="4800" u="sng" dirty="0">
              <a:latin typeface="NikoshBAN" panose="02000000000000000000" pitchFamily="2" charset="0"/>
              <a:cs typeface="NikoshBAN" panose="02000000000000000000" pitchFamily="2" charset="0"/>
            </a:endParaRPr>
          </a:p>
          <a:p>
            <a:endParaRPr lang="bn-IN" sz="4800" u="sng"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প্রাণীরা(আল্লাহর) সৃষ্ট জীব। তোমার পক্ষ হতে তাহার জন্য অধিকার রয়েছে। আল্লাহ তা’য়ালা তাহাকে তোমার জন্য অধিনস্ত করেছেন।প্রাণীরা বোঝা বহনকারী এবং শিশুদের দুধদানকারী। সকলের খাদ্যদানকারী। কৃষিকাজের জন্য সেবাদানকারী। মানুষের পক্ষ হতে তাহার অধিকার হলো তাহার প্রতি দয়া করা। যদি প্রাণী দূর্বল হয় তাহাকে ছেড়ে দাও,বিশ্রাম নিতে দাও।তাহারা আঘাত পেলে চিকিৎসা করা।</a:t>
            </a:r>
            <a:endParaRPr lang="en-US" sz="4800" dirty="0">
              <a:latin typeface="NikoshBAN" panose="02000000000000000000" pitchFamily="2" charset="0"/>
              <a:cs typeface="NikoshBAN" panose="02000000000000000000" pitchFamily="2" charset="0"/>
            </a:endParaRPr>
          </a:p>
          <a:p>
            <a:endParaRPr lang="bn-IN"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1072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655437817"/>
              </p:ext>
            </p:extLst>
          </p:nvPr>
        </p:nvGraphicFramePr>
        <p:xfrm>
          <a:off x="1473959" y="979814"/>
          <a:ext cx="8134065" cy="961367"/>
        </p:xfrm>
        <a:graphic>
          <a:graphicData uri="http://schemas.openxmlformats.org/drawingml/2006/table">
            <a:tbl>
              <a:tblPr firstRow="1" bandRow="1">
                <a:tableStyleId>{5C22544A-7EE6-4342-B048-85BDC9FD1C3A}</a:tableStyleId>
              </a:tblPr>
              <a:tblGrid>
                <a:gridCol w="1602247">
                  <a:extLst>
                    <a:ext uri="{9D8B030D-6E8A-4147-A177-3AD203B41FA5}">
                      <a16:colId xmlns:a16="http://schemas.microsoft.com/office/drawing/2014/main" val="20000"/>
                    </a:ext>
                  </a:extLst>
                </a:gridCol>
                <a:gridCol w="1602247">
                  <a:extLst>
                    <a:ext uri="{9D8B030D-6E8A-4147-A177-3AD203B41FA5}">
                      <a16:colId xmlns:a16="http://schemas.microsoft.com/office/drawing/2014/main" val="20001"/>
                    </a:ext>
                  </a:extLst>
                </a:gridCol>
                <a:gridCol w="1869062">
                  <a:extLst>
                    <a:ext uri="{9D8B030D-6E8A-4147-A177-3AD203B41FA5}">
                      <a16:colId xmlns:a16="http://schemas.microsoft.com/office/drawing/2014/main" val="20002"/>
                    </a:ext>
                  </a:extLst>
                </a:gridCol>
                <a:gridCol w="1335432">
                  <a:extLst>
                    <a:ext uri="{9D8B030D-6E8A-4147-A177-3AD203B41FA5}">
                      <a16:colId xmlns:a16="http://schemas.microsoft.com/office/drawing/2014/main" val="20003"/>
                    </a:ext>
                  </a:extLst>
                </a:gridCol>
                <a:gridCol w="1725077">
                  <a:extLst>
                    <a:ext uri="{9D8B030D-6E8A-4147-A177-3AD203B41FA5}">
                      <a16:colId xmlns:a16="http://schemas.microsoft.com/office/drawing/2014/main" val="20004"/>
                    </a:ext>
                  </a:extLst>
                </a:gridCol>
              </a:tblGrid>
              <a:tr h="961367">
                <a:tc>
                  <a:txBody>
                    <a:bodyPr/>
                    <a:lstStyle/>
                    <a:p>
                      <a:r>
                        <a:rPr lang="ar-SA" dirty="0"/>
                        <a:t>خلقىىىىلا</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ar-SA" dirty="0"/>
                        <a:t>ةة</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TextBox 6"/>
          <p:cNvSpPr txBox="1"/>
          <p:nvPr/>
        </p:nvSpPr>
        <p:spPr>
          <a:xfrm>
            <a:off x="5607523" y="2018181"/>
            <a:ext cx="3480179" cy="461665"/>
          </a:xfrm>
          <a:prstGeom prst="rect">
            <a:avLst/>
          </a:prstGeom>
          <a:noFill/>
        </p:spPr>
        <p:txBody>
          <a:bodyPr wrap="square" rtlCol="0">
            <a:spAutoFit/>
          </a:bodyPr>
          <a:lstStyle/>
          <a:p>
            <a:pPr algn="r"/>
            <a:r>
              <a:rPr lang="ar-SA" dirty="0">
                <a:solidFill>
                  <a:schemeClr val="accent6">
                    <a:lumMod val="75000"/>
                  </a:schemeClr>
                </a:solidFill>
                <a:cs typeface="+mj-cs"/>
              </a:rPr>
              <a:t>*</a:t>
            </a:r>
            <a:r>
              <a:rPr lang="ar-SA" sz="2400" dirty="0">
                <a:solidFill>
                  <a:schemeClr val="accent6">
                    <a:lumMod val="75000"/>
                  </a:schemeClr>
                </a:solidFill>
                <a:cs typeface="+mj-cs"/>
              </a:rPr>
              <a:t>الحيوان</a:t>
            </a:r>
            <a:r>
              <a:rPr lang="ar-SA" dirty="0">
                <a:solidFill>
                  <a:schemeClr val="accent6">
                    <a:lumMod val="75000"/>
                  </a:schemeClr>
                </a:solidFill>
                <a:cs typeface="+mj-cs"/>
              </a:rPr>
              <a:t>  ................                         </a:t>
            </a:r>
            <a:endParaRPr lang="en-US" dirty="0">
              <a:solidFill>
                <a:schemeClr val="accent6">
                  <a:lumMod val="75000"/>
                </a:schemeClr>
              </a:solidFill>
              <a:cs typeface="+mj-cs"/>
            </a:endParaRPr>
          </a:p>
        </p:txBody>
      </p:sp>
      <p:sp>
        <p:nvSpPr>
          <p:cNvPr id="8" name="TextBox 7"/>
          <p:cNvSpPr txBox="1"/>
          <p:nvPr/>
        </p:nvSpPr>
        <p:spPr>
          <a:xfrm>
            <a:off x="5764473" y="2600740"/>
            <a:ext cx="3323229" cy="738664"/>
          </a:xfrm>
          <a:prstGeom prst="rect">
            <a:avLst/>
          </a:prstGeom>
          <a:noFill/>
        </p:spPr>
        <p:txBody>
          <a:bodyPr wrap="square" rtlCol="0">
            <a:spAutoFit/>
          </a:bodyPr>
          <a:lstStyle/>
          <a:p>
            <a:pPr algn="r"/>
            <a:r>
              <a:rPr lang="ar-SA" sz="2400" dirty="0">
                <a:solidFill>
                  <a:schemeClr val="accent6">
                    <a:lumMod val="75000"/>
                  </a:schemeClr>
                </a:solidFill>
              </a:rPr>
              <a:t>سخره........ </a:t>
            </a:r>
            <a:r>
              <a:rPr lang="ar-SA" dirty="0">
                <a:solidFill>
                  <a:schemeClr val="accent6">
                    <a:lumMod val="75000"/>
                  </a:schemeClr>
                </a:solidFill>
              </a:rPr>
              <a:t>...                          </a:t>
            </a:r>
            <a:endParaRPr lang="en-US" dirty="0">
              <a:solidFill>
                <a:schemeClr val="accent6">
                  <a:lumMod val="75000"/>
                </a:schemeClr>
              </a:solidFill>
            </a:endParaRPr>
          </a:p>
        </p:txBody>
      </p:sp>
      <p:sp>
        <p:nvSpPr>
          <p:cNvPr id="9" name="TextBox 8"/>
          <p:cNvSpPr txBox="1"/>
          <p:nvPr/>
        </p:nvSpPr>
        <p:spPr>
          <a:xfrm>
            <a:off x="5472751" y="3183298"/>
            <a:ext cx="3725839" cy="461665"/>
          </a:xfrm>
          <a:prstGeom prst="rect">
            <a:avLst/>
          </a:prstGeom>
          <a:noFill/>
        </p:spPr>
        <p:txBody>
          <a:bodyPr wrap="square" rtlCol="0">
            <a:spAutoFit/>
          </a:bodyPr>
          <a:lstStyle/>
          <a:p>
            <a:pPr algn="r"/>
            <a:r>
              <a:rPr lang="ar-SA" dirty="0">
                <a:solidFill>
                  <a:schemeClr val="accent6">
                    <a:lumMod val="75000"/>
                  </a:schemeClr>
                </a:solidFill>
              </a:rPr>
              <a:t>* </a:t>
            </a:r>
            <a:r>
              <a:rPr lang="ar-SA" sz="2400" dirty="0">
                <a:solidFill>
                  <a:schemeClr val="accent6">
                    <a:lumMod val="75000"/>
                  </a:schemeClr>
                </a:solidFill>
              </a:rPr>
              <a:t>له عليك ____</a:t>
            </a:r>
            <a:r>
              <a:rPr lang="ar-SA" dirty="0">
                <a:solidFill>
                  <a:schemeClr val="accent6">
                    <a:lumMod val="75000"/>
                  </a:schemeClr>
                </a:solidFill>
              </a:rPr>
              <a:t>                            </a:t>
            </a:r>
            <a:endParaRPr lang="en-US" dirty="0">
              <a:solidFill>
                <a:schemeClr val="accent6">
                  <a:lumMod val="75000"/>
                </a:schemeClr>
              </a:solidFill>
            </a:endParaRPr>
          </a:p>
        </p:txBody>
      </p:sp>
      <p:sp>
        <p:nvSpPr>
          <p:cNvPr id="11" name="TextBox 10"/>
          <p:cNvSpPr txBox="1"/>
          <p:nvPr/>
        </p:nvSpPr>
        <p:spPr>
          <a:xfrm>
            <a:off x="4554940" y="3822974"/>
            <a:ext cx="4626591" cy="461665"/>
          </a:xfrm>
          <a:prstGeom prst="rect">
            <a:avLst/>
          </a:prstGeom>
          <a:noFill/>
        </p:spPr>
        <p:txBody>
          <a:bodyPr wrap="square" rtlCol="0">
            <a:spAutoFit/>
          </a:bodyPr>
          <a:lstStyle/>
          <a:p>
            <a:pPr algn="r"/>
            <a:r>
              <a:rPr lang="ar-SA" sz="2400" dirty="0">
                <a:solidFill>
                  <a:schemeClr val="accent6">
                    <a:lumMod val="75000"/>
                  </a:schemeClr>
                </a:solidFill>
              </a:rPr>
              <a:t>يشكو</a:t>
            </a:r>
            <a:r>
              <a:rPr lang="ar-SA" dirty="0">
                <a:solidFill>
                  <a:schemeClr val="accent6">
                    <a:lumMod val="75000"/>
                  </a:schemeClr>
                </a:solidFill>
              </a:rPr>
              <a:t>_______                                                </a:t>
            </a:r>
            <a:endParaRPr lang="en-US" dirty="0">
              <a:solidFill>
                <a:schemeClr val="accent6">
                  <a:lumMod val="75000"/>
                </a:schemeClr>
              </a:solidFill>
            </a:endParaRPr>
          </a:p>
        </p:txBody>
      </p:sp>
      <p:sp>
        <p:nvSpPr>
          <p:cNvPr id="12" name="TextBox 11"/>
          <p:cNvSpPr txBox="1"/>
          <p:nvPr/>
        </p:nvSpPr>
        <p:spPr>
          <a:xfrm>
            <a:off x="7410734" y="4584130"/>
            <a:ext cx="1856096" cy="830997"/>
          </a:xfrm>
          <a:prstGeom prst="rect">
            <a:avLst/>
          </a:prstGeom>
          <a:noFill/>
        </p:spPr>
        <p:txBody>
          <a:bodyPr wrap="square" rtlCol="0">
            <a:spAutoFit/>
          </a:bodyPr>
          <a:lstStyle/>
          <a:p>
            <a:pPr algn="r"/>
            <a:r>
              <a:rPr lang="ar-SA" dirty="0">
                <a:solidFill>
                  <a:schemeClr val="accent6">
                    <a:lumMod val="75000"/>
                  </a:schemeClr>
                </a:solidFill>
              </a:rPr>
              <a:t>*</a:t>
            </a:r>
            <a:r>
              <a:rPr lang="ar-SA" sz="2400" dirty="0">
                <a:solidFill>
                  <a:schemeClr val="accent6">
                    <a:lumMod val="75000"/>
                  </a:schemeClr>
                </a:solidFill>
              </a:rPr>
              <a:t>لسانه______ </a:t>
            </a:r>
            <a:endParaRPr lang="en-US" sz="2400" dirty="0">
              <a:solidFill>
                <a:schemeClr val="accent6">
                  <a:lumMod val="75000"/>
                </a:schemeClr>
              </a:solidFill>
            </a:endParaRPr>
          </a:p>
        </p:txBody>
      </p:sp>
      <p:sp>
        <p:nvSpPr>
          <p:cNvPr id="14" name="TextBox 13"/>
          <p:cNvSpPr txBox="1"/>
          <p:nvPr/>
        </p:nvSpPr>
        <p:spPr>
          <a:xfrm>
            <a:off x="8659505" y="1175938"/>
            <a:ext cx="607325" cy="400110"/>
          </a:xfrm>
          <a:prstGeom prst="rect">
            <a:avLst/>
          </a:prstGeom>
          <a:solidFill>
            <a:srgbClr val="DFEBE7"/>
          </a:solidFill>
        </p:spPr>
        <p:txBody>
          <a:bodyPr wrap="square" rtlCol="0">
            <a:spAutoFit/>
          </a:bodyPr>
          <a:lstStyle/>
          <a:p>
            <a:r>
              <a:rPr lang="ar-SA" sz="2000" dirty="0">
                <a:solidFill>
                  <a:schemeClr val="accent6">
                    <a:lumMod val="75000"/>
                  </a:schemeClr>
                </a:solidFill>
              </a:rPr>
              <a:t>خلق</a:t>
            </a:r>
            <a:endParaRPr lang="en-US" sz="2000" dirty="0">
              <a:solidFill>
                <a:schemeClr val="accent6">
                  <a:lumMod val="75000"/>
                </a:schemeClr>
              </a:solidFill>
            </a:endParaRPr>
          </a:p>
        </p:txBody>
      </p:sp>
      <p:sp>
        <p:nvSpPr>
          <p:cNvPr id="15" name="TextBox 14"/>
          <p:cNvSpPr txBox="1"/>
          <p:nvPr/>
        </p:nvSpPr>
        <p:spPr>
          <a:xfrm>
            <a:off x="3540736" y="1268271"/>
            <a:ext cx="709684" cy="523220"/>
          </a:xfrm>
          <a:prstGeom prst="rect">
            <a:avLst/>
          </a:prstGeom>
          <a:solidFill>
            <a:schemeClr val="accent5">
              <a:lumMod val="20000"/>
              <a:lumOff val="80000"/>
            </a:schemeClr>
          </a:solidFill>
        </p:spPr>
        <p:txBody>
          <a:bodyPr wrap="square" rtlCol="0">
            <a:spAutoFit/>
          </a:bodyPr>
          <a:lstStyle/>
          <a:p>
            <a:r>
              <a:rPr lang="ar-SA" sz="2800" dirty="0">
                <a:solidFill>
                  <a:schemeClr val="accent6">
                    <a:lumMod val="75000"/>
                  </a:schemeClr>
                </a:solidFill>
              </a:rPr>
              <a:t>الله</a:t>
            </a:r>
            <a:endParaRPr lang="en-US" sz="2800" dirty="0">
              <a:solidFill>
                <a:schemeClr val="accent6">
                  <a:lumMod val="75000"/>
                </a:schemeClr>
              </a:solidFill>
            </a:endParaRPr>
          </a:p>
        </p:txBody>
      </p:sp>
      <p:sp>
        <p:nvSpPr>
          <p:cNvPr id="16" name="TextBox 15"/>
          <p:cNvSpPr txBox="1"/>
          <p:nvPr/>
        </p:nvSpPr>
        <p:spPr>
          <a:xfrm>
            <a:off x="5283386" y="1232803"/>
            <a:ext cx="481087" cy="369332"/>
          </a:xfrm>
          <a:prstGeom prst="rect">
            <a:avLst/>
          </a:prstGeom>
          <a:solidFill>
            <a:srgbClr val="00B0F0"/>
          </a:solidFill>
        </p:spPr>
        <p:txBody>
          <a:bodyPr wrap="square" rtlCol="0">
            <a:spAutoFit/>
          </a:bodyPr>
          <a:lstStyle/>
          <a:p>
            <a:r>
              <a:rPr lang="ar-SA" dirty="0">
                <a:solidFill>
                  <a:schemeClr val="accent6">
                    <a:lumMod val="75000"/>
                  </a:schemeClr>
                </a:solidFill>
              </a:rPr>
              <a:t>حق</a:t>
            </a:r>
            <a:endParaRPr lang="en-US" dirty="0">
              <a:solidFill>
                <a:schemeClr val="accent6">
                  <a:lumMod val="75000"/>
                </a:schemeClr>
              </a:solidFill>
            </a:endParaRPr>
          </a:p>
        </p:txBody>
      </p:sp>
      <p:sp>
        <p:nvSpPr>
          <p:cNvPr id="17" name="TextBox 16"/>
          <p:cNvSpPr txBox="1"/>
          <p:nvPr/>
        </p:nvSpPr>
        <p:spPr>
          <a:xfrm>
            <a:off x="6796584" y="1222104"/>
            <a:ext cx="777922" cy="369332"/>
          </a:xfrm>
          <a:prstGeom prst="rect">
            <a:avLst/>
          </a:prstGeom>
          <a:solidFill>
            <a:schemeClr val="accent6">
              <a:lumMod val="40000"/>
              <a:lumOff val="60000"/>
            </a:schemeClr>
          </a:solidFill>
        </p:spPr>
        <p:txBody>
          <a:bodyPr wrap="square" rtlCol="0">
            <a:spAutoFit/>
          </a:bodyPr>
          <a:lstStyle/>
          <a:p>
            <a:r>
              <a:rPr lang="ar-SA" dirty="0">
                <a:solidFill>
                  <a:schemeClr val="accent6">
                    <a:lumMod val="75000"/>
                  </a:schemeClr>
                </a:solidFill>
              </a:rPr>
              <a:t>فلا يبين</a:t>
            </a:r>
            <a:endParaRPr lang="en-US" dirty="0">
              <a:solidFill>
                <a:schemeClr val="accent6">
                  <a:lumMod val="75000"/>
                </a:schemeClr>
              </a:solidFill>
            </a:endParaRPr>
          </a:p>
        </p:txBody>
      </p:sp>
      <p:sp>
        <p:nvSpPr>
          <p:cNvPr id="18" name="TextBox 17"/>
          <p:cNvSpPr txBox="1"/>
          <p:nvPr/>
        </p:nvSpPr>
        <p:spPr>
          <a:xfrm>
            <a:off x="1958454" y="1250241"/>
            <a:ext cx="764275" cy="369332"/>
          </a:xfrm>
          <a:prstGeom prst="rect">
            <a:avLst/>
          </a:prstGeom>
          <a:solidFill>
            <a:srgbClr val="FF9999"/>
          </a:solidFill>
        </p:spPr>
        <p:txBody>
          <a:bodyPr wrap="square" rtlCol="0">
            <a:spAutoFit/>
          </a:bodyPr>
          <a:lstStyle/>
          <a:p>
            <a:r>
              <a:rPr lang="ar-SA" dirty="0">
                <a:solidFill>
                  <a:schemeClr val="accent6">
                    <a:lumMod val="75000"/>
                  </a:schemeClr>
                </a:solidFill>
              </a:rPr>
              <a:t>مقطوع</a:t>
            </a:r>
            <a:endParaRPr lang="en-US" dirty="0">
              <a:solidFill>
                <a:schemeClr val="accent6">
                  <a:lumMod val="75000"/>
                </a:schemeClr>
              </a:solidFill>
            </a:endParaRPr>
          </a:p>
        </p:txBody>
      </p:sp>
      <p:sp>
        <p:nvSpPr>
          <p:cNvPr id="20" name="TextBox 19"/>
          <p:cNvSpPr txBox="1"/>
          <p:nvPr/>
        </p:nvSpPr>
        <p:spPr>
          <a:xfrm>
            <a:off x="4711885" y="180612"/>
            <a:ext cx="1743503" cy="523220"/>
          </a:xfrm>
          <a:prstGeom prst="rect">
            <a:avLst/>
          </a:prstGeom>
          <a:solidFill>
            <a:srgbClr val="FFC000"/>
          </a:solidFill>
        </p:spPr>
        <p:txBody>
          <a:bodyPr wrap="square" rtlCol="0">
            <a:spAutoFit/>
          </a:bodyPr>
          <a:lstStyle/>
          <a:p>
            <a:r>
              <a:rPr lang="ar-SA" sz="2800" dirty="0"/>
              <a:t>الاملاء الفراغ</a:t>
            </a:r>
            <a:endParaRPr lang="en-US" sz="2800" dirty="0"/>
          </a:p>
        </p:txBody>
      </p:sp>
    </p:spTree>
    <p:extLst>
      <p:ext uri="{BB962C8B-B14F-4D97-AF65-F5344CB8AC3E}">
        <p14:creationId xmlns:p14="http://schemas.microsoft.com/office/powerpoint/2010/main" val="142933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grpId="0" nodeType="clickEffect">
                                  <p:stCondLst>
                                    <p:cond delay="0"/>
                                  </p:stCondLst>
                                  <p:childTnLst>
                                    <p:animMotion origin="layout" path="M 3.75E-6 -4.44444E-6 L -0.05092 -4.44444E-6 C -0.0737 -4.44444E-6 -0.1017 0.03936 -0.1017 0.072 L -0.1017 0.14445 " pathEditMode="relative" rAng="0" ptsTypes="AAAA">
                                      <p:cBhvr>
                                        <p:cTn id="6" dur="2000" fill="hold"/>
                                        <p:tgtEl>
                                          <p:spTgt spid="14"/>
                                        </p:tgtEl>
                                        <p:attrNameLst>
                                          <p:attrName>ppt_x</p:attrName>
                                          <p:attrName>ppt_y</p:attrName>
                                        </p:attrNameLst>
                                      </p:cBhvr>
                                      <p:rCtr x="-5091" y="7222"/>
                                    </p:animMotion>
                                  </p:childTnLst>
                                </p:cTn>
                              </p:par>
                            </p:childTnLst>
                          </p:cTn>
                        </p:par>
                      </p:childTnLst>
                    </p:cTn>
                  </p:par>
                  <p:par>
                    <p:cTn id="7" fill="hold">
                      <p:stCondLst>
                        <p:cond delay="indefinite"/>
                      </p:stCondLst>
                      <p:childTnLst>
                        <p:par>
                          <p:cTn id="8" fill="hold">
                            <p:stCondLst>
                              <p:cond delay="0"/>
                            </p:stCondLst>
                            <p:childTnLst>
                              <p:par>
                                <p:cTn id="9" presetID="50" presetClass="path" presetSubtype="0" accel="50000" decel="50000" fill="hold" grpId="0" nodeType="clickEffect">
                                  <p:stCondLst>
                                    <p:cond delay="0"/>
                                  </p:stCondLst>
                                  <p:childTnLst>
                                    <p:animMotion origin="layout" path="M 0.05977 -0.03797 L 0.20221 -0.03797 C 0.26602 -0.03797 0.34466 0.02546 0.34466 0.07708 L 0.34466 0.19213 " pathEditMode="relative" rAng="0" ptsTypes="AAAA">
                                      <p:cBhvr>
                                        <p:cTn id="10" dur="2000" fill="hold"/>
                                        <p:tgtEl>
                                          <p:spTgt spid="15"/>
                                        </p:tgtEl>
                                        <p:attrNameLst>
                                          <p:attrName>ppt_x</p:attrName>
                                          <p:attrName>ppt_y</p:attrName>
                                        </p:attrNameLst>
                                      </p:cBhvr>
                                      <p:rCtr x="14245" y="11505"/>
                                    </p:animMotion>
                                  </p:childTnLst>
                                </p:cTn>
                              </p:par>
                            </p:childTnLst>
                          </p:cTn>
                        </p:par>
                      </p:childTnLst>
                    </p:cTn>
                  </p:par>
                  <p:par>
                    <p:cTn id="11" fill="hold">
                      <p:stCondLst>
                        <p:cond delay="indefinite"/>
                      </p:stCondLst>
                      <p:childTnLst>
                        <p:par>
                          <p:cTn id="12" fill="hold">
                            <p:stCondLst>
                              <p:cond delay="0"/>
                            </p:stCondLst>
                            <p:childTnLst>
                              <p:par>
                                <p:cTn id="13" presetID="50" presetClass="path" presetSubtype="0" accel="50000" decel="50000" fill="hold" grpId="0" nodeType="clickEffect">
                                  <p:stCondLst>
                                    <p:cond delay="0"/>
                                  </p:stCondLst>
                                  <p:childTnLst>
                                    <p:animMotion origin="layout" path="M -4.79167E-6 -3.7037E-7 L 0.09284 -3.7037E-7 C 0.13438 -3.7037E-7 0.18568 0.07732 0.18568 0.14005 L 0.18568 0.28032 " pathEditMode="relative" rAng="0" ptsTypes="AAAA">
                                      <p:cBhvr>
                                        <p:cTn id="14" dur="2000" fill="hold"/>
                                        <p:tgtEl>
                                          <p:spTgt spid="16"/>
                                        </p:tgtEl>
                                        <p:attrNameLst>
                                          <p:attrName>ppt_x</p:attrName>
                                          <p:attrName>ppt_y</p:attrName>
                                        </p:attrNameLst>
                                      </p:cBhvr>
                                      <p:rCtr x="9284" y="14005"/>
                                    </p:animMotion>
                                  </p:childTnLst>
                                </p:cTn>
                              </p:par>
                            </p:childTnLst>
                          </p:cTn>
                        </p:par>
                      </p:childTnLst>
                    </p:cTn>
                  </p:par>
                  <p:par>
                    <p:cTn id="15" fill="hold">
                      <p:stCondLst>
                        <p:cond delay="indefinite"/>
                      </p:stCondLst>
                      <p:childTnLst>
                        <p:par>
                          <p:cTn id="16" fill="hold">
                            <p:stCondLst>
                              <p:cond delay="0"/>
                            </p:stCondLst>
                            <p:childTnLst>
                              <p:par>
                                <p:cTn id="17" presetID="50" presetClass="path" presetSubtype="0" accel="50000" decel="50000" fill="hold" grpId="0" nodeType="clickEffect">
                                  <p:stCondLst>
                                    <p:cond delay="0"/>
                                  </p:stCondLst>
                                  <p:childTnLst>
                                    <p:animMotion origin="layout" path="M 0.0099 0.02709 L 0.04063 0.02709 C 0.0543 0.02709 0.07149 0.12732 0.07149 0.20972 L 0.07149 0.39236 " pathEditMode="relative" rAng="0" ptsTypes="AAAA">
                                      <p:cBhvr>
                                        <p:cTn id="18" dur="2000" fill="hold"/>
                                        <p:tgtEl>
                                          <p:spTgt spid="17"/>
                                        </p:tgtEl>
                                        <p:attrNameLst>
                                          <p:attrName>ppt_x</p:attrName>
                                          <p:attrName>ppt_y</p:attrName>
                                        </p:attrNameLst>
                                      </p:cBhvr>
                                      <p:rCtr x="3073" y="18264"/>
                                    </p:animMotion>
                                  </p:childTnLst>
                                </p:cTn>
                              </p:par>
                            </p:childTnLst>
                          </p:cTn>
                        </p:par>
                      </p:childTnLst>
                    </p:cTn>
                  </p:par>
                  <p:par>
                    <p:cTn id="19" fill="hold">
                      <p:stCondLst>
                        <p:cond delay="indefinite"/>
                      </p:stCondLst>
                      <p:childTnLst>
                        <p:par>
                          <p:cTn id="20" fill="hold">
                            <p:stCondLst>
                              <p:cond delay="0"/>
                            </p:stCondLst>
                            <p:childTnLst>
                              <p:par>
                                <p:cTn id="21" presetID="50" presetClass="path" presetSubtype="0" accel="50000" decel="50000" fill="hold" grpId="0" nodeType="clickEffect">
                                  <p:stCondLst>
                                    <p:cond delay="0"/>
                                  </p:stCondLst>
                                  <p:childTnLst>
                                    <p:animMotion origin="layout" path="M 0.04362 0.1 L 0.2569 0.1 C 0.3526 0.1 0.47031 0.21227 0.47031 0.3037 L 0.47031 0.50764 " pathEditMode="relative" rAng="0" ptsTypes="AAAA">
                                      <p:cBhvr>
                                        <p:cTn id="22" dur="2000" fill="hold"/>
                                        <p:tgtEl>
                                          <p:spTgt spid="18"/>
                                        </p:tgtEl>
                                        <p:attrNameLst>
                                          <p:attrName>ppt_x</p:attrName>
                                          <p:attrName>ppt_y</p:attrName>
                                        </p:attrNameLst>
                                      </p:cBhvr>
                                      <p:rCtr x="21328" y="2037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0296" y="627797"/>
            <a:ext cx="5803232" cy="1378424"/>
          </a:xfrm>
          <a:solidFill>
            <a:srgbClr val="FF9999"/>
          </a:solidFill>
          <a:ln>
            <a:solidFill>
              <a:srgbClr val="C00000"/>
            </a:solidFill>
          </a:ln>
          <a:scene3d>
            <a:camera prst="orthographicFront"/>
            <a:lightRig rig="threePt" dir="t"/>
          </a:scene3d>
          <a:sp3d>
            <a:bevelT w="114300" prst="artDeco"/>
          </a:sp3d>
        </p:spPr>
        <p:txBody>
          <a:bodyPr/>
          <a:lstStyle/>
          <a:p>
            <a:r>
              <a:rPr lang="ar-SA" sz="4000" dirty="0"/>
              <a:t>الفعل الماض</a:t>
            </a:r>
            <a:endParaRPr lang="en-US" sz="4000" dirty="0"/>
          </a:p>
        </p:txBody>
      </p:sp>
      <p:sp>
        <p:nvSpPr>
          <p:cNvPr id="3" name="Subtitle 2"/>
          <p:cNvSpPr>
            <a:spLocks noGrp="1"/>
          </p:cNvSpPr>
          <p:nvPr>
            <p:ph type="subTitle" idx="1"/>
          </p:nvPr>
        </p:nvSpPr>
        <p:spPr>
          <a:xfrm>
            <a:off x="1524000" y="2320119"/>
            <a:ext cx="9325970" cy="4162567"/>
          </a:xfrm>
          <a:solidFill>
            <a:schemeClr val="accent1"/>
          </a:solidFill>
          <a:ln>
            <a:solidFill>
              <a:srgbClr val="FF0000"/>
            </a:solidFill>
          </a:ln>
          <a:effectLst>
            <a:glow rad="101600">
              <a:schemeClr val="accent4">
                <a:satMod val="175000"/>
                <a:alpha val="40000"/>
              </a:schemeClr>
            </a:glow>
          </a:effectLst>
        </p:spPr>
        <p:txBody>
          <a:bodyPr>
            <a:noAutofit/>
          </a:bodyPr>
          <a:lstStyle/>
          <a:p>
            <a:r>
              <a:rPr lang="ar-SA" sz="4000" dirty="0"/>
              <a:t>سخر</a:t>
            </a:r>
          </a:p>
          <a:p>
            <a:r>
              <a:rPr lang="ar-SA" sz="4000" dirty="0"/>
              <a:t>حق</a:t>
            </a:r>
          </a:p>
          <a:p>
            <a:r>
              <a:rPr lang="ar-SA" sz="4000" dirty="0"/>
              <a:t>جرح</a:t>
            </a:r>
          </a:p>
          <a:p>
            <a:r>
              <a:rPr lang="ar-SA" sz="4000" dirty="0"/>
              <a:t>رفق</a:t>
            </a:r>
          </a:p>
          <a:p>
            <a:r>
              <a:rPr lang="ar-SA" sz="4000" dirty="0"/>
              <a:t>استرح</a:t>
            </a:r>
          </a:p>
          <a:p>
            <a:r>
              <a:rPr lang="ar-SA" sz="4000" dirty="0"/>
              <a:t>شكا</a:t>
            </a:r>
            <a:endParaRPr lang="en-US" sz="4000" dirty="0"/>
          </a:p>
        </p:txBody>
      </p:sp>
    </p:spTree>
    <p:extLst>
      <p:ext uri="{BB962C8B-B14F-4D97-AF65-F5344CB8AC3E}">
        <p14:creationId xmlns:p14="http://schemas.microsoft.com/office/powerpoint/2010/main" val="198142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6946" y="337829"/>
            <a:ext cx="6688421" cy="1325563"/>
          </a:xfrm>
          <a:solidFill>
            <a:srgbClr val="00B050"/>
          </a:solidFill>
          <a:ln>
            <a:solidFill>
              <a:srgbClr val="FF0000"/>
            </a:solidFill>
          </a:ln>
          <a:scene3d>
            <a:camera prst="orthographicFront"/>
            <a:lightRig rig="threePt" dir="t"/>
          </a:scene3d>
          <a:sp3d>
            <a:bevelT/>
          </a:sp3d>
        </p:spPr>
        <p:txBody>
          <a:bodyPr/>
          <a:lstStyle/>
          <a:p>
            <a:pPr algn="ctr"/>
            <a:r>
              <a:rPr lang="ar-SA" dirty="0"/>
              <a:t>الفعل المضارع</a:t>
            </a:r>
            <a:endParaRPr lang="en-US" dirty="0"/>
          </a:p>
        </p:txBody>
      </p:sp>
      <p:sp>
        <p:nvSpPr>
          <p:cNvPr id="3" name="Content Placeholder 2"/>
          <p:cNvSpPr>
            <a:spLocks noGrp="1"/>
          </p:cNvSpPr>
          <p:nvPr>
            <p:ph idx="1"/>
          </p:nvPr>
        </p:nvSpPr>
        <p:spPr>
          <a:xfrm>
            <a:off x="456063" y="1893863"/>
            <a:ext cx="10515600" cy="4351338"/>
          </a:xfrm>
          <a:solidFill>
            <a:srgbClr val="00B0F0"/>
          </a:solidFill>
          <a:ln>
            <a:solidFill>
              <a:srgbClr val="7030A0"/>
            </a:solidFill>
          </a:ln>
          <a:effectLst>
            <a:glow rad="139700">
              <a:schemeClr val="accent2">
                <a:satMod val="175000"/>
                <a:alpha val="40000"/>
              </a:schemeClr>
            </a:glow>
          </a:effectLst>
          <a:scene3d>
            <a:camera prst="perspectiveLeft"/>
            <a:lightRig rig="threePt" dir="t"/>
          </a:scene3d>
        </p:spPr>
        <p:txBody>
          <a:bodyPr>
            <a:normAutofit/>
          </a:bodyPr>
          <a:lstStyle/>
          <a:p>
            <a:pPr marL="0" indent="0" algn="ctr">
              <a:buNone/>
            </a:pPr>
            <a:r>
              <a:rPr lang="ar-SA" sz="4400" dirty="0"/>
              <a:t>يرضع</a:t>
            </a:r>
          </a:p>
          <a:p>
            <a:pPr marL="0" indent="0" algn="ctr">
              <a:buNone/>
            </a:pPr>
            <a:r>
              <a:rPr lang="ar-SA" sz="4400" dirty="0"/>
              <a:t>يرفق</a:t>
            </a:r>
          </a:p>
          <a:p>
            <a:pPr marL="0" indent="0" algn="ctr">
              <a:buNone/>
            </a:pPr>
            <a:r>
              <a:rPr lang="ar-SA" sz="4400" dirty="0"/>
              <a:t>يبين</a:t>
            </a:r>
          </a:p>
          <a:p>
            <a:pPr marL="0" indent="0" algn="ctr">
              <a:buNone/>
            </a:pPr>
            <a:r>
              <a:rPr lang="ar-SA" sz="4400" dirty="0"/>
              <a:t>يزرع</a:t>
            </a:r>
          </a:p>
          <a:p>
            <a:pPr marL="0" indent="0" algn="ctr">
              <a:buNone/>
            </a:pPr>
            <a:r>
              <a:rPr lang="ar-SA" sz="4400" dirty="0"/>
              <a:t>يخدم</a:t>
            </a:r>
          </a:p>
        </p:txBody>
      </p:sp>
    </p:spTree>
    <p:extLst>
      <p:ext uri="{BB962C8B-B14F-4D97-AF65-F5344CB8AC3E}">
        <p14:creationId xmlns:p14="http://schemas.microsoft.com/office/powerpoint/2010/main" val="349266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301</Words>
  <Application>Microsoft Office PowerPoint</Application>
  <PresentationFormat>Widescreen</PresentationFormat>
  <Paragraphs>95</Paragraphs>
  <Slides>19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Calibri Light</vt:lpstr>
      <vt:lpstr>Nikosh</vt:lpstr>
      <vt:lpstr>NikoshBAN</vt:lpstr>
      <vt:lpstr>Times New Roman</vt:lpstr>
      <vt:lpstr>Office Theme</vt:lpstr>
      <vt:lpstr>1_Office Theme</vt:lpstr>
      <vt:lpstr>PowerPoint Presentation</vt:lpstr>
      <vt:lpstr>শিক্ষক পরিচিতি</vt:lpstr>
      <vt:lpstr>PowerPoint Presentation</vt:lpstr>
      <vt:lpstr>الرفق بالحيوان                                </vt:lpstr>
      <vt:lpstr>نتائج التعلم                                      </vt:lpstr>
      <vt:lpstr>PowerPoint Presentation</vt:lpstr>
      <vt:lpstr>PowerPoint Presentation</vt:lpstr>
      <vt:lpstr>الفعل الماض</vt:lpstr>
      <vt:lpstr>الفعل المضارع</vt:lpstr>
      <vt:lpstr>PowerPoint Presentation</vt:lpstr>
      <vt:lpstr>تكوين الجملة</vt:lpstr>
      <vt:lpstr>اقرأ القصيدة مع الصامت جيدا                              </vt:lpstr>
      <vt:lpstr>العمل الانفرادى                            </vt:lpstr>
      <vt:lpstr>حول الكلمات الاتيةباللغةالبنغالية</vt:lpstr>
      <vt:lpstr>العمل الجماعى</vt:lpstr>
      <vt:lpstr>التقييم</vt:lpstr>
      <vt:lpstr>PowerPoint Presentation</vt:lpstr>
      <vt:lpstr>الواجب المنزلى</vt:lpstr>
      <vt:lpstr>شكرا لكم حياكم الله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Windows User</dc:creator>
  <cp:lastModifiedBy>DOEL</cp:lastModifiedBy>
  <cp:revision>304</cp:revision>
  <dcterms:created xsi:type="dcterms:W3CDTF">2019-03-24T16:52:21Z</dcterms:created>
  <dcterms:modified xsi:type="dcterms:W3CDTF">2020-10-14T01:26:41Z</dcterms:modified>
</cp:coreProperties>
</file>