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77" r:id="rId6"/>
    <p:sldId id="270" r:id="rId7"/>
    <p:sldId id="275" r:id="rId8"/>
    <p:sldId id="274" r:id="rId9"/>
    <p:sldId id="261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E927-594E-4C79-B63A-8A2D59F4AC26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D4CA-1340-431A-B12E-F9F795B3D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D4CA-1340-431A-B12E-F9F795B3DA3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514600"/>
            <a:ext cx="5791200" cy="83099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33400"/>
            <a:ext cx="3719945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946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19600" y="533400"/>
            <a:ext cx="3519055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708" r="-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3237E-6 L 0.6925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18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76997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30001"/>
            <a:ext cx="3657600" cy="9367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Evaluation: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47800"/>
            <a:ext cx="8305800" cy="25908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</a:rPr>
              <a:t>1.When do you get up?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2. What time do you have breakfast?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3.What do you usually eat for breakfast?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4. Do you have any drinks with your breakfast?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5. What’s your </a:t>
            </a:r>
            <a:r>
              <a:rPr lang="en-US" sz="3000" dirty="0" err="1" smtClean="0">
                <a:solidFill>
                  <a:schemeClr val="tx1"/>
                </a:solidFill>
              </a:rPr>
              <a:t>favourite</a:t>
            </a:r>
            <a:r>
              <a:rPr lang="en-US" sz="3000" dirty="0" smtClean="0">
                <a:solidFill>
                  <a:schemeClr val="tx1"/>
                </a:solidFill>
              </a:rPr>
              <a:t> drink?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038600"/>
            <a:ext cx="8305800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1.Ans : I get up at 6 a.m. 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2.Ans: I have breakfast at 7 a.m.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3.Ans : I usually eat for breakfast bread ,cereal and an apple.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4.Ans: Yes , I like drinks with my breakfast . I like juice.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5.Ans : My </a:t>
            </a:r>
            <a:r>
              <a:rPr lang="en-US" sz="2800" dirty="0" err="1" smtClean="0">
                <a:solidFill>
                  <a:srgbClr val="00B050"/>
                </a:solidFill>
              </a:rPr>
              <a:t>favourite</a:t>
            </a:r>
            <a:r>
              <a:rPr lang="en-US" sz="2800" dirty="0" smtClean="0">
                <a:solidFill>
                  <a:srgbClr val="00B050"/>
                </a:solidFill>
              </a:rPr>
              <a:t> drink is mango juice.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0"/>
            <a:ext cx="51816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743200"/>
            <a:ext cx="7467600" cy="28623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Write a short composition about ‘’</a:t>
            </a:r>
            <a:r>
              <a:rPr lang="en-US" sz="6000" u="sng" dirty="0" smtClean="0">
                <a:solidFill>
                  <a:srgbClr val="FF0000"/>
                </a:solidFill>
              </a:rPr>
              <a:t>Your breakfast</a:t>
            </a:r>
            <a:r>
              <a:rPr lang="en-US" sz="6000" dirty="0" smtClean="0"/>
              <a:t>’’.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80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90600"/>
            <a:ext cx="49530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79248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That’s all for today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0"/>
            <a:ext cx="7162800" cy="1938992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Stay home , Stay safe.</a:t>
            </a:r>
          </a:p>
          <a:p>
            <a:r>
              <a:rPr lang="en-US" sz="6000" b="1" dirty="0" smtClean="0">
                <a:solidFill>
                  <a:srgbClr val="00B050"/>
                </a:solidFill>
              </a:rPr>
              <a:t>Goodbye.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6400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Teacher’s Introduction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7696200" cy="3352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500" b="1" dirty="0" smtClean="0">
                <a:solidFill>
                  <a:schemeClr val="tx1"/>
                </a:solidFill>
              </a:rPr>
              <a:t>Md. Ibrahim Khalil</a:t>
            </a:r>
            <a:endParaRPr lang="en-US" sz="4500" b="1" dirty="0" smtClean="0">
              <a:solidFill>
                <a:schemeClr val="tx1"/>
              </a:solidFill>
            </a:endParaRPr>
          </a:p>
          <a:p>
            <a:r>
              <a:rPr lang="en-US" sz="4500" b="1" dirty="0" smtClean="0">
                <a:solidFill>
                  <a:schemeClr val="tx1"/>
                </a:solidFill>
              </a:rPr>
              <a:t>Head Teacher(Acting) </a:t>
            </a:r>
            <a:endParaRPr lang="en-US" sz="4500" b="1" dirty="0" smtClean="0">
              <a:solidFill>
                <a:schemeClr val="tx1"/>
              </a:solidFill>
            </a:endParaRPr>
          </a:p>
          <a:p>
            <a:r>
              <a:rPr lang="en-US" sz="4500" b="1" dirty="0" err="1" smtClean="0">
                <a:solidFill>
                  <a:schemeClr val="tx1"/>
                </a:solidFill>
              </a:rPr>
              <a:t>Sarfatuly</a:t>
            </a:r>
            <a:r>
              <a:rPr lang="en-US" sz="4500" b="1" dirty="0" smtClean="0">
                <a:solidFill>
                  <a:schemeClr val="tx1"/>
                </a:solidFill>
              </a:rPr>
              <a:t> Gov.t </a:t>
            </a:r>
            <a:r>
              <a:rPr lang="en-US" sz="4500" b="1" dirty="0" smtClean="0">
                <a:solidFill>
                  <a:schemeClr val="tx1"/>
                </a:solidFill>
              </a:rPr>
              <a:t>Primary School</a:t>
            </a:r>
          </a:p>
          <a:p>
            <a:r>
              <a:rPr lang="en-US" sz="4500" b="1" dirty="0" err="1" smtClean="0">
                <a:solidFill>
                  <a:schemeClr val="tx1"/>
                </a:solidFill>
              </a:rPr>
              <a:t>Nangolkot</a:t>
            </a:r>
            <a:r>
              <a:rPr lang="en-US" sz="4500" b="1" smtClean="0">
                <a:solidFill>
                  <a:schemeClr val="tx1"/>
                </a:solidFill>
              </a:rPr>
              <a:t>, Cumilla</a:t>
            </a:r>
            <a:r>
              <a:rPr lang="en-US" sz="4500" b="1" dirty="0">
                <a:solidFill>
                  <a:schemeClr val="tx1"/>
                </a:solidFill>
              </a:rPr>
              <a:t>.</a:t>
            </a:r>
            <a:endParaRPr lang="en-US" sz="45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848600" cy="1295400"/>
          </a:xfrm>
          <a:prstGeom prst="rect">
            <a:avLst/>
          </a:prstGeom>
          <a:ln w="76200"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Lesson’s Introduction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05000"/>
            <a:ext cx="7848600" cy="434340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81200"/>
            <a:ext cx="7772400" cy="3785652"/>
          </a:xfrm>
          <a:prstGeom prst="rect">
            <a:avLst/>
          </a:prstGeom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/>
              <a:t>Class: Four</a:t>
            </a:r>
          </a:p>
          <a:p>
            <a:r>
              <a:rPr lang="en-US" sz="4800" dirty="0" err="1" smtClean="0"/>
              <a:t>Subject:English</a:t>
            </a:r>
            <a:endParaRPr lang="en-US" sz="4800" dirty="0" smtClean="0"/>
          </a:p>
          <a:p>
            <a:r>
              <a:rPr lang="en-US" sz="4800" dirty="0" smtClean="0"/>
              <a:t>Unit and lesson:21 (Food around the word )L=1-2, P=42</a:t>
            </a:r>
          </a:p>
          <a:p>
            <a:r>
              <a:rPr lang="en-US" sz="4800" dirty="0" smtClean="0"/>
              <a:t>Parts of the lesson :</a:t>
            </a:r>
            <a:r>
              <a:rPr lang="en-US" sz="4800" dirty="0" err="1" smtClean="0"/>
              <a:t>A.Read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11472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60218"/>
            <a:ext cx="6934200" cy="1316182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66800" y="2133600"/>
            <a:ext cx="7086600" cy="42165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Learning outcomes : By the end of the lesson the students will be able to-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1.5.1 : read words,phrases and sentences in the text with proper pronunciation, stress and intonation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8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914400"/>
            <a:ext cx="64008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 around the world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Open at page 42.</a:t>
            </a:r>
          </a:p>
          <a:p>
            <a:pPr marL="457200" indent="-457200"/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 to me carefully.</a:t>
            </a:r>
          </a:p>
          <a:p>
            <a:pPr marL="457200" indent="-457200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086600" cy="648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76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28600"/>
            <a:ext cx="77724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Let’s go see this picture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G_20200723_15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2362200" cy="2326110"/>
          </a:xfrm>
          <a:prstGeom prst="rect">
            <a:avLst/>
          </a:prstGeom>
        </p:spPr>
      </p:pic>
      <p:pic>
        <p:nvPicPr>
          <p:cNvPr id="15" name="Picture 14" descr="IMG_20200723_1543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99" y="995112"/>
            <a:ext cx="3509425" cy="2286000"/>
          </a:xfrm>
          <a:prstGeom prst="rect">
            <a:avLst/>
          </a:prstGeom>
        </p:spPr>
      </p:pic>
      <p:pic>
        <p:nvPicPr>
          <p:cNvPr id="16" name="Picture 15" descr="IMG_20200723_1542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923" y="959226"/>
            <a:ext cx="2832530" cy="2286000"/>
          </a:xfrm>
          <a:prstGeom prst="rect">
            <a:avLst/>
          </a:prstGeom>
        </p:spPr>
      </p:pic>
      <p:pic>
        <p:nvPicPr>
          <p:cNvPr id="17" name="Picture 16" descr="IMG_20200723_1541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70625" y="3603626"/>
            <a:ext cx="2286000" cy="3460749"/>
          </a:xfrm>
          <a:prstGeom prst="rect">
            <a:avLst/>
          </a:prstGeom>
        </p:spPr>
      </p:pic>
      <p:pic>
        <p:nvPicPr>
          <p:cNvPr id="18" name="Picture 17" descr="IMG_20200723_1542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974" y="3886200"/>
            <a:ext cx="1654870" cy="2667000"/>
          </a:xfrm>
          <a:prstGeom prst="rect">
            <a:avLst/>
          </a:prstGeom>
        </p:spPr>
      </p:pic>
      <p:pic>
        <p:nvPicPr>
          <p:cNvPr id="20" name="Picture 19" descr="IMG_20200723_1543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1" y="3962400"/>
            <a:ext cx="3429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048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Milk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2895601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Apple</a:t>
            </a:r>
            <a:endParaRPr lang="en-US" sz="4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276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Cereal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 flipH="1">
            <a:off x="228600" y="63246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Mango juice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62732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Beans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62732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Bread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54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457200"/>
            <a:ext cx="5715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05000" y="533400"/>
            <a:ext cx="5715000" cy="1107996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Word meaning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73619" y="2153803"/>
            <a:ext cx="6584581" cy="495520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Weekdays =    </a:t>
            </a:r>
            <a:r>
              <a:rPr lang="en-US" sz="2800" b="1" dirty="0" err="1" smtClean="0"/>
              <a:t>সাপ্তাহিক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কর্মদিবস</a:t>
            </a:r>
            <a:r>
              <a:rPr lang="en-US" sz="2800" b="1" dirty="0" smtClean="0"/>
              <a:t> ; </a:t>
            </a:r>
          </a:p>
          <a:p>
            <a:r>
              <a:rPr lang="en-US" sz="2800" b="1" dirty="0" smtClean="0"/>
              <a:t>Cereal =           </a:t>
            </a:r>
            <a:r>
              <a:rPr lang="en-US" sz="2800" b="1" dirty="0" err="1" smtClean="0"/>
              <a:t>শস্যদানা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জাতীয়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খাবার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Cheese =           </a:t>
            </a:r>
            <a:r>
              <a:rPr lang="en-US" sz="2800" b="1" dirty="0" err="1" smtClean="0"/>
              <a:t>পনির</a:t>
            </a:r>
            <a:r>
              <a:rPr lang="en-US" sz="2800" b="1" dirty="0" smtClean="0"/>
              <a:t> ;</a:t>
            </a:r>
          </a:p>
          <a:p>
            <a:r>
              <a:rPr lang="en-US" sz="2800" b="1" dirty="0" smtClean="0"/>
              <a:t>Juice =                </a:t>
            </a:r>
            <a:r>
              <a:rPr lang="en-US" sz="2800" b="1" dirty="0" err="1" smtClean="0"/>
              <a:t>ফলের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রস</a:t>
            </a:r>
            <a:r>
              <a:rPr lang="en-US" sz="2800" b="1" dirty="0" smtClean="0"/>
              <a:t> ;</a:t>
            </a:r>
          </a:p>
          <a:p>
            <a:r>
              <a:rPr lang="en-US" sz="2800" b="1" dirty="0" err="1" smtClean="0"/>
              <a:t>Favourite</a:t>
            </a:r>
            <a:r>
              <a:rPr lang="en-US" sz="2800" b="1" dirty="0" smtClean="0"/>
              <a:t> =        </a:t>
            </a:r>
            <a:r>
              <a:rPr lang="en-US" sz="2800" b="1" dirty="0" err="1" smtClean="0"/>
              <a:t>প্রিয়</a:t>
            </a:r>
            <a:r>
              <a:rPr lang="en-US" sz="2800" b="1" dirty="0" smtClean="0"/>
              <a:t> ;</a:t>
            </a:r>
          </a:p>
          <a:p>
            <a:r>
              <a:rPr lang="en-US" sz="2800" b="1" dirty="0" smtClean="0"/>
              <a:t>Supermarket = </a:t>
            </a:r>
            <a:r>
              <a:rPr lang="en-US" sz="2800" b="1" dirty="0" err="1" smtClean="0"/>
              <a:t>বড়বাজার</a:t>
            </a:r>
            <a:r>
              <a:rPr lang="en-US" sz="2800" b="1" dirty="0" smtClean="0"/>
              <a:t> ;</a:t>
            </a:r>
          </a:p>
          <a:p>
            <a:r>
              <a:rPr lang="en-US" sz="2800" b="1" dirty="0" smtClean="0"/>
              <a:t>Almost =            </a:t>
            </a:r>
            <a:r>
              <a:rPr lang="en-US" sz="2800" b="1" dirty="0" err="1" smtClean="0"/>
              <a:t>প্রায়</a:t>
            </a:r>
            <a:r>
              <a:rPr lang="en-US" sz="2800" b="1" dirty="0" smtClean="0"/>
              <a:t>;</a:t>
            </a:r>
          </a:p>
          <a:p>
            <a:r>
              <a:rPr lang="en-US" sz="2800" b="1" dirty="0" smtClean="0"/>
              <a:t>Bean =               </a:t>
            </a:r>
            <a:r>
              <a:rPr lang="en-US" sz="2800" b="1" dirty="0" err="1" smtClean="0"/>
              <a:t>শিম</a:t>
            </a:r>
            <a:r>
              <a:rPr lang="en-US" sz="2800" b="1" dirty="0" smtClean="0"/>
              <a:t>;</a:t>
            </a:r>
          </a:p>
          <a:p>
            <a:r>
              <a:rPr lang="en-US" sz="2800" b="1" dirty="0" smtClean="0"/>
              <a:t>A lot of =          </a:t>
            </a:r>
            <a:r>
              <a:rPr lang="en-US" sz="2800" b="1" dirty="0" err="1" smtClean="0"/>
              <a:t>প্রচুর</a:t>
            </a:r>
            <a:r>
              <a:rPr lang="en-US" sz="2800" b="1" dirty="0" smtClean="0"/>
              <a:t>;</a:t>
            </a:r>
          </a:p>
          <a:p>
            <a:r>
              <a:rPr lang="en-US" sz="2800" b="1" dirty="0" smtClean="0"/>
              <a:t>Usually =          </a:t>
            </a:r>
            <a:r>
              <a:rPr lang="en-US" sz="2800" b="1" dirty="0" err="1" smtClean="0"/>
              <a:t>সাধারণত</a:t>
            </a:r>
            <a:r>
              <a:rPr lang="en-US" sz="2800" b="1" dirty="0" smtClean="0"/>
              <a:t>;</a:t>
            </a:r>
          </a:p>
          <a:p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51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276</Words>
  <Application>Microsoft Office PowerPoint</Application>
  <PresentationFormat>On-screen Show (4:3)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Mohammad Ibrahim Khalil</cp:lastModifiedBy>
  <cp:revision>98</cp:revision>
  <dcterms:created xsi:type="dcterms:W3CDTF">2006-08-16T00:00:00Z</dcterms:created>
  <dcterms:modified xsi:type="dcterms:W3CDTF">2020-09-17T03:34:58Z</dcterms:modified>
</cp:coreProperties>
</file>