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64" r:id="rId11"/>
    <p:sldId id="277" r:id="rId12"/>
    <p:sldId id="278" r:id="rId13"/>
    <p:sldId id="279" r:id="rId14"/>
    <p:sldId id="280" r:id="rId15"/>
    <p:sldId id="266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SS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4737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58248-F271-42FB-A653-9F2911A3F995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C07607-CFEF-4F90-BF3B-9C6095723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6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3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5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50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1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00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1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23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1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9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02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45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BC4B7-98B7-4C67-8F6A-B4F8FEA72B62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D1770-9EEA-4091-A9EB-2D22A60870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92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350162"/>
            <a:ext cx="9143999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bn-IN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আজকের ডিজিটাল্ ক্লাসে </a:t>
            </a:r>
            <a:r>
              <a:rPr lang="bn-BD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সবাইকে </a:t>
            </a:r>
            <a:endParaRPr lang="en-US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4600" y="5573988"/>
            <a:ext cx="3520573" cy="92333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bn-BD" sz="5400" b="1" cap="none" spc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শুভেচ্ছা</a:t>
            </a:r>
            <a:r>
              <a:rPr lang="bn-BD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427344"/>
            <a:ext cx="5867400" cy="4115937"/>
          </a:xfrm>
          <a:prstGeom prst="rect">
            <a:avLst/>
          </a:prstGeom>
        </p:spPr>
      </p:pic>
      <p:sp>
        <p:nvSpPr>
          <p:cNvPr id="5" name="Frame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2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Pictures\Documents\Ayub khan\p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71" y="540657"/>
            <a:ext cx="80772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53199" y="1730588"/>
            <a:ext cx="212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পরাগধানি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53200" y="2438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পরাগদণ্ড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53200" y="32004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পাপড়ি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48400" y="46482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উপবৃতি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15428" y="497376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গর্ভাশয়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2714" y="360795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পুস্পাক্ষ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2075" y="2357044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গর্ভদণ্ড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2505" y="1384012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গর্ভমুণ্ড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38799" y="5449737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বৃতি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800600" y="914400"/>
            <a:ext cx="191225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720114" y="719408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পাপড়ি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76600" y="152400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ছবিটি লক্ষ কর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0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ictures\Documents\Ayub khan\r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925" y="1384300"/>
            <a:ext cx="5995779" cy="420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6514" y="228600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পরাগায়নের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বাহক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নিম্নরূপ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5921514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প্রজাপতির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4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:\Pictures\Documents\Ayub khan\r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5921514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পাখির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06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F:\Pictures\Documents\Ayub khan\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7132944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5921514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মৌমাছির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22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Pictures\Documents\Ayub khan\r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57200"/>
            <a:ext cx="71628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33600" y="5921514"/>
            <a:ext cx="556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ভ্রমরের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পরাগায়ন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1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838200"/>
            <a:ext cx="5562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/>
              <a:t>   </a:t>
            </a:r>
            <a:r>
              <a:rPr lang="bn-BD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8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2590800"/>
            <a:ext cx="6781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উদ্ভিদ কি কি মাধ্যমে বংশ বিস্তার করে বর্ণনা দাও।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000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47900" y="422701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 সঠিক উত্তর 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23257" y="1253698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পরাগধানি এক গুছ থাকলে তাকে কি বলে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0514" y="1853625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ক)যুক্ত ধানি  খ) দললগ্ন  গ)দলমন্দল ঘ) বিযুক্তধানি 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0514" y="2423886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উচ্চ শ্রেণির উদ্ভিদের জনন অঙ্গ কী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3008661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ক) বীজ     খ) ফল   গ) ফুল    ঘ) মূল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0514" y="3600693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এক গুচ্ছ ফুলের উদাহরন কোনটি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30514" y="44196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) জবা     খ)  মটর  গ) শিমুল  ঘ) সূর্যমুখী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17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200" y="609600"/>
            <a:ext cx="571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মূল্যায়ন </a:t>
            </a:r>
            <a:endParaRPr lang="en-US" sz="7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22098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কোন উদ্ভিদে সপরাগায়ন ঘটে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3200" y="3685101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একটি গর্ভপত্রের কয়টি অংশ কি কি  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977825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সবচেয়ে গু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রুত্বপূর্ন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অঙ্গ কোনটি এবং কেন?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34029" y="4368225"/>
            <a:ext cx="673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981200" y="5715000"/>
            <a:ext cx="673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1897743" y="4368225"/>
            <a:ext cx="673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890486" y="2905909"/>
            <a:ext cx="673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উঃ-সরিষা,কুমড়া,ধুতুরা।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0486" y="4342825"/>
            <a:ext cx="673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উঃ-গর্ভপত্রের তিনটি অংশ।গর্ভাশয়,গর্ভমুণ্ড,গর্ভদণ্ড,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27200" y="5791200"/>
            <a:ext cx="673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 </a:t>
            </a:r>
            <a:r>
              <a:rPr lang="bn-BD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উঃ-ফুল। কারণ ইহা উদ্ভিদের প্রজনন অঙ্গ।   </a:t>
            </a:r>
            <a:endParaRPr lang="en-US" sz="32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Frame 1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450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12" grpId="0"/>
      <p:bldP spid="13" grpId="0"/>
      <p:bldP spid="1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3668" y="134095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371600" y="990492"/>
            <a:ext cx="5867400" cy="1981200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2197497" y="1371492"/>
            <a:ext cx="4114800" cy="1447908"/>
          </a:xfrm>
          <a:prstGeom prst="triangle">
            <a:avLst>
              <a:gd name="adj" fmla="val 50353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ame 5"/>
          <p:cNvSpPr/>
          <p:nvPr/>
        </p:nvSpPr>
        <p:spPr>
          <a:xfrm>
            <a:off x="1596770" y="2971692"/>
            <a:ext cx="5438832" cy="2959495"/>
          </a:xfrm>
          <a:prstGeom prst="fram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7497" y="3555396"/>
            <a:ext cx="41147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4000" b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 কে উদ্ভিদের প্রজনন অঙ্গ বলা হয় কেন? </a:t>
            </a:r>
            <a:endParaRPr lang="en-US" sz="4000" b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5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590800" y="228600"/>
            <a:ext cx="3962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LightBAN" panose="02000000000000000000" pitchFamily="2" charset="0"/>
                <a:cs typeface="NikoshLightBAN" panose="02000000000000000000" pitchFamily="2" charset="0"/>
              </a:rPr>
              <a:t>সকলকে ধন্যবাদ</a:t>
            </a:r>
          </a:p>
          <a:p>
            <a:pPr algn="ctr"/>
            <a:endParaRPr lang="en-US" dirty="0"/>
          </a:p>
        </p:txBody>
      </p:sp>
      <p:pic>
        <p:nvPicPr>
          <p:cNvPr id="2052" name="Picture 4" descr="F:\Pictures\Documents\Ayub khan\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618" y="1524000"/>
            <a:ext cx="6221963" cy="472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59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66900" y="685800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276600" y="2525486"/>
            <a:ext cx="5257800" cy="26670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আইয়ুব হোসেন খান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সহকারী প্রধান শিক্ষক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ইমাম গাযযালী গার্লস স্কুল এন্ড</a:t>
            </a:r>
          </a:p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কলেজ,পাবনা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2514600"/>
            <a:ext cx="2667000" cy="2895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F:\Pictures\Documents\Ayub khan\Pic F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564" y="2711859"/>
            <a:ext cx="2247900" cy="250108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962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232957"/>
            <a:ext cx="426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laque 3"/>
          <p:cNvSpPr/>
          <p:nvPr/>
        </p:nvSpPr>
        <p:spPr>
          <a:xfrm>
            <a:off x="1066800" y="1524000"/>
            <a:ext cx="7086600" cy="4495799"/>
          </a:xfrm>
          <a:prstGeom prst="plaqu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00200" y="1981200"/>
            <a:ext cx="5638800" cy="3810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শ্রেণীঃনবম/দশম  </a:t>
            </a:r>
          </a:p>
          <a:p>
            <a:pPr algn="ctr"/>
            <a:r>
              <a:rPr lang="bn-BD" sz="4000" b="1" dirty="0">
                <a:latin typeface="NikoshBAN" pitchFamily="2" charset="0"/>
                <a:cs typeface="NikoshBAN" pitchFamily="2" charset="0"/>
              </a:rPr>
              <a:t>বিষয়ঃ জীববিজ্ঞান </a:t>
            </a:r>
          </a:p>
          <a:p>
            <a:pPr algn="ctr"/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শ্রেণীঃ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নবম/দশম</a:t>
            </a:r>
          </a:p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40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 মিনিট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75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ictures\Documents\Ayub khan\r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9925" y="1384300"/>
            <a:ext cx="5995779" cy="4205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7200" y="522736"/>
            <a:ext cx="78486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এসো নিচের চিত্র গুলো লক্ষ করি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7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:\Pictures\Documents\Ayub khan\r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04800"/>
            <a:ext cx="670560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38200" y="5411450"/>
            <a:ext cx="7543800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চিত্র হতে আমরা কি বুঝতে পারি?</a:t>
            </a:r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6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2400" y="685800"/>
            <a:ext cx="5867400" cy="156966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9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3581400"/>
            <a:ext cx="5562600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প্রজনন অঙ্গ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05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685800"/>
            <a:ext cx="54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96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44460" y="2121932"/>
            <a:ext cx="619592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পাঠে শিক্ষার্থীরা যা শিখবে --- 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8838" y="3113483"/>
            <a:ext cx="81950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প্রাণীর প্রজনন অঙ্গের অংশ গুলোর নাম বলতে পারবে।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8135" y="3759814"/>
            <a:ext cx="76482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পরাগায়ন সম্পর্কে ব্যাখ্যা করতে পারবে</a:t>
            </a:r>
            <a:r>
              <a:rPr lang="bn-BD" dirty="0"/>
              <a:t>।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5153" y="4343400"/>
            <a:ext cx="88846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পরাগায়নের বাহকের নাম বর্ণনা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15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224" y="914400"/>
            <a:ext cx="246894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পাঠ ঘোষণা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9200" y="2057400"/>
            <a:ext cx="7010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পৃথিবীতে যত প্রানি আছে প্রত্যেকে তার শারীরবৃতীয় কাজের মাধ্যমে বংশ বিস্তার করে থাকে।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 প্রজনন অঙ্গ ফুল। একটি আদর্শ ফুলের পাঁচটি  অংশ থাকে।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8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Pictures\Documents\Ayub khan\f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906"/>
          <a:stretch/>
        </p:blipFill>
        <p:spPr bwMode="auto">
          <a:xfrm>
            <a:off x="1048364" y="990600"/>
            <a:ext cx="4380271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ight Arrow 1"/>
          <p:cNvSpPr/>
          <p:nvPr/>
        </p:nvSpPr>
        <p:spPr>
          <a:xfrm>
            <a:off x="3371235" y="1981200"/>
            <a:ext cx="2706330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721099" y="2578100"/>
            <a:ext cx="2381865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381500" y="3733800"/>
            <a:ext cx="1696065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543300" y="4724400"/>
            <a:ext cx="2534265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469966" y="5295900"/>
            <a:ext cx="2620298" cy="1143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371235" y="5791200"/>
            <a:ext cx="2706330" cy="152400"/>
          </a:xfrm>
          <a:prstGeom prst="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090264" y="1826567"/>
            <a:ext cx="2355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স্ত্রীকেশর 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6090264" y="2423467"/>
            <a:ext cx="2355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পুংকেশর 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4583" y="3585803"/>
            <a:ext cx="2355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পাপড়ি 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6015013" y="4577775"/>
            <a:ext cx="2355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উপবৃতি  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090264" y="5060662"/>
            <a:ext cx="2355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বৃতি  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102964" y="5651212"/>
            <a:ext cx="2355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বোটা   </a:t>
            </a:r>
            <a:endParaRPr lang="en-US" sz="3200" dirty="0"/>
          </a:p>
        </p:txBody>
      </p:sp>
      <p:sp>
        <p:nvSpPr>
          <p:cNvPr id="18" name="Frame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948"/>
            </a:avLst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94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  <p:bldP spid="11" grpId="0" animBg="1"/>
      <p:bldP spid="10" grpId="0"/>
      <p:bldP spid="13" grpId="0"/>
      <p:bldP spid="15" grpId="0"/>
      <p:bldP spid="16" grpId="0"/>
      <p:bldP spid="17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282</Words>
  <Application>Microsoft Office PowerPoint</Application>
  <PresentationFormat>On-screen Show (4:3)</PresentationFormat>
  <Paragraphs>64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NikoshLightBAN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99</cp:revision>
  <dcterms:created xsi:type="dcterms:W3CDTF">2014-09-13T03:33:30Z</dcterms:created>
  <dcterms:modified xsi:type="dcterms:W3CDTF">2020-10-14T13:49:58Z</dcterms:modified>
</cp:coreProperties>
</file>