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56" r:id="rId6"/>
    <p:sldId id="258" r:id="rId7"/>
    <p:sldId id="263" r:id="rId8"/>
    <p:sldId id="264" r:id="rId9"/>
    <p:sldId id="265" r:id="rId10"/>
    <p:sldId id="266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799" y="274638"/>
            <a:ext cx="6870491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Wellcome</a:t>
            </a:r>
            <a:r>
              <a:rPr lang="en-US" sz="54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76400"/>
            <a:ext cx="687049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Teacherʼs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reading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343400" cy="3839115"/>
          </a:xfrm>
        </p:spPr>
      </p:pic>
      <p:sp>
        <p:nvSpPr>
          <p:cNvPr id="6" name="TextBox 5"/>
          <p:cNvSpPr txBox="1"/>
          <p:nvPr/>
        </p:nvSpPr>
        <p:spPr>
          <a:xfrm>
            <a:off x="5105400" y="1676400"/>
            <a:ext cx="3564194" cy="440120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Ahmed is from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He is a businessman. He lives in   nice house with his family . In the picture you can see his family members .Mr.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Ahmedʹs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wife is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Parvin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Ahmed .She is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bangker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She works in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bank .</a:t>
            </a:r>
          </a:p>
        </p:txBody>
      </p:sp>
    </p:spTree>
    <p:extLst>
      <p:ext uri="{BB962C8B-B14F-4D97-AF65-F5344CB8AC3E}">
        <p14:creationId xmlns:p14="http://schemas.microsoft.com/office/powerpoint/2010/main" val="41520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132735"/>
            <a:ext cx="6819900" cy="5114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1100" y="5638800"/>
            <a:ext cx="68199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    Silent reading </a:t>
            </a:r>
          </a:p>
        </p:txBody>
      </p:sp>
    </p:spTree>
    <p:extLst>
      <p:ext uri="{BB962C8B-B14F-4D97-AF65-F5344CB8AC3E}">
        <p14:creationId xmlns:p14="http://schemas.microsoft.com/office/powerpoint/2010/main" val="17991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Evalution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Write 4 sentences about your family.</a:t>
            </a:r>
          </a:p>
        </p:txBody>
      </p:sp>
    </p:spTree>
    <p:extLst>
      <p:ext uri="{BB962C8B-B14F-4D97-AF65-F5344CB8AC3E}">
        <p14:creationId xmlns:p14="http://schemas.microsoft.com/office/powerpoint/2010/main" val="12647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599"/>
            <a:ext cx="8229600" cy="4517485"/>
          </a:xfrm>
        </p:spPr>
      </p:pic>
      <p:sp>
        <p:nvSpPr>
          <p:cNvPr id="7" name="Horizontal Scroll 6"/>
          <p:cNvSpPr/>
          <p:nvPr/>
        </p:nvSpPr>
        <p:spPr>
          <a:xfrm>
            <a:off x="457200" y="248252"/>
            <a:ext cx="8229600" cy="15805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1045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l">
              <a:spcBef>
                <a:spcPct val="20000"/>
              </a:spcBef>
              <a:buFont typeface="Arial" pitchFamily="34" charset="0"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</a:t>
            </a:r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Teacherʼs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Identity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  <a:solidFill>
            <a:schemeClr val="bg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Nazma Begum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Assistant 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marL="0" indent="0">
              <a:buNone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Mirzapur 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govt. primary school</a:t>
            </a:r>
          </a:p>
          <a:p>
            <a:pPr marL="0" indent="0">
              <a:buNone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Chandpur Sadar, Chandpur. 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06CA0B-B6A5-4D9E-B809-63A611102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60237"/>
            <a:ext cx="1881188" cy="23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Sub: English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Class: Four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Lesson: 3- A family tree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Unite: </a:t>
            </a:r>
            <a:r>
              <a:rPr lang="en-US" sz="40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Ahmed is…….a </a:t>
            </a:r>
            <a:r>
              <a:rPr lang="en-US" sz="40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bank 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Time: 40 min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Date: 06/03/2020</a:t>
            </a:r>
          </a:p>
          <a:p>
            <a:pPr marL="0" indent="0">
              <a:buNone/>
            </a:pP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end of the lessons students        will be able to –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 part in conversations on simple topics about a family.</a:t>
            </a:r>
          </a:p>
        </p:txBody>
      </p:sp>
    </p:spTree>
    <p:extLst>
      <p:ext uri="{BB962C8B-B14F-4D97-AF65-F5344CB8AC3E}">
        <p14:creationId xmlns:p14="http://schemas.microsoft.com/office/powerpoint/2010/main" val="384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0" t="-11397" r="-24260" b="11397"/>
          <a:stretch/>
        </p:blipFill>
        <p:spPr>
          <a:xfrm>
            <a:off x="462643" y="533400"/>
            <a:ext cx="8300357" cy="5715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4822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5" t="9656" r="1" b="-2055"/>
          <a:stretch/>
        </p:blipFill>
        <p:spPr>
          <a:xfrm>
            <a:off x="1143000" y="381000"/>
            <a:ext cx="6612510" cy="47514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2514600"/>
            <a:ext cx="22098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father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3352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514600"/>
            <a:ext cx="2209799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mother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4724400"/>
            <a:ext cx="16764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family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3810000"/>
            <a:ext cx="237734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grandfather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400" y="2514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flipH="1">
            <a:off x="4952997" y="3810000"/>
            <a:ext cx="2802513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grandmother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295400"/>
            <a:ext cx="294107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boy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4013" y="1295400"/>
            <a:ext cx="2899287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girl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5776452"/>
            <a:ext cx="6705600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</a:t>
            </a:r>
            <a:r>
              <a:rPr lang="en-US" sz="48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 tree</a:t>
            </a:r>
            <a:endParaRPr lang="en-U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6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8" y="152400"/>
            <a:ext cx="7029949" cy="510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6128" y="5410200"/>
            <a:ext cx="7029949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 we learn about </a:t>
            </a:r>
            <a:r>
              <a:rPr lang="en-US" sz="4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Ahmedʹs</a:t>
            </a:r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family.</a:t>
            </a:r>
          </a:p>
        </p:txBody>
      </p:sp>
    </p:spTree>
    <p:extLst>
      <p:ext uri="{BB962C8B-B14F-4D97-AF65-F5344CB8AC3E}">
        <p14:creationId xmlns:p14="http://schemas.microsoft.com/office/powerpoint/2010/main" val="419744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1679" y="152400"/>
            <a:ext cx="826512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New words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752600"/>
            <a:ext cx="30480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Businessman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895600"/>
            <a:ext cx="1676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Family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191000"/>
            <a:ext cx="1676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House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486400"/>
            <a:ext cx="1828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Picture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0" y="1655836"/>
            <a:ext cx="1828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ব্যবসায়ী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4286" y="2939594"/>
            <a:ext cx="13716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পরিবার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6686" y="4242792"/>
            <a:ext cx="1066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বাড়ি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8115" y="5545990"/>
            <a:ext cx="9525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ছবি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11" y="1484395"/>
            <a:ext cx="783863" cy="1352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43" y="2836675"/>
            <a:ext cx="1631218" cy="1184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33" y="4191000"/>
            <a:ext cx="1665338" cy="1028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32" y="5389376"/>
            <a:ext cx="1672039" cy="12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Make sentences from the following words 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795671"/>
            <a:ext cx="1752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Team 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4239161"/>
            <a:ext cx="31242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Businessman ,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house 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1809958"/>
            <a:ext cx="1905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Team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4239161"/>
            <a:ext cx="22860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family ,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picture .</a:t>
            </a:r>
          </a:p>
        </p:txBody>
      </p:sp>
    </p:spTree>
    <p:extLst>
      <p:ext uri="{BB962C8B-B14F-4D97-AF65-F5344CB8AC3E}">
        <p14:creationId xmlns:p14="http://schemas.microsoft.com/office/powerpoint/2010/main" val="17596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212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Times New Roman</vt:lpstr>
      <vt:lpstr>Office Theme</vt:lpstr>
      <vt:lpstr>Wellcome </vt:lpstr>
      <vt:lpstr>           Teacherʼs  Identity </vt:lpstr>
      <vt:lpstr>Lesson  Identity</vt:lpstr>
      <vt:lpstr>Learning outcomes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Teacherʼs reading </vt:lpstr>
      <vt:lpstr>PowerPoint Presentation</vt:lpstr>
      <vt:lpstr>Evalution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Mohammad Mohsin Talukder</cp:lastModifiedBy>
  <cp:revision>62</cp:revision>
  <dcterms:created xsi:type="dcterms:W3CDTF">2006-08-16T00:00:00Z</dcterms:created>
  <dcterms:modified xsi:type="dcterms:W3CDTF">2020-10-13T10:00:56Z</dcterms:modified>
</cp:coreProperties>
</file>