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58" r:id="rId5"/>
    <p:sldId id="259" r:id="rId6"/>
    <p:sldId id="260" r:id="rId7"/>
    <p:sldId id="262" r:id="rId8"/>
    <p:sldId id="263" r:id="rId9"/>
    <p:sldId id="265" r:id="rId10"/>
    <p:sldId id="264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516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rose1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5831" y="0"/>
            <a:ext cx="9169831" cy="76962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0"/>
            <a:ext cx="411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228600"/>
            <a:ext cx="396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886361"/>
            <a:ext cx="4343400" cy="1323439"/>
          </a:xfrm>
          <a:prstGeom prst="rect">
            <a:avLst/>
          </a:prstGeom>
          <a:noFill/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  <a:reflection blurRad="6350" stA="50000" endA="295" endPos="92000" dist="101600" dir="5400000" sy="-100000" algn="bl" rotWithShape="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8000" dirty="0" err="1" smtClean="0">
                <a:solidFill>
                  <a:srgbClr val="FFFF00"/>
                </a:solidFill>
              </a:rPr>
              <a:t>স্বাগতম</a:t>
            </a:r>
            <a:r>
              <a:rPr lang="en-US" sz="8000" dirty="0" smtClean="0">
                <a:solidFill>
                  <a:srgbClr val="FFFF00"/>
                </a:solidFill>
              </a:rPr>
              <a:t> </a:t>
            </a:r>
            <a:endParaRPr 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mart phone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gps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ab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KKOK KAJ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62000"/>
            <a:ext cx="9144000" cy="54102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0" y="0"/>
            <a:ext cx="9144000" cy="76944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4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একক</a:t>
            </a:r>
            <a:r>
              <a:rPr lang="en-US" sz="4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5867401"/>
            <a:ext cx="9144000" cy="1200329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দৈনন্দিন</a:t>
            </a:r>
            <a:r>
              <a:rPr lang="en-US" sz="36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জীবনে</a:t>
            </a:r>
            <a:r>
              <a:rPr lang="en-US" sz="36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শিক্ষা</a:t>
            </a:r>
            <a:r>
              <a:rPr lang="en-US" sz="36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ক্ষেত্রে</a:t>
            </a:r>
            <a:r>
              <a:rPr lang="en-US" sz="36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ইন্টারনেট</a:t>
            </a:r>
            <a:r>
              <a:rPr lang="en-US" sz="36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ব্যবহারের</a:t>
            </a:r>
            <a:r>
              <a:rPr lang="en-US" sz="36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মাধ্যম</a:t>
            </a:r>
            <a:r>
              <a:rPr lang="en-US" sz="36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গুলো</a:t>
            </a:r>
            <a:r>
              <a:rPr lang="en-US" sz="36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36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36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লেখ</a:t>
            </a:r>
            <a:r>
              <a:rPr lang="en-US" sz="360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। </a:t>
            </a:r>
            <a:endParaRPr lang="en-US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7-Point Star 1"/>
          <p:cNvSpPr/>
          <p:nvPr/>
        </p:nvSpPr>
        <p:spPr>
          <a:xfrm>
            <a:off x="0" y="0"/>
            <a:ext cx="9144000" cy="2438400"/>
          </a:xfrm>
          <a:prstGeom prst="star7">
            <a:avLst/>
          </a:prstGeom>
          <a:solidFill>
            <a:schemeClr val="accent2">
              <a:lumMod val="50000"/>
            </a:schemeClr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মূল্যায়ন</a:t>
            </a:r>
            <a:r>
              <a:rPr lang="en-US" sz="9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Pentagon 2"/>
          <p:cNvSpPr/>
          <p:nvPr/>
        </p:nvSpPr>
        <p:spPr>
          <a:xfrm>
            <a:off x="0" y="2667000"/>
            <a:ext cx="9144000" cy="609600"/>
          </a:xfrm>
          <a:prstGeom prst="homePlate">
            <a:avLst/>
          </a:prstGeom>
          <a:solidFill>
            <a:schemeClr val="bg2">
              <a:lumMod val="90000"/>
            </a:schemeClr>
          </a:solidFill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১। </a:t>
            </a:r>
            <a:r>
              <a:rPr lang="en-US" sz="36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ইন্টারনেট</a:t>
            </a:r>
            <a:r>
              <a:rPr lang="en-US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?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Pentagon 3"/>
          <p:cNvSpPr/>
          <p:nvPr/>
        </p:nvSpPr>
        <p:spPr>
          <a:xfrm>
            <a:off x="0" y="3657600"/>
            <a:ext cx="9144000" cy="685800"/>
          </a:xfrm>
          <a:prstGeom prst="homePlate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২। </a:t>
            </a:r>
            <a:r>
              <a:rPr lang="en-US" sz="36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স্মার্ট</a:t>
            </a:r>
            <a:r>
              <a:rPr lang="en-US" sz="3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ফোন</a:t>
            </a:r>
            <a:r>
              <a:rPr lang="en-US" sz="3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3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?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Pentagon 4"/>
          <p:cNvSpPr/>
          <p:nvPr/>
        </p:nvSpPr>
        <p:spPr>
          <a:xfrm>
            <a:off x="0" y="4724400"/>
            <a:ext cx="9144000" cy="685800"/>
          </a:xfrm>
          <a:prstGeom prst="homePlate">
            <a:avLst/>
          </a:prstGeom>
          <a:solidFill>
            <a:schemeClr val="accent3">
              <a:lumMod val="60000"/>
              <a:lumOff val="40000"/>
            </a:schemeClr>
          </a:solidFill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৩। </a:t>
            </a:r>
            <a:r>
              <a:rPr lang="en-US" sz="3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জি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পি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এস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দিয়ে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?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Pentagon 5"/>
          <p:cNvSpPr/>
          <p:nvPr/>
        </p:nvSpPr>
        <p:spPr>
          <a:xfrm>
            <a:off x="0" y="5791200"/>
            <a:ext cx="9144000" cy="609600"/>
          </a:xfrm>
          <a:prstGeom prst="homePlate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৪। </a:t>
            </a:r>
            <a:r>
              <a:rPr lang="en-US" sz="32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ট্যাবলেটের</a:t>
            </a:r>
            <a:r>
              <a:rPr lang="en-US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?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  </a:t>
            </a:r>
          </a:p>
          <a:p>
            <a:pPr algn="ctr"/>
            <a:r>
              <a:rPr lang="en-US" dirty="0" smtClean="0">
                <a:latin typeface="NikoshBAN" pitchFamily="2" charset="0"/>
                <a:cs typeface="NikoshBAN" pitchFamily="2" charset="0"/>
              </a:rPr>
              <a:t> 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5411450"/>
            <a:ext cx="9144000" cy="1446550"/>
          </a:xfrm>
          <a:prstGeom prst="rect">
            <a:avLst/>
          </a:prstGeom>
          <a:solidFill>
            <a:srgbClr val="002060"/>
          </a:solidFill>
        </p:spPr>
        <p:txBody>
          <a:bodyPr wrap="square">
            <a:spAutoFit/>
          </a:bodyPr>
          <a:lstStyle/>
          <a:p>
            <a:pPr algn="ctr"/>
            <a:r>
              <a:rPr lang="en-US" sz="4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দৈনন্দিন</a:t>
            </a:r>
            <a:r>
              <a:rPr lang="en-US" sz="4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জীবনে</a:t>
            </a:r>
            <a:r>
              <a:rPr lang="en-US" sz="4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শিক্ষা</a:t>
            </a:r>
            <a:r>
              <a:rPr lang="en-US" sz="4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ক্ষেএে</a:t>
            </a:r>
            <a:r>
              <a:rPr lang="en-US" sz="4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ইন্টারনেটের</a:t>
            </a:r>
            <a:r>
              <a:rPr lang="en-US" sz="4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ভূমিকা</a:t>
            </a:r>
            <a:r>
              <a:rPr lang="en-US" sz="4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কতটুকু</a:t>
            </a:r>
            <a:r>
              <a:rPr lang="en-US" sz="4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4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উল্লেখ</a:t>
            </a:r>
            <a:r>
              <a:rPr lang="en-US" sz="4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4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।</a:t>
            </a:r>
            <a:endParaRPr lang="en-US" sz="4400" dirty="0">
              <a:solidFill>
                <a:srgbClr val="FFFF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0"/>
            <a:ext cx="9144000" cy="830997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8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বাড়ীর</a:t>
            </a:r>
            <a:r>
              <a:rPr lang="en-US" sz="4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কাজ</a:t>
            </a:r>
            <a:endParaRPr lang="en-US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bari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838200"/>
            <a:ext cx="9144001" cy="4572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1015663"/>
          </a:xfrm>
          <a:prstGeom prst="rect">
            <a:avLst/>
          </a:prstGeom>
          <a:solidFill>
            <a:srgbClr val="92D050"/>
          </a:solidFill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1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90600"/>
            <a:ext cx="9144000" cy="588208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10156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r>
              <a:rPr lang="en-US" sz="6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7-Point Star 2"/>
          <p:cNvSpPr/>
          <p:nvPr/>
        </p:nvSpPr>
        <p:spPr>
          <a:xfrm>
            <a:off x="0" y="990600"/>
            <a:ext cx="4800600" cy="5867400"/>
          </a:xfrm>
          <a:prstGeom prst="star7">
            <a:avLst/>
          </a:prstGeom>
          <a:solidFill>
            <a:schemeClr val="bg2">
              <a:lumMod val="75000"/>
            </a:schemeClr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3200" u="sng" dirty="0">
                <a:solidFill>
                  <a:srgbClr val="0052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আনারকলি</a:t>
            </a:r>
            <a:br>
              <a:rPr lang="bn-BD" sz="3200" u="sng" dirty="0">
                <a:solidFill>
                  <a:srgbClr val="0052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</a:br>
            <a:r>
              <a:rPr lang="bn-BD" sz="3200" u="sng" dirty="0">
                <a:solidFill>
                  <a:srgbClr val="0052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সহকারি শিক্ষক(আইসিটি)</a:t>
            </a:r>
            <a:r>
              <a:rPr lang="bn-BD" sz="3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3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    </a:t>
            </a:r>
            <a:r>
              <a:rPr lang="bn-BD" sz="36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রণগাও উচ্চ বিদ্যালয়</a:t>
            </a:r>
            <a:r>
              <a:rPr lang="bn-BD" sz="3200" u="sng" dirty="0">
                <a:solidFill>
                  <a:srgbClr val="0052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/>
            </a:r>
            <a:br>
              <a:rPr lang="bn-BD" sz="3200" u="sng" dirty="0">
                <a:solidFill>
                  <a:srgbClr val="0052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</a:br>
            <a:r>
              <a:rPr lang="bn-BD" sz="3200" u="sng" dirty="0">
                <a:solidFill>
                  <a:srgbClr val="0052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বোচাগঞ্জ,দিনাজপুর।</a:t>
            </a:r>
            <a:endParaRPr lang="en-US" sz="3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Oval Callout 3"/>
          <p:cNvSpPr/>
          <p:nvPr/>
        </p:nvSpPr>
        <p:spPr>
          <a:xfrm>
            <a:off x="4876800" y="990600"/>
            <a:ext cx="4267200" cy="5257800"/>
          </a:xfrm>
          <a:prstGeom prst="wedgeEllipseCallout">
            <a:avLst/>
          </a:prstGeom>
          <a:solidFill>
            <a:schemeClr val="accent5">
              <a:lumMod val="40000"/>
              <a:lumOff val="60000"/>
            </a:schemeClr>
          </a:solidFill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৮ম </a:t>
            </a:r>
            <a:r>
              <a:rPr lang="en-US" sz="32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শ্রেণী</a:t>
            </a:r>
            <a:r>
              <a:rPr lang="en-US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  </a:t>
            </a:r>
          </a:p>
          <a:p>
            <a:pPr algn="ctr"/>
            <a:r>
              <a:rPr lang="en-US" sz="32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বিষয়</a:t>
            </a:r>
            <a:r>
              <a:rPr lang="en-US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- </a:t>
            </a:r>
            <a:r>
              <a:rPr lang="en-US" sz="32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তথ্য</a:t>
            </a:r>
            <a:r>
              <a:rPr lang="en-US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2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যোগাযোগ</a:t>
            </a:r>
            <a:r>
              <a:rPr lang="en-US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প্রযূক্তি</a:t>
            </a:r>
            <a:r>
              <a:rPr lang="en-US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। 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r>
              <a:rPr lang="en-US" sz="32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অধ্যায়</a:t>
            </a:r>
            <a:r>
              <a:rPr lang="en-US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– 5</a:t>
            </a:r>
          </a:p>
          <a:p>
            <a:pPr algn="ctr"/>
            <a:r>
              <a:rPr lang="en-US" sz="32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– 44</a:t>
            </a:r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2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শিক্ষার্থী</a:t>
            </a:r>
            <a:r>
              <a:rPr lang="en-US" sz="32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সংখ্যা</a:t>
            </a:r>
            <a:r>
              <a:rPr lang="en-US" sz="32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– ৬৪ </a:t>
            </a:r>
            <a:r>
              <a:rPr lang="en-US" sz="32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জন</a:t>
            </a:r>
            <a:r>
              <a:rPr lang="en-US" sz="32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।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r>
              <a:rPr lang="en-US" sz="32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সময়</a:t>
            </a:r>
            <a:r>
              <a:rPr lang="en-US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– ৪৫ </a:t>
            </a:r>
            <a:r>
              <a:rPr lang="en-US" sz="32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মিনিট</a:t>
            </a:r>
            <a:r>
              <a:rPr lang="en-US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।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10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38200"/>
            <a:ext cx="9144000" cy="60198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0"/>
            <a:ext cx="9144000" cy="830997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8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মনযোগ</a:t>
            </a:r>
            <a:r>
              <a:rPr lang="en-US" sz="4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দিয়ে</a:t>
            </a:r>
            <a:r>
              <a:rPr lang="en-US" sz="4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কিছু</a:t>
            </a:r>
            <a:r>
              <a:rPr lang="en-US" sz="4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ছবি</a:t>
            </a:r>
            <a:r>
              <a:rPr lang="en-US" sz="4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লক্ষ্য</a:t>
            </a:r>
            <a:r>
              <a:rPr lang="en-US" sz="4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করি</a:t>
            </a:r>
            <a:r>
              <a:rPr lang="en-US" sz="2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</a:t>
            </a:r>
            <a:endParaRPr lang="en-US" sz="28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33600" y="3352800"/>
            <a:ext cx="4724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ইন্টারনেট</a:t>
            </a:r>
            <a:r>
              <a:rPr lang="en-US" sz="5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mart phon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2438400"/>
            <a:ext cx="3657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স্মার্ট</a:t>
            </a:r>
            <a:r>
              <a:rPr lang="en-US" sz="4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ফোন</a:t>
            </a:r>
            <a:r>
              <a:rPr lang="en-US" sz="4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ab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8101" y="0"/>
            <a:ext cx="9124545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09600" y="304800"/>
            <a:ext cx="7924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ট্যাবলেট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gps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0"/>
            <a:ext cx="3886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জি</a:t>
            </a:r>
            <a:r>
              <a:rPr lang="en-US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পি</a:t>
            </a:r>
            <a:r>
              <a:rPr lang="en-US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এস</a:t>
            </a:r>
            <a:r>
              <a:rPr lang="en-US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p Ribbon 1"/>
          <p:cNvSpPr/>
          <p:nvPr/>
        </p:nvSpPr>
        <p:spPr>
          <a:xfrm>
            <a:off x="0" y="0"/>
            <a:ext cx="9144000" cy="1828800"/>
          </a:xfrm>
          <a:prstGeom prst="ribbon2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6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ঘোষনা</a:t>
            </a:r>
            <a:endParaRPr lang="en-US" sz="11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loud Callout 2"/>
          <p:cNvSpPr/>
          <p:nvPr/>
        </p:nvSpPr>
        <p:spPr>
          <a:xfrm>
            <a:off x="0" y="1981200"/>
            <a:ext cx="9144000" cy="4191000"/>
          </a:xfrm>
          <a:prstGeom prst="cloudCallout">
            <a:avLst/>
          </a:prstGeom>
          <a:solidFill>
            <a:schemeClr val="accent3">
              <a:lumMod val="60000"/>
              <a:lumOff val="40000"/>
            </a:schemeClr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দৈনন্দিন</a:t>
            </a:r>
            <a:r>
              <a:rPr lang="en-US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জীবনে</a:t>
            </a:r>
            <a:r>
              <a:rPr lang="en-US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শিক্ষা</a:t>
            </a:r>
            <a:r>
              <a:rPr lang="en-US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ক্ষেত্রে</a:t>
            </a:r>
            <a:r>
              <a:rPr lang="en-US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4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ইন্টারনেটের</a:t>
            </a:r>
            <a:r>
              <a:rPr lang="en-US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ব্যবহার</a:t>
            </a:r>
            <a:endParaRPr lang="en-US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uble Wave 1"/>
          <p:cNvSpPr/>
          <p:nvPr/>
        </p:nvSpPr>
        <p:spPr>
          <a:xfrm>
            <a:off x="0" y="0"/>
            <a:ext cx="9144000" cy="1447800"/>
          </a:xfrm>
          <a:prstGeom prst="doubleWave">
            <a:avLst/>
          </a:prstGeom>
          <a:solidFill>
            <a:schemeClr val="accent5">
              <a:lumMod val="50000"/>
            </a:schemeClr>
          </a:solidFill>
          <a:ln w="762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শিখনফল</a:t>
            </a:r>
            <a:r>
              <a:rPr lang="en-US" sz="72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447800"/>
            <a:ext cx="457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u="sng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3200" u="sng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u="sng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শেষে</a:t>
            </a:r>
            <a:r>
              <a:rPr lang="en-US" sz="3200" u="sng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u="sng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শিক্ষার্থীরা</a:t>
            </a:r>
            <a:r>
              <a:rPr lang="en-US" sz="3200" u="sng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- </a:t>
            </a:r>
            <a:r>
              <a:rPr lang="en-US" sz="4000" u="sng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Left-Right Arrow 3"/>
          <p:cNvSpPr/>
          <p:nvPr/>
        </p:nvSpPr>
        <p:spPr>
          <a:xfrm>
            <a:off x="0" y="2057400"/>
            <a:ext cx="9144000" cy="1143000"/>
          </a:xfrm>
          <a:prstGeom prst="leftRightArrow">
            <a:avLst/>
          </a:prstGeom>
          <a:solidFill>
            <a:schemeClr val="bg2">
              <a:lumMod val="25000"/>
            </a:schemeClr>
          </a:solidFill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১। </a:t>
            </a:r>
            <a:r>
              <a:rPr lang="en-US" sz="32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ইন্টারনেট</a:t>
            </a:r>
            <a:r>
              <a:rPr lang="en-US" sz="32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32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32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32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পারবো</a:t>
            </a:r>
            <a:r>
              <a:rPr lang="en-US" sz="32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।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Left-Right Arrow 4"/>
          <p:cNvSpPr/>
          <p:nvPr/>
        </p:nvSpPr>
        <p:spPr>
          <a:xfrm>
            <a:off x="0" y="3200400"/>
            <a:ext cx="9144000" cy="1219200"/>
          </a:xfrm>
          <a:prstGeom prst="leftRightArrow">
            <a:avLst/>
          </a:prstGeom>
          <a:solidFill>
            <a:schemeClr val="accent6">
              <a:lumMod val="50000"/>
            </a:schemeClr>
          </a:solidFill>
          <a:ln w="762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২। </a:t>
            </a:r>
            <a:r>
              <a:rPr lang="en-US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স্মার্ট</a:t>
            </a:r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মোবাইল</a:t>
            </a:r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দিয়ে</a:t>
            </a:r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যায়</a:t>
            </a:r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ব্যাখা</a:t>
            </a:r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পারবো</a:t>
            </a:r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।</a:t>
            </a:r>
            <a:r>
              <a:rPr lang="en-US" sz="1400" dirty="0" smtClean="0">
                <a:latin typeface="NikoshBAN" pitchFamily="2" charset="0"/>
                <a:cs typeface="NikoshBAN" pitchFamily="2" charset="0"/>
              </a:rPr>
              <a:t>       </a:t>
            </a:r>
            <a:endParaRPr lang="en-US" sz="1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Left-Right Arrow 6"/>
          <p:cNvSpPr/>
          <p:nvPr/>
        </p:nvSpPr>
        <p:spPr>
          <a:xfrm>
            <a:off x="0" y="4419600"/>
            <a:ext cx="9144000" cy="1143000"/>
          </a:xfrm>
          <a:prstGeom prst="leftRightArrow">
            <a:avLst/>
          </a:prstGeom>
          <a:solidFill>
            <a:srgbClr val="00B050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৩। </a:t>
            </a:r>
            <a:r>
              <a:rPr lang="en-US" sz="28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জি</a:t>
            </a:r>
            <a:r>
              <a:rPr lang="en-US" sz="2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পি</a:t>
            </a:r>
            <a:r>
              <a:rPr lang="en-US" sz="2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এস</a:t>
            </a:r>
            <a:r>
              <a:rPr lang="en-US" sz="2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2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তাৎপয</a:t>
            </a:r>
            <a:r>
              <a:rPr lang="en-US" sz="2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উল্লেখ</a:t>
            </a:r>
            <a:r>
              <a:rPr lang="en-US" sz="2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2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পারবো</a:t>
            </a:r>
            <a:r>
              <a:rPr lang="en-US" sz="2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।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  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Left-Right Arrow 7"/>
          <p:cNvSpPr/>
          <p:nvPr/>
        </p:nvSpPr>
        <p:spPr>
          <a:xfrm>
            <a:off x="0" y="5638800"/>
            <a:ext cx="9144000" cy="1219200"/>
          </a:xfrm>
          <a:prstGeom prst="leftRightArrow">
            <a:avLst/>
          </a:prstGeom>
          <a:solidFill>
            <a:srgbClr val="7030A0"/>
          </a:solidFill>
          <a:ln w="762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৪।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ট্যাবলেটর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কার্যাবলি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ব্যাখা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পারবো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।</a:t>
            </a:r>
            <a:endParaRPr lang="en-US" sz="1600" dirty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 animBg="1"/>
      <p:bldP spid="5" grpId="0" animBg="1"/>
      <p:bldP spid="7" grpId="0" animBg="1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923330"/>
          </a:xfrm>
          <a:prstGeom prst="rect">
            <a:avLst/>
          </a:prstGeom>
          <a:solidFill>
            <a:srgbClr val="002060"/>
          </a:solidFill>
          <a:ln w="762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আরো</a:t>
            </a:r>
            <a:r>
              <a:rPr lang="en-US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কিছু</a:t>
            </a:r>
            <a:r>
              <a:rPr lang="en-US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ছবি</a:t>
            </a:r>
            <a:r>
              <a:rPr lang="en-US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মনযোগ</a:t>
            </a:r>
            <a:r>
              <a:rPr lang="en-US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দিয়ে</a:t>
            </a:r>
            <a:r>
              <a:rPr lang="en-US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দেখবো</a:t>
            </a:r>
            <a:r>
              <a:rPr lang="en-US" sz="54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107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14400"/>
            <a:ext cx="9144000" cy="5943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213</TotalTime>
  <Words>159</Words>
  <Application>Microsoft Office PowerPoint</Application>
  <PresentationFormat>On-screen Show (4:3)</PresentationFormat>
  <Paragraphs>34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NikoshBAN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lotus</dc:creator>
  <cp:lastModifiedBy>HP</cp:lastModifiedBy>
  <cp:revision>57</cp:revision>
  <dcterms:created xsi:type="dcterms:W3CDTF">2006-08-16T00:00:00Z</dcterms:created>
  <dcterms:modified xsi:type="dcterms:W3CDTF">2020-10-14T02:03:06Z</dcterms:modified>
</cp:coreProperties>
</file>