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5" r:id="rId14"/>
    <p:sldId id="276" r:id="rId15"/>
    <p:sldId id="277" r:id="rId16"/>
    <p:sldId id="278" r:id="rId17"/>
    <p:sldId id="281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hasan Titu\Up Contain\p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_pc\Desktop\(mosaddek3)\www.youtube.খন্দকের যুদ্ধ - Google Search_files\blank_data_002\masjid-e-fat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712" y="1801091"/>
            <a:ext cx="6800850" cy="429490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0" y="609600"/>
            <a:ext cx="7169727" cy="9282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0154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"/>
            <a:ext cx="8118763" cy="11776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পার্শে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পরিখা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খনন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F:\Ahasan Titu\288px-The_Battle_of_the_Trench.jpg"/>
          <p:cNvPicPr>
            <a:picLocks noChangeAspect="1" noChangeArrowheads="1"/>
          </p:cNvPicPr>
          <p:nvPr/>
        </p:nvPicPr>
        <p:blipFill>
          <a:blip r:embed="rId2"/>
          <a:srcRect l="1235"/>
          <a:stretch>
            <a:fillRect/>
          </a:stretch>
        </p:blipFill>
        <p:spPr bwMode="auto">
          <a:xfrm>
            <a:off x="533400" y="1447800"/>
            <a:ext cx="8077200" cy="5125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19678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="" xmlns:a16="http://schemas.microsoft.com/office/drawing/2014/main" id="{F3102BE8-2A3F-4AA5-A173-B6C413957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6" y="304401"/>
            <a:ext cx="4429123" cy="6290362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="" xmlns:a16="http://schemas.microsoft.com/office/drawing/2014/main" id="{66F2F7B8-A916-4692-A30D-9DC7D68C1F20}"/>
              </a:ext>
            </a:extLst>
          </p:cNvPr>
          <p:cNvSpPr/>
          <p:nvPr/>
        </p:nvSpPr>
        <p:spPr>
          <a:xfrm>
            <a:off x="214313" y="304402"/>
            <a:ext cx="2588639" cy="11279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কুরাইশ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ৈ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 </a:t>
            </a:r>
          </a:p>
        </p:txBody>
      </p:sp>
      <p:sp>
        <p:nvSpPr>
          <p:cNvPr id="6" name="Rectangle: Rounded Corners 9">
            <a:extLst>
              <a:ext uri="{FF2B5EF4-FFF2-40B4-BE49-F238E27FC236}">
                <a16:creationId xmlns="" xmlns:a16="http://schemas.microsoft.com/office/drawing/2014/main" id="{188FC98E-153B-4D2D-B16A-05AE5C65A6DC}"/>
              </a:ext>
            </a:extLst>
          </p:cNvPr>
          <p:cNvSpPr/>
          <p:nvPr/>
        </p:nvSpPr>
        <p:spPr>
          <a:xfrm>
            <a:off x="5800727" y="304402"/>
            <a:ext cx="2057400" cy="1127919"/>
          </a:xfrm>
          <a:prstGeom prst="roundRect">
            <a:avLst/>
          </a:prstGeom>
          <a:solidFill>
            <a:schemeClr val="accent2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আক্রমন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ৈ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2952" y="318256"/>
            <a:ext cx="2997775" cy="11140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1446174"/>
            <a:ext cx="4271963" cy="5148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54593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928" y="5181600"/>
            <a:ext cx="8527472" cy="10390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991"/>
          <a:stretch>
            <a:fillRect/>
          </a:stretch>
        </p:blipFill>
        <p:spPr>
          <a:xfrm>
            <a:off x="4655127" y="283186"/>
            <a:ext cx="4322618" cy="4517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36" b="9662"/>
          <a:stretch>
            <a:fillRect/>
          </a:stretch>
        </p:blipFill>
        <p:spPr>
          <a:xfrm>
            <a:off x="228600" y="304800"/>
            <a:ext cx="4509654" cy="449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32119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E0C62E2-8580-40F6-945E-C4D358599B76}"/>
              </a:ext>
            </a:extLst>
          </p:cNvPr>
          <p:cNvSpPr/>
          <p:nvPr/>
        </p:nvSpPr>
        <p:spPr>
          <a:xfrm>
            <a:off x="187036" y="207819"/>
            <a:ext cx="8759537" cy="6414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খন্দকের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ফলাফল</a:t>
            </a:r>
          </a:p>
          <a:p>
            <a:pPr algn="ctr"/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ৃথিবীর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যুদ্ধসমুহের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অবিস্বরনণীয়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উহুদের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দুনিয়ায়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ইহুদি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বেদুইন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ধংবস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ুসলিম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পার্সবতী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ঢ়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মহানবীর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ভাবমুরতি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  </a:t>
            </a:r>
          </a:p>
        </p:txBody>
      </p:sp>
    </p:spTree>
    <p:extLst>
      <p:ext uri="{BB962C8B-B14F-4D97-AF65-F5344CB8AC3E}">
        <p14:creationId xmlns="" xmlns:p14="http://schemas.microsoft.com/office/powerpoint/2010/main" val="2371605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255" y="207820"/>
            <a:ext cx="8790709" cy="18149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মুসলমানগণ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খন্দকের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রণকৌশল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দল-১                                           দল-২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F:\Ahasan Titu\Picture\group-children-doing-homework-illustration-61009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314178"/>
            <a:ext cx="6324600" cy="3660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57591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646" y="235527"/>
            <a:ext cx="8801101" cy="15794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খন্দক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F:\Ahasan Titu\Picture\h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438400"/>
            <a:ext cx="6324600" cy="3775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81430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645" y="277092"/>
            <a:ext cx="8790710" cy="63869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১-খন্দকের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২-খন্দকের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৩-মহানবী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8142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Ahasan Titu\Up Contain\Thank You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67" y="1752600"/>
            <a:ext cx="8348133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hasan Titu\Up Contain\p 4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38125" y="381000"/>
            <a:ext cx="8667750" cy="61721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hasan Titu\29802009628_d361846658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534400" cy="487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743200" y="381000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646" y="304799"/>
            <a:ext cx="8769928" cy="16764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যুদ্ধসমুহ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646" y="2286000"/>
            <a:ext cx="8769928" cy="4191001"/>
          </a:xfr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F:\Ahasan Titu\Khalid_ibn_al-Waleed_Battle_Warrior_Islam_Sword_of_Alla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1"/>
            <a:ext cx="8686800" cy="404119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00200" y="5105400"/>
            <a:ext cx="579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60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খন্দকের</a:t>
            </a:r>
            <a:r>
              <a:rPr lang="en-US" sz="60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600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885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645" y="180109"/>
            <a:ext cx="8780318" cy="6456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32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32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pPr lvl="1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খন্দকের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2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2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ফলাফল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বিশ্লেশণ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070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CFFFC20-5B00-443B-B11D-C3D1C5E08560}"/>
              </a:ext>
            </a:extLst>
          </p:cNvPr>
          <p:cNvSpPr/>
          <p:nvPr/>
        </p:nvSpPr>
        <p:spPr>
          <a:xfrm>
            <a:off x="145474" y="249383"/>
            <a:ext cx="8832272" cy="63869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ভূমিকা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ইসলামের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সূচনা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পর্বে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কয়টি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ংঘটিত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অন্যত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্ধ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হলো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খ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্ধ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বদ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উহুদ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দুটি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মুসল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ক্কার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কুরাইশ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তাদের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মিত্র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বেদুইন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ইহুদিদের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সম্মিলিত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বাহিনী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মুসলমান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তরে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নিশ্চিন্ন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মদিনা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আক্রমনের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প্রস্তুতি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‘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পরিখা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’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খন্দক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মদিনা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রক্ষার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ব্যবস্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এটিকে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‘প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িখা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’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খন্দকের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যুদ্ধ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হয়।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3492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EC7A439A-E68D-4FB4-B494-E3E2C0A16CA1}"/>
              </a:ext>
            </a:extLst>
          </p:cNvPr>
          <p:cNvSpPr/>
          <p:nvPr/>
        </p:nvSpPr>
        <p:spPr>
          <a:xfrm>
            <a:off x="207818" y="221674"/>
            <a:ext cx="8769927" cy="638694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যুদ্ধের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কারণ</a:t>
            </a:r>
            <a:endParaRPr kumimoji="0" lang="en-US" sz="4000" b="0" i="0" u="none" strike="noStrike" kern="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উহুদ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ার্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মুসলমান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ৃদ্ধি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বেদুইন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ত্রুতা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মুসলিম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যাত্রীদল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ইহুদিদের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উস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 </a:t>
            </a:r>
          </a:p>
        </p:txBody>
      </p:sp>
    </p:spTree>
    <p:extLst>
      <p:ext uri="{BB962C8B-B14F-4D97-AF65-F5344CB8AC3E}">
        <p14:creationId xmlns="" xmlns:p14="http://schemas.microsoft.com/office/powerpoint/2010/main" val="1963660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E7B7ADD8-101A-4703-A384-E77570BE58DF}"/>
              </a:ext>
            </a:extLst>
          </p:cNvPr>
          <p:cNvSpPr/>
          <p:nvPr/>
        </p:nvSpPr>
        <p:spPr>
          <a:xfrm>
            <a:off x="187037" y="166255"/>
            <a:ext cx="8769927" cy="652549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যুদ্ধের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ঘটনা</a:t>
            </a: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৬২৭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্চ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কুরাইশ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ইহুদি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বেদুইন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িলিত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শক্তি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আবু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সুফিয়ানের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নেত্রিত্বে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মদিনা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আক্রম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৬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রোহী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্ধা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অংশগ্রহন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লম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নদের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রক্ষার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মহানবী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হ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ৈন্যের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ং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্ষা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ব্যবস্থাকে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সুদ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ঢ়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সাল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্সি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একজন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ব্যক্তির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পরামর্শে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মদিনা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শহরের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অরক্ষিত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খন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ন।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নিরাপত্তা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অনেক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য়। ৬২৭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খ্রী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্চ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অমুসলিম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বাহিনী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মদিনায়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হাম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অতিক্রম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করেতে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য়।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ীর্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৭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োধের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খাদ্যাভাব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ং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্ড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ক্ষতির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সম্মু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হলে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আবু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সুফিয়ান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প্রত্যাহার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কুরে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মক্কা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ফিরে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এবং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প্তি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ঘটে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="" xmlns:p14="http://schemas.microsoft.com/office/powerpoint/2010/main" val="1288405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" y="249383"/>
            <a:ext cx="8738755" cy="63730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381000"/>
            <a:ext cx="4191000" cy="983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064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905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পাঠ শিরোনাম- প্রাথমিক যুদ্ধসমুহ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EmU</dc:creator>
  <cp:lastModifiedBy>Windows User</cp:lastModifiedBy>
  <cp:revision>9</cp:revision>
  <dcterms:created xsi:type="dcterms:W3CDTF">2006-08-16T00:00:00Z</dcterms:created>
  <dcterms:modified xsi:type="dcterms:W3CDTF">2020-10-14T15:59:59Z</dcterms:modified>
</cp:coreProperties>
</file>