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image" Target="../media/image1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8.jpg"/><Relationship Id="rId1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931D0-1542-4650-8C07-AE3F3818B56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DF1037-8A02-4B46-8629-003A0D2B6A7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ইন্টারনেট ব্যবহার করে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ঘ</a:t>
          </a:r>
          <a:r>
            <a:rPr lang="bn-IN" sz="3200" smtClean="0">
              <a:latin typeface="NikoshBAN" pitchFamily="2" charset="0"/>
              <a:cs typeface="NikoshBAN" pitchFamily="2" charset="0"/>
            </a:rPr>
            <a:t>রে </a:t>
          </a:r>
          <a:r>
            <a:rPr lang="bn-BD" sz="320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বসে কাজ করা সম্ভব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57FD880-8B96-48D6-B12A-E9BB1FD50C1D}" type="parTrans" cxnId="{68945615-4465-44DA-8690-102274EEB629}">
      <dgm:prSet/>
      <dgm:spPr/>
      <dgm:t>
        <a:bodyPr/>
        <a:lstStyle/>
        <a:p>
          <a:endParaRPr lang="en-US"/>
        </a:p>
      </dgm:t>
    </dgm:pt>
    <dgm:pt modelId="{D03CB3B7-D5F9-4683-AA41-8C431D2D65E0}" type="sibTrans" cxnId="{68945615-4465-44DA-8690-102274EEB629}">
      <dgm:prSet/>
      <dgm:spPr/>
      <dgm:t>
        <a:bodyPr/>
        <a:lstStyle/>
        <a:p>
          <a:endParaRPr lang="en-US"/>
        </a:p>
      </dgm:t>
    </dgm:pt>
    <dgm:pt modelId="{CCF94159-F9EE-4B5E-AF88-1B09FFF5A598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2600" dirty="0" smtClean="0"/>
            <a:t> 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মোবাই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ল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dirty="0" smtClean="0">
              <a:latin typeface="NikoshBAN" pitchFamily="2" charset="0"/>
              <a:cs typeface="NikoshBAN" pitchFamily="2" charset="0"/>
            </a:rPr>
            <a:t>ব্যংকিং করা যায় 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3237E8D-9A29-48F5-B970-35AD0839DCAF}" type="parTrans" cxnId="{12625491-F350-42FB-8BE6-F74F2062C573}">
      <dgm:prSet/>
      <dgm:spPr/>
      <dgm:t>
        <a:bodyPr/>
        <a:lstStyle/>
        <a:p>
          <a:endParaRPr lang="en-US"/>
        </a:p>
      </dgm:t>
    </dgm:pt>
    <dgm:pt modelId="{3109CE6A-6308-4CB2-92EE-F153F0907040}" type="sibTrans" cxnId="{12625491-F350-42FB-8BE6-F74F2062C573}">
      <dgm:prSet/>
      <dgm:spPr/>
      <dgm:t>
        <a:bodyPr/>
        <a:lstStyle/>
        <a:p>
          <a:endParaRPr lang="en-US"/>
        </a:p>
      </dgm:t>
    </dgm:pt>
    <dgm:pt modelId="{A0E9B748-07D8-40EF-A5F1-F9DB0BBEF03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bn-BD" sz="3000" dirty="0" smtClean="0"/>
            <a:t> 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ফেসবুক এর মাধ্যমে           সামাজিক যোগাযোগ করা যায় </a:t>
          </a:r>
          <a:endParaRPr lang="en-US" sz="2800" dirty="0"/>
        </a:p>
      </dgm:t>
    </dgm:pt>
    <dgm:pt modelId="{CBF917D2-D376-455D-B889-4C7C8D049388}" type="parTrans" cxnId="{7FEE029E-13CF-4FFA-A027-2139B3F6E49C}">
      <dgm:prSet/>
      <dgm:spPr/>
      <dgm:t>
        <a:bodyPr/>
        <a:lstStyle/>
        <a:p>
          <a:endParaRPr lang="en-US"/>
        </a:p>
      </dgm:t>
    </dgm:pt>
    <dgm:pt modelId="{26594D41-995A-475A-A489-644FB36267F4}" type="sibTrans" cxnId="{7FEE029E-13CF-4FFA-A027-2139B3F6E49C}">
      <dgm:prSet/>
      <dgm:spPr/>
      <dgm:t>
        <a:bodyPr/>
        <a:lstStyle/>
        <a:p>
          <a:endParaRPr lang="en-US"/>
        </a:p>
      </dgm:t>
    </dgm:pt>
    <dgm:pt modelId="{3D6A7817-3452-4AD6-8024-DE0347B82219}" type="pres">
      <dgm:prSet presAssocID="{C89931D0-1542-4650-8C07-AE3F3818B56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0CF20-49D7-41E7-B4FF-2DA552D15BD9}" type="pres">
      <dgm:prSet presAssocID="{9DDF1037-8A02-4B46-8629-003A0D2B6A7B}" presName="comp" presStyleCnt="0"/>
      <dgm:spPr/>
    </dgm:pt>
    <dgm:pt modelId="{FD3A73CD-93B7-4186-8BE2-2FCBDD5A1566}" type="pres">
      <dgm:prSet presAssocID="{9DDF1037-8A02-4B46-8629-003A0D2B6A7B}" presName="box" presStyleLbl="node1" presStyleIdx="0" presStyleCnt="3" custLinFactNeighborX="30000" custLinFactNeighborY="-98000"/>
      <dgm:spPr/>
      <dgm:t>
        <a:bodyPr/>
        <a:lstStyle/>
        <a:p>
          <a:endParaRPr lang="en-US"/>
        </a:p>
      </dgm:t>
    </dgm:pt>
    <dgm:pt modelId="{26E54C03-8ABC-4741-9DA5-AF3CD78FC685}" type="pres">
      <dgm:prSet presAssocID="{9DDF1037-8A02-4B46-8629-003A0D2B6A7B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7ADE01A6-6307-4C54-83F9-763663CD5C62}" type="pres">
      <dgm:prSet presAssocID="{9DDF1037-8A02-4B46-8629-003A0D2B6A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D6AEC-89DA-4398-A99B-24AFD5D247FF}" type="pres">
      <dgm:prSet presAssocID="{D03CB3B7-D5F9-4683-AA41-8C431D2D65E0}" presName="spacer" presStyleCnt="0"/>
      <dgm:spPr/>
    </dgm:pt>
    <dgm:pt modelId="{C3A9B865-5D4E-4FD6-936A-6F64FC89D71B}" type="pres">
      <dgm:prSet presAssocID="{CCF94159-F9EE-4B5E-AF88-1B09FFF5A598}" presName="comp" presStyleCnt="0"/>
      <dgm:spPr/>
    </dgm:pt>
    <dgm:pt modelId="{E0DBA99E-E077-43B8-81E7-5208CF230572}" type="pres">
      <dgm:prSet presAssocID="{CCF94159-F9EE-4B5E-AF88-1B09FFF5A598}" presName="box" presStyleLbl="node1" presStyleIdx="1" presStyleCnt="3"/>
      <dgm:spPr/>
      <dgm:t>
        <a:bodyPr/>
        <a:lstStyle/>
        <a:p>
          <a:endParaRPr lang="en-US"/>
        </a:p>
      </dgm:t>
    </dgm:pt>
    <dgm:pt modelId="{453EEBF3-A1ED-4198-843A-EFBC0A870613}" type="pres">
      <dgm:prSet presAssocID="{CCF94159-F9EE-4B5E-AF88-1B09FFF5A598}" presName="img" presStyleLbl="fgImgPlace1" presStyleIdx="1" presStyleCnt="3" custScaleX="13023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3C7A65CA-3233-4592-A295-D3F08D2E6B37}" type="pres">
      <dgm:prSet presAssocID="{CCF94159-F9EE-4B5E-AF88-1B09FFF5A59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88508-EAB8-49C2-ADD9-CD301B5A1CBA}" type="pres">
      <dgm:prSet presAssocID="{3109CE6A-6308-4CB2-92EE-F153F0907040}" presName="spacer" presStyleCnt="0"/>
      <dgm:spPr/>
    </dgm:pt>
    <dgm:pt modelId="{3CE6BDF2-BF9C-44C9-9276-219163C03986}" type="pres">
      <dgm:prSet presAssocID="{A0E9B748-07D8-40EF-A5F1-F9DB0BBEF03E}" presName="comp" presStyleCnt="0"/>
      <dgm:spPr/>
    </dgm:pt>
    <dgm:pt modelId="{290D01CC-8556-4D1F-BF07-A1A34A53B55D}" type="pres">
      <dgm:prSet presAssocID="{A0E9B748-07D8-40EF-A5F1-F9DB0BBEF03E}" presName="box" presStyleLbl="node1" presStyleIdx="2" presStyleCnt="3"/>
      <dgm:spPr/>
      <dgm:t>
        <a:bodyPr/>
        <a:lstStyle/>
        <a:p>
          <a:endParaRPr lang="en-US"/>
        </a:p>
      </dgm:t>
    </dgm:pt>
    <dgm:pt modelId="{026E3167-CA21-4FC5-838B-E3045E32B451}" type="pres">
      <dgm:prSet presAssocID="{A0E9B748-07D8-40EF-A5F1-F9DB0BBEF03E}" presName="img" presStyleLbl="fgImgPlace1" presStyleIdx="2" presStyleCnt="3" custScaleX="1302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  <dgm:pt modelId="{F66C28C6-EEDC-40D5-ADCE-EB21B5EFD583}" type="pres">
      <dgm:prSet presAssocID="{A0E9B748-07D8-40EF-A5F1-F9DB0BBEF03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BD63E-260B-43D5-83F3-FB4976FF3ECD}" type="presOf" srcId="{CCF94159-F9EE-4B5E-AF88-1B09FFF5A598}" destId="{3C7A65CA-3233-4592-A295-D3F08D2E6B37}" srcOrd="1" destOrd="0" presId="urn:microsoft.com/office/officeart/2005/8/layout/vList4"/>
    <dgm:cxn modelId="{7FEE029E-13CF-4FFA-A027-2139B3F6E49C}" srcId="{C89931D0-1542-4650-8C07-AE3F3818B56E}" destId="{A0E9B748-07D8-40EF-A5F1-F9DB0BBEF03E}" srcOrd="2" destOrd="0" parTransId="{CBF917D2-D376-455D-B889-4C7C8D049388}" sibTransId="{26594D41-995A-475A-A489-644FB36267F4}"/>
    <dgm:cxn modelId="{6D397E01-15E8-45A8-BAEA-99EACADD3AF2}" type="presOf" srcId="{9DDF1037-8A02-4B46-8629-003A0D2B6A7B}" destId="{FD3A73CD-93B7-4186-8BE2-2FCBDD5A1566}" srcOrd="0" destOrd="0" presId="urn:microsoft.com/office/officeart/2005/8/layout/vList4"/>
    <dgm:cxn modelId="{12625491-F350-42FB-8BE6-F74F2062C573}" srcId="{C89931D0-1542-4650-8C07-AE3F3818B56E}" destId="{CCF94159-F9EE-4B5E-AF88-1B09FFF5A598}" srcOrd="1" destOrd="0" parTransId="{13237E8D-9A29-48F5-B970-35AD0839DCAF}" sibTransId="{3109CE6A-6308-4CB2-92EE-F153F0907040}"/>
    <dgm:cxn modelId="{80AE090F-A914-4A32-BA71-94829E1E79C6}" type="presOf" srcId="{A0E9B748-07D8-40EF-A5F1-F9DB0BBEF03E}" destId="{F66C28C6-EEDC-40D5-ADCE-EB21B5EFD583}" srcOrd="1" destOrd="0" presId="urn:microsoft.com/office/officeart/2005/8/layout/vList4"/>
    <dgm:cxn modelId="{890E3BB9-952C-4924-8758-FE924302A256}" type="presOf" srcId="{C89931D0-1542-4650-8C07-AE3F3818B56E}" destId="{3D6A7817-3452-4AD6-8024-DE0347B82219}" srcOrd="0" destOrd="0" presId="urn:microsoft.com/office/officeart/2005/8/layout/vList4"/>
    <dgm:cxn modelId="{687B8873-2C47-4A22-A8F5-542CB105A021}" type="presOf" srcId="{A0E9B748-07D8-40EF-A5F1-F9DB0BBEF03E}" destId="{290D01CC-8556-4D1F-BF07-A1A34A53B55D}" srcOrd="0" destOrd="0" presId="urn:microsoft.com/office/officeart/2005/8/layout/vList4"/>
    <dgm:cxn modelId="{2C581D87-ACE4-43B7-9FAB-2FD975B8B879}" type="presOf" srcId="{9DDF1037-8A02-4B46-8629-003A0D2B6A7B}" destId="{7ADE01A6-6307-4C54-83F9-763663CD5C62}" srcOrd="1" destOrd="0" presId="urn:microsoft.com/office/officeart/2005/8/layout/vList4"/>
    <dgm:cxn modelId="{934885CA-776C-4EE8-AFAE-75F862892210}" type="presOf" srcId="{CCF94159-F9EE-4B5E-AF88-1B09FFF5A598}" destId="{E0DBA99E-E077-43B8-81E7-5208CF230572}" srcOrd="0" destOrd="0" presId="urn:microsoft.com/office/officeart/2005/8/layout/vList4"/>
    <dgm:cxn modelId="{68945615-4465-44DA-8690-102274EEB629}" srcId="{C89931D0-1542-4650-8C07-AE3F3818B56E}" destId="{9DDF1037-8A02-4B46-8629-003A0D2B6A7B}" srcOrd="0" destOrd="0" parTransId="{B57FD880-8B96-48D6-B12A-E9BB1FD50C1D}" sibTransId="{D03CB3B7-D5F9-4683-AA41-8C431D2D65E0}"/>
    <dgm:cxn modelId="{5DD725D1-4A4E-403B-BE86-8348C5DD5148}" type="presParOf" srcId="{3D6A7817-3452-4AD6-8024-DE0347B82219}" destId="{8D90CF20-49D7-41E7-B4FF-2DA552D15BD9}" srcOrd="0" destOrd="0" presId="urn:microsoft.com/office/officeart/2005/8/layout/vList4"/>
    <dgm:cxn modelId="{808164B3-BE35-4873-9A1F-E83824481A5F}" type="presParOf" srcId="{8D90CF20-49D7-41E7-B4FF-2DA552D15BD9}" destId="{FD3A73CD-93B7-4186-8BE2-2FCBDD5A1566}" srcOrd="0" destOrd="0" presId="urn:microsoft.com/office/officeart/2005/8/layout/vList4"/>
    <dgm:cxn modelId="{34FD4926-96E3-4920-AE02-C5FE32CFAA7A}" type="presParOf" srcId="{8D90CF20-49D7-41E7-B4FF-2DA552D15BD9}" destId="{26E54C03-8ABC-4741-9DA5-AF3CD78FC685}" srcOrd="1" destOrd="0" presId="urn:microsoft.com/office/officeart/2005/8/layout/vList4"/>
    <dgm:cxn modelId="{5C70149C-5B42-49FC-A417-06B28DFC9D83}" type="presParOf" srcId="{8D90CF20-49D7-41E7-B4FF-2DA552D15BD9}" destId="{7ADE01A6-6307-4C54-83F9-763663CD5C62}" srcOrd="2" destOrd="0" presId="urn:microsoft.com/office/officeart/2005/8/layout/vList4"/>
    <dgm:cxn modelId="{25A68E7C-E2C5-4B7C-8943-0885A62AF39F}" type="presParOf" srcId="{3D6A7817-3452-4AD6-8024-DE0347B82219}" destId="{E9DD6AEC-89DA-4398-A99B-24AFD5D247FF}" srcOrd="1" destOrd="0" presId="urn:microsoft.com/office/officeart/2005/8/layout/vList4"/>
    <dgm:cxn modelId="{9E332257-91F0-4CB7-98F3-E9E2897292E7}" type="presParOf" srcId="{3D6A7817-3452-4AD6-8024-DE0347B82219}" destId="{C3A9B865-5D4E-4FD6-936A-6F64FC89D71B}" srcOrd="2" destOrd="0" presId="urn:microsoft.com/office/officeart/2005/8/layout/vList4"/>
    <dgm:cxn modelId="{317D21DB-8F25-407D-8C0E-68CF12A516B0}" type="presParOf" srcId="{C3A9B865-5D4E-4FD6-936A-6F64FC89D71B}" destId="{E0DBA99E-E077-43B8-81E7-5208CF230572}" srcOrd="0" destOrd="0" presId="urn:microsoft.com/office/officeart/2005/8/layout/vList4"/>
    <dgm:cxn modelId="{75A0A475-5B1C-4FBE-833B-D5E669AF2646}" type="presParOf" srcId="{C3A9B865-5D4E-4FD6-936A-6F64FC89D71B}" destId="{453EEBF3-A1ED-4198-843A-EFBC0A870613}" srcOrd="1" destOrd="0" presId="urn:microsoft.com/office/officeart/2005/8/layout/vList4"/>
    <dgm:cxn modelId="{FF68E521-5261-4260-9059-C51E7DBB8A09}" type="presParOf" srcId="{C3A9B865-5D4E-4FD6-936A-6F64FC89D71B}" destId="{3C7A65CA-3233-4592-A295-D3F08D2E6B37}" srcOrd="2" destOrd="0" presId="urn:microsoft.com/office/officeart/2005/8/layout/vList4"/>
    <dgm:cxn modelId="{681995BF-5D96-4117-9847-EB22662AC02A}" type="presParOf" srcId="{3D6A7817-3452-4AD6-8024-DE0347B82219}" destId="{62A88508-EAB8-49C2-ADD9-CD301B5A1CBA}" srcOrd="3" destOrd="0" presId="urn:microsoft.com/office/officeart/2005/8/layout/vList4"/>
    <dgm:cxn modelId="{92735B2F-58EB-4FAF-BA3B-0847BC0F95DD}" type="presParOf" srcId="{3D6A7817-3452-4AD6-8024-DE0347B82219}" destId="{3CE6BDF2-BF9C-44C9-9276-219163C03986}" srcOrd="4" destOrd="0" presId="urn:microsoft.com/office/officeart/2005/8/layout/vList4"/>
    <dgm:cxn modelId="{6279F4E7-B656-48B4-AFA1-D47506498C54}" type="presParOf" srcId="{3CE6BDF2-BF9C-44C9-9276-219163C03986}" destId="{290D01CC-8556-4D1F-BF07-A1A34A53B55D}" srcOrd="0" destOrd="0" presId="urn:microsoft.com/office/officeart/2005/8/layout/vList4"/>
    <dgm:cxn modelId="{54E5A832-6442-41DE-BB1C-93BCD195556E}" type="presParOf" srcId="{3CE6BDF2-BF9C-44C9-9276-219163C03986}" destId="{026E3167-CA21-4FC5-838B-E3045E32B451}" srcOrd="1" destOrd="0" presId="urn:microsoft.com/office/officeart/2005/8/layout/vList4"/>
    <dgm:cxn modelId="{1EB45DC4-9083-47CD-9D94-3C265EBB0025}" type="presParOf" srcId="{3CE6BDF2-BF9C-44C9-9276-219163C03986}" destId="{F66C28C6-EEDC-40D5-ADCE-EB21B5EFD58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A73CD-93B7-4186-8BE2-2FCBDD5A1566}">
      <dsp:nvSpPr>
        <dsp:cNvPr id="0" name=""/>
        <dsp:cNvSpPr/>
      </dsp:nvSpPr>
      <dsp:spPr>
        <a:xfrm>
          <a:off x="0" y="0"/>
          <a:ext cx="5043055" cy="1246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ইন্টারনেট ব্যবহার করে 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ঘ</a:t>
          </a:r>
          <a:r>
            <a:rPr lang="bn-IN" sz="3200" kern="1200" smtClean="0">
              <a:latin typeface="NikoshBAN" pitchFamily="2" charset="0"/>
              <a:cs typeface="NikoshBAN" pitchFamily="2" charset="0"/>
            </a:rPr>
            <a:t>রে </a:t>
          </a:r>
          <a:r>
            <a:rPr lang="bn-BD" sz="3200" kern="120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বসে কাজ করা সম্ভব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133229" y="0"/>
        <a:ext cx="3909825" cy="1246187"/>
      </dsp:txXfrm>
    </dsp:sp>
    <dsp:sp modelId="{26E54C03-8ABC-4741-9DA5-AF3CD78FC685}">
      <dsp:nvSpPr>
        <dsp:cNvPr id="0" name=""/>
        <dsp:cNvSpPr/>
      </dsp:nvSpPr>
      <dsp:spPr>
        <a:xfrm>
          <a:off x="124618" y="124618"/>
          <a:ext cx="1008611" cy="9969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BA99E-E077-43B8-81E7-5208CF230572}">
      <dsp:nvSpPr>
        <dsp:cNvPr id="0" name=""/>
        <dsp:cNvSpPr/>
      </dsp:nvSpPr>
      <dsp:spPr>
        <a:xfrm>
          <a:off x="13918" y="1370806"/>
          <a:ext cx="5043055" cy="124618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600" kern="1200" dirty="0" smtClean="0"/>
            <a:t>  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মোবাই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ল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ব্যংকিং করা যায় 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147148" y="1370806"/>
        <a:ext cx="3909825" cy="1246187"/>
      </dsp:txXfrm>
    </dsp:sp>
    <dsp:sp modelId="{453EEBF3-A1ED-4198-843A-EFBC0A870613}">
      <dsp:nvSpPr>
        <dsp:cNvPr id="0" name=""/>
        <dsp:cNvSpPr/>
      </dsp:nvSpPr>
      <dsp:spPr>
        <a:xfrm>
          <a:off x="-13918" y="1495424"/>
          <a:ext cx="1313524" cy="9969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D01CC-8556-4D1F-BF07-A1A34A53B55D}">
      <dsp:nvSpPr>
        <dsp:cNvPr id="0" name=""/>
        <dsp:cNvSpPr/>
      </dsp:nvSpPr>
      <dsp:spPr>
        <a:xfrm>
          <a:off x="13918" y="2741612"/>
          <a:ext cx="5043055" cy="124618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/>
            <a:t> 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ফেসবুক এর মাধ্যমে           সামাজিক যোগাযোগ করা যায় </a:t>
          </a:r>
          <a:endParaRPr lang="en-US" sz="2800" kern="1200" dirty="0"/>
        </a:p>
      </dsp:txBody>
      <dsp:txXfrm>
        <a:off x="1147148" y="2741612"/>
        <a:ext cx="3909825" cy="1246187"/>
      </dsp:txXfrm>
    </dsp:sp>
    <dsp:sp modelId="{026E3167-CA21-4FC5-838B-E3045E32B451}">
      <dsp:nvSpPr>
        <dsp:cNvPr id="0" name=""/>
        <dsp:cNvSpPr/>
      </dsp:nvSpPr>
      <dsp:spPr>
        <a:xfrm>
          <a:off x="-13918" y="2866231"/>
          <a:ext cx="1313524" cy="9969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4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305800" cy="4651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2057400" y="228600"/>
            <a:ext cx="48768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2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0"/>
            <a:ext cx="61722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মোবাইল ফোন বিস্তরন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1295400"/>
            <a:ext cx="3886200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কোম্পানিতে কাজের সুযোগ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76800" y="1295400"/>
            <a:ext cx="3886200" cy="213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ফোন সেট বিক্রয়,বিপণন ও রক্ষণাবেক্ষণ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4343400"/>
            <a:ext cx="3886200" cy="21336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মোবাইল সেবা প্রদান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6800" y="4350327"/>
            <a:ext cx="3886200" cy="2133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নতুন খাতের সৃষ্টি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0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0"/>
            <a:ext cx="4419600" cy="1600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জোড়ায় 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1219200" y="2286000"/>
            <a:ext cx="6781800" cy="3048000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 । মোবাইল ফোন বিস্তারের মাধ্যমে কি কি কাজের সৃষ্টি হয়েছে ব্যাখ্যা দাও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erge 2"/>
          <p:cNvSpPr/>
          <p:nvPr/>
        </p:nvSpPr>
        <p:spPr>
          <a:xfrm>
            <a:off x="2286000" y="27709"/>
            <a:ext cx="4419600" cy="182880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আউটসোসিং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0982" y="1856509"/>
            <a:ext cx="60960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www.odesk.com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1620982" y="3429000"/>
            <a:ext cx="6096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www.freelancer.com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620982" y="5105400"/>
            <a:ext cx="60960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www.elance.com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025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0"/>
            <a:ext cx="5410200" cy="1524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দলিয়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990600" y="2438400"/>
            <a:ext cx="7239000" cy="2362200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ঘরে বসে কি ভাবে বার্তি আয় করা যায়  ব্যাখ্যা দাও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erge 1"/>
          <p:cNvSpPr/>
          <p:nvPr/>
        </p:nvSpPr>
        <p:spPr>
          <a:xfrm>
            <a:off x="2133600" y="0"/>
            <a:ext cx="4952999" cy="1447800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599" y="1676400"/>
            <a:ext cx="80010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। ইন্টারনেটের মাধ্যমে ঘরে বসে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কিভাবে আয় করা যায় বল।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২।মানুষের পরির্বতে রোবট কিভাবে কাজ করে উল্লেখ কর ।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ইন্টারনেটে আউট সোর্সিং সাইট গুলোর পরিচয় দাও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5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152400"/>
            <a:ext cx="4038600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" y="1981200"/>
            <a:ext cx="83820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মোবাইল ফোন বিস্তারের ফলে নতুন কি কি কর্মসৃজন হয়েছে বিশ্লেষন কর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92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0" y="27709"/>
            <a:ext cx="4724400" cy="15240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4" y="1551709"/>
            <a:ext cx="8237096" cy="53062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1734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335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9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382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ইসমাইল সরকার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বাখরনগর উচ্চ বিদ্যানিকেতন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মুরাদনগর, কুমিল্লা।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667000"/>
            <a:ext cx="4038600" cy="3505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প্রথম- অধ্যয়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পাঠ-২ – কর্মসৃজন ও কর্মপ্রাপ্তিতে  তথ্য ও যোগাযোগ  প্রযুক্তি</a:t>
            </a:r>
          </a:p>
        </p:txBody>
      </p:sp>
    </p:spTree>
    <p:extLst>
      <p:ext uri="{BB962C8B-B14F-4D97-AF65-F5344CB8AC3E}">
        <p14:creationId xmlns:p14="http://schemas.microsoft.com/office/powerpoint/2010/main" val="11273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00"/>
            <a:ext cx="4572000" cy="6831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0"/>
            <a:ext cx="4572000" cy="3276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28" y="3311237"/>
            <a:ext cx="4565072" cy="35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572000" cy="3192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7709"/>
            <a:ext cx="4571999" cy="31644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3192166"/>
            <a:ext cx="4599709" cy="3665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92167"/>
            <a:ext cx="4572000" cy="366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9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09800" y="0"/>
            <a:ext cx="4495800" cy="990600"/>
          </a:xfrm>
          <a:prstGeom prst="down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-152400" y="990600"/>
            <a:ext cx="9525000" cy="6019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। রোবটের মাধ্যমে কি ভাবে কাজ করা যায় তা ব্যাখ্যা করতে পারবে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। এ , টি , এম  মেশিনের সাহায্যে  নগদ কিভাবে অর্থ তোলা যায় ব্যাখ্যা করতে পারবে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। মোবাইল ফোনের বিস্তরন ও নতুন কর্মসৃজন  বর্ণনা করতে পারবে 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আউট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সোর্সিং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কি তা বলতে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3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3484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327" y="3484418"/>
            <a:ext cx="4419600" cy="3373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484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4418"/>
            <a:ext cx="4724400" cy="33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3311660"/>
            <a:ext cx="4052456" cy="3546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038600" cy="33116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599026"/>
              </p:ext>
            </p:extLst>
          </p:nvPr>
        </p:nvGraphicFramePr>
        <p:xfrm>
          <a:off x="4329545" y="76200"/>
          <a:ext cx="5043055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4419600" y="4572000"/>
            <a:ext cx="4724400" cy="1219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 পরিবর্তে  রোবটের মাধ্যমে কাজ করা যায়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0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0"/>
            <a:ext cx="3352800" cy="1905000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1918855"/>
            <a:ext cx="7696200" cy="464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 । ইন্টারনেট ব্যবহারের ফলে কতটি কাজের সুযোগ সৃষ্টি হয়েছে ব্যাখ্যা কর 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 । রোবট কিভাবে কাজ করে উল্লেখ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9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7364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3124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3124200"/>
            <a:ext cx="4537364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24200"/>
            <a:ext cx="4572000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9493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250</Words>
  <Application>Microsoft Office PowerPoint</Application>
  <PresentationFormat>On-screen Show (4:3)</PresentationFormat>
  <Paragraphs>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TISTA MADRASH</dc:creator>
  <cp:lastModifiedBy>Ismail</cp:lastModifiedBy>
  <cp:revision>30</cp:revision>
  <dcterms:created xsi:type="dcterms:W3CDTF">2006-08-16T00:00:00Z</dcterms:created>
  <dcterms:modified xsi:type="dcterms:W3CDTF">2018-02-23T12:37:19Z</dcterms:modified>
</cp:coreProperties>
</file>