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7" r:id="rId10"/>
    <p:sldId id="271" r:id="rId11"/>
    <p:sldId id="272" r:id="rId12"/>
    <p:sldId id="273" r:id="rId13"/>
    <p:sldId id="278" r:id="rId14"/>
    <p:sldId id="269" r:id="rId15"/>
    <p:sldId id="270" r:id="rId16"/>
    <p:sldId id="279" r:id="rId17"/>
    <p:sldId id="274" r:id="rId18"/>
    <p:sldId id="275" r:id="rId19"/>
    <p:sldId id="280" r:id="rId20"/>
    <p:sldId id="263" r:id="rId21"/>
    <p:sldId id="264" r:id="rId22"/>
    <p:sldId id="26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660"/>
  </p:normalViewPr>
  <p:slideViewPr>
    <p:cSldViewPr>
      <p:cViewPr>
        <p:scale>
          <a:sx n="66" d="100"/>
          <a:sy n="66" d="100"/>
        </p:scale>
        <p:origin x="-7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80B7-0F7A-4107-8FC1-DB233250BA56}" type="datetimeFigureOut">
              <a:rPr lang="en-US" smtClean="0"/>
              <a:t>23-Jul-13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6212A-67A6-4F06-A89E-814982E7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212A-67A6-4F06-A89E-814982E77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212A-67A6-4F06-A89E-814982E77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212A-67A6-4F06-A89E-814982E77B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533400" y="228600"/>
            <a:ext cx="8001000" cy="1828800"/>
          </a:xfrm>
          <a:prstGeom prst="snip2Same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7030" y="2209800"/>
            <a:ext cx="8641199" cy="4495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773714"/>
            <a:ext cx="3962400" cy="28556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হাতের কাজঃ</a:t>
            </a:r>
            <a:endParaRPr lang="en-US" sz="28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পানিতে দুই হাত একের পর এক মাথার সামনে ফেলতে হবে। </a:t>
            </a:r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 হাত পানি কেটে শরীরের পাশ দিয়ে কোমরের কাছে যাবে, ঐ সময় কনুই সামান্য ভাঁজ হবে। </a:t>
            </a:r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হাতটি পানির উপর ওঠা মাত্র অপর হাত মাথার সামনে পানিতে গিয়ে পরবে।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09457" y="3773714"/>
            <a:ext cx="3810000" cy="28556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শ্বাস </a:t>
            </a:r>
            <a:r>
              <a:rPr lang="bn-BD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প্রশ্বাসঃ</a:t>
            </a:r>
            <a:endParaRPr lang="en-US" sz="32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মাথটাকে 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ঘুরিয়ে পানির উপর মুখ দিয়ে শ্বাস নেওয়া ও নিঃশ্বাস ছাড়া হয়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হাত পানির উপরে থাকবে সেদিকে মাথা ঘুরিয়ে মুখ দিয়ে শ্বাস-প্রশ্বাস ক্রিয়া চালাতে হবে ।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914400"/>
            <a:ext cx="3962400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09457" y="914400"/>
            <a:ext cx="3810000" cy="2743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52400"/>
            <a:ext cx="81915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 সাঁতারের কৌশল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999" y="38100"/>
            <a:ext cx="8458200" cy="952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4724400"/>
            <a:ext cx="8458200" cy="1828800"/>
          </a:xfrm>
          <a:prstGeom prst="round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পানিতে বুকের উপর ভর করে সাঁতার কাটতে হয় বলে একে বুক সাঁতার বলে।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0999" y="1143000"/>
            <a:ext cx="4495801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1143000"/>
            <a:ext cx="3733800" cy="3352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762000"/>
            <a:ext cx="4038600" cy="304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1" y="762000"/>
            <a:ext cx="4038600" cy="3048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76200"/>
            <a:ext cx="83820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বুক সাঁতারের কৌশল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3962400"/>
            <a:ext cx="40386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দেহের অবস্থানঃ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 পানির উপরে এবং পিছনের অংশ পানির সমান্তরাল থেকে ১০ ডিগ্রির মতো পানির নিচের দিকে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4400" y="3962400"/>
            <a:ext cx="40386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হাতের কাজঃ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কনুই ভেঙে দুই হাত  বুকের কাছ দিয়ে সামনের দিকে নিয়ে পানির নিচে চাপ দিতে হবে।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400" y="838200"/>
            <a:ext cx="4038600" cy="3124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838201"/>
            <a:ext cx="3897086" cy="31241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00" y="4038600"/>
            <a:ext cx="4125686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পায়ের কাজঃ</a:t>
            </a:r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 দুটো দিয়ে হাঁটু ভেঙে পানিতে ব্যাঙের মতো পিছনের দিকে লাথি মারতে হয়। পায়ের পাতা বাইরের দিকে রাখতে হবে।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4067628"/>
            <a:ext cx="3897086" cy="2485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শ্বাস-প্রশ্বাসঃ</a:t>
            </a:r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মাথা সামনে- ওপরে তুলে শ্বাস নিতে হয় এবং পানির ভিতরে ছারতে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4257" y="38100"/>
            <a:ext cx="8458200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29986"/>
            <a:ext cx="3505200" cy="1665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চীৎ সাঁতার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1" y="2590800"/>
            <a:ext cx="31242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উপর পিঠ রেখে চীৎ হয়ে পিছনের দিকে সাঁতার কাটতে হয় বলে একে চীৎ সাঁতার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flipH="1">
            <a:off x="4114800" y="429986"/>
            <a:ext cx="4648200" cy="315141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86200"/>
            <a:ext cx="4648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3739" y="1219199"/>
            <a:ext cx="4083959" cy="269330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1226456"/>
            <a:ext cx="4038600" cy="272142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73740" y="76200"/>
            <a:ext cx="83892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চীৎ সাঁতারের কৌশল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740" y="4038600"/>
            <a:ext cx="4083959" cy="2514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FFFFE1"/>
                </a:solidFill>
                <a:latin typeface="NikoshBAN" pitchFamily="2" charset="0"/>
                <a:cs typeface="NikoshBAN" pitchFamily="2" charset="0"/>
              </a:rPr>
              <a:t>দেহের অবস্থানঃ</a:t>
            </a:r>
            <a:endParaRPr lang="en-US" sz="2800" dirty="0" smtClean="0">
              <a:solidFill>
                <a:srgbClr val="FFFFE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FFE1"/>
                </a:solidFill>
                <a:latin typeface="NikoshBAN" pitchFamily="2" charset="0"/>
                <a:cs typeface="NikoshBAN" pitchFamily="2" charset="0"/>
              </a:rPr>
              <a:t>পানিতে শরীর চীৎ করে মাথাটা পানির ভেতর রাখতে হবে যেন সম্পূর্ণ শরীরটা পানির ওপর সমান্ত্রালথাকে। </a:t>
            </a:r>
            <a:endParaRPr lang="en-US" sz="2800" dirty="0">
              <a:solidFill>
                <a:srgbClr val="FFFFE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4038600" cy="2514600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FFE1"/>
                </a:solidFill>
                <a:latin typeface="NikoshBAN" pitchFamily="2" charset="0"/>
                <a:cs typeface="NikoshBAN" pitchFamily="2" charset="0"/>
              </a:rPr>
              <a:t>হাতের কাজঃ</a:t>
            </a:r>
            <a:endParaRPr lang="en-US" sz="3200" dirty="0" smtClean="0">
              <a:solidFill>
                <a:srgbClr val="FFFFE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FFE1"/>
                </a:solidFill>
                <a:latin typeface="NikoshBAN" pitchFamily="2" charset="0"/>
                <a:cs typeface="NikoshBAN" pitchFamily="2" charset="0"/>
              </a:rPr>
              <a:t>হাত দুটো একের পর এক পানির ভেতরে নিয়ে নিচের দিকে চাপ দিতে হবে। </a:t>
            </a:r>
            <a:endParaRPr lang="en-US" sz="3200" dirty="0">
              <a:solidFill>
                <a:srgbClr val="FFFFE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0143" y="1066800"/>
            <a:ext cx="4071256" cy="272142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5343" y="1116693"/>
            <a:ext cx="4020457" cy="269330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3886200"/>
            <a:ext cx="40386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চীৎ সাঁতারঃ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চীৎ হয়ে একের পর এক পা দিয়ে ফুটবলের মত পানিতে কিক মারতে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90143" y="3886200"/>
            <a:ext cx="4114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শ্বাস- প্রশ্বাসঃ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শ্বাস- প্রশ্বাস স্বাভাবিকভাবে নিতে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740" y="76200"/>
            <a:ext cx="83892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চীৎ সাঁতারের কৌশল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57200"/>
            <a:ext cx="3810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প্রজাপতি সাঁতার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371600"/>
            <a:ext cx="3810000" cy="464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হাত পানির উপর দিয়ে  এক সাথে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পা পানির নিচে এক সাথে রেখে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প্রজাপতির মত যে সাঁতার কাটা হয় তাকে প্রজাপতি সাঁতার বলে। 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95700"/>
            <a:ext cx="3953555" cy="23241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00599" y="457200"/>
            <a:ext cx="3953556" cy="3124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" y="7086600"/>
            <a:ext cx="3704774" cy="2110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" y="1217386"/>
            <a:ext cx="3784599" cy="236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1217386"/>
            <a:ext cx="3839027" cy="2275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6933369"/>
            <a:ext cx="3704774" cy="22238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6899" y="152400"/>
            <a:ext cx="7977414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প্রজাপতি সাঁতারের কৌশল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6899" y="3886200"/>
            <a:ext cx="3988707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দেহের কাজঃ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দেহ ভাসমান অবস্থায় পানির উপরে থাকবে।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35286" y="3886200"/>
            <a:ext cx="3704774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হাতের কাজঃ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হাত মাথা বরাবর সোজা রাখতে হবে, দুই হাত এক সাথে পানির উপর দিয়ে প্রজাপতির মত ওঠা নামা করবে।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" y="7239000"/>
            <a:ext cx="3704774" cy="2110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86" y="7085769"/>
            <a:ext cx="3704774" cy="22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6" y="1090386"/>
            <a:ext cx="3704774" cy="2110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1166586"/>
            <a:ext cx="3704774" cy="22238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3505200"/>
            <a:ext cx="38862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পায়ের কাজঃ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পায়ের অবস্থান হবে ডলফিনের মত দুই পা কোনো অবস্থাতেই আগে পরে হলে চলবে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57057" y="3505200"/>
            <a:ext cx="3704774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শ্বাস-প্রশ্বাস সামনে ও উভয়দিকে ফিরে নেওয়া যেতে পারে।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6899" y="152400"/>
            <a:ext cx="7977414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প্রজাপতি সাঁতারের কৌশল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-304800"/>
            <a:ext cx="8534400" cy="2743200"/>
          </a:xfrm>
          <a:prstGeom prst="rightArrow">
            <a:avLst>
              <a:gd name="adj1" fmla="val 62698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114" y="1868714"/>
            <a:ext cx="5943600" cy="472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নামঃ-মোঃ আতিকুর রহমান চৌধুরী</a:t>
            </a:r>
          </a:p>
          <a:p>
            <a:pPr algn="ctr"/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কুন্ডা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i="1" dirty="0" err="1" smtClean="0">
                <a:latin typeface="NikoshBAN" pitchFamily="2" charset="0"/>
                <a:cs typeface="NikoshBAN" pitchFamily="2" charset="0"/>
              </a:rPr>
              <a:t>ব্রাহ্মনবাড়িয়া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E-mail:-archowdhury</a:t>
            </a:r>
            <a:r>
              <a:rPr lang="en-US" sz="2800" i="1" dirty="0" smtClean="0">
                <a:cs typeface="NikoshBAN" pitchFamily="2" charset="0"/>
              </a:rPr>
              <a:t>74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38400"/>
            <a:ext cx="2590800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296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457200"/>
            <a:ext cx="5410200" cy="1066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057400"/>
            <a:ext cx="7162800" cy="4038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বিভিন্ন প্রকার সাঁতারের নাম বল। 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মুক্ত সাঁতার প্রদর্শন কর।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64833" y="0"/>
            <a:ext cx="7212367" cy="24384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4833" y="2590800"/>
            <a:ext cx="7212367" cy="3733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সাঁতার কি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সাতার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কত প্রকার ও কি কি 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erge 2"/>
          <p:cNvSpPr/>
          <p:nvPr/>
        </p:nvSpPr>
        <p:spPr>
          <a:xfrm>
            <a:off x="1630218" y="304800"/>
            <a:ext cx="6400800" cy="3124200"/>
          </a:xfrm>
          <a:prstGeom prst="flowChartMerg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62000" y="2362200"/>
            <a:ext cx="7848600" cy="47244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বিভিন্ন প্রকার সাঁতারের কৌশল গুলো বর্ণনা কর?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685800"/>
            <a:ext cx="6400800" cy="510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/>
              <a:t>সবাইকে 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451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838200" y="158250"/>
            <a:ext cx="7696200" cy="1518150"/>
          </a:xfrm>
          <a:prstGeom prst="downArrow">
            <a:avLst>
              <a:gd name="adj1" fmla="val 79043"/>
              <a:gd name="adj2" fmla="val 51300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191655" y="1878367"/>
            <a:ext cx="8686799" cy="4572000"/>
          </a:xfrm>
          <a:prstGeom prst="plaque">
            <a:avLst>
              <a:gd name="adj" fmla="val 40551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শ্রেনীঃ নবম  </a:t>
            </a:r>
          </a:p>
          <a:p>
            <a:pPr algn="ctr"/>
            <a:r>
              <a:rPr lang="bn-BD" sz="6000" b="1" i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বিষয়ঃ শারীরিক  শিক্ষা ও খেলাধুলা 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অধ্যায়ঃনবম </a:t>
            </a: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149298"/>
            <a:ext cx="2743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609600"/>
            <a:ext cx="31242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895600"/>
            <a:ext cx="76962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সাঁতার ও সাঁতারের কলাকৌশল</a:t>
            </a:r>
            <a:r>
              <a:rPr lang="bn-BD" sz="4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6821E-7 C 0.0092 0.00486 0.03142 0.01179 0.11302 0.01133 C 0.23108 0.01133 0.23958 -0.01064 0.38038 -0.01064 C 0.50712 -0.01064 0.43941 0.00832 0.56128 0.00832 C 0.68871 0.00832 0.62031 -0.00601 0.75608 -0.00601 C 0.8783 -0.00601 0.81076 0.0037 0.9191 0.0037 C 1.02378 0.0037 0.96962 -0.00347 1.06458 -0.00347 C 1.11892 -0.00347 1.12292 -0.00139 1.12795 -3.46821E-7 " pathEditMode="relative" rAng="0" ptsTypes="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17000" decel="1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-0.00555 C -0.01319 -0.00856 -0.03107 -0.0111 -0.06614 -0.0111 C -0.10607 -0.0111 -0.11979 -0.00856 -0.13298 -0.00555 C -0.15069 -0.00231 -0.16354 0.00115 -0.20798 0.00115 C -0.24791 0.00115 -0.26111 -0.00231 -0.27864 -0.00555 C -0.28698 -0.00856 -0.30468 -0.0111 -0.34479 -0.0111 C -0.38003 -0.0111 -0.39791 -0.00856 -0.41128 -0.00555 C -0.42413 -0.00231 -0.44201 0.00115 -0.48177 0.00115 C -0.52187 0.00115 -0.55208 -0.00555 -0.55208 -0.00555 C -0.56527 -0.00856 -0.57916 -0.0111 -0.61823 -0.0111 C -0.65798 -0.0111 -0.67205 -0.00856 -0.68524 -0.00555 C -0.7026 -0.00231 -0.71597 0.00115 -0.76024 0.00115 C -0.8 0.00115 -0.81302 -0.00231 -0.82621 -0.00555 C -0.84392 -0.00856 -0.85659 -0.0111 -0.89652 -0.0111 C -0.93177 -0.0111 -0.94948 -0.00856 -0.96336 -0.00555 C -0.97621 -0.00231 -0.99392 0.00115 -1.0342 0.00115 C -1.07343 0.00115 -1.0868 -0.00231 -1.10399 -0.00555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353290"/>
            <a:ext cx="83820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itchFamily="2" charset="2"/>
              <a:buChar char="q"/>
            </a:pPr>
            <a:endParaRPr lang="en-US" sz="40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অধ্যায় শেষে শিক্ষাথীরা জানতে পারবে-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সাঁতার কি বলতে পারবে ।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সাঁতার কত প্রকার ও কি কি তা বলতে পারবে ।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সাঁতারের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ভিন্ন নিয়ম কানুন শিখতে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599" y="4343400"/>
            <a:ext cx="2743200" cy="2105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4343400"/>
            <a:ext cx="2667000" cy="21058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600" y="4343400"/>
            <a:ext cx="2616200" cy="210589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43000"/>
            <a:ext cx="4533900" cy="3429000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 হল এমন একটি কৌশল যাহা দ্বারা নিজ ভার বহন করে নিজেকে পানিতে পরিচালিত করা বা অগ্রসর হওয়া।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3470"/>
            <a:ext cx="3810000" cy="44285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43470"/>
            <a:ext cx="45339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সাঁতার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48200"/>
            <a:ext cx="2819400" cy="1911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48200"/>
            <a:ext cx="2819401" cy="1911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25622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32229"/>
            <a:ext cx="74676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541556" y="1172570"/>
            <a:ext cx="182844" cy="732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1859281"/>
            <a:ext cx="7467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133929" y="1912403"/>
            <a:ext cx="76200" cy="662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352800" y="1950865"/>
            <a:ext cx="76200" cy="624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715000" y="1950865"/>
            <a:ext cx="45719" cy="624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924800" y="1912403"/>
            <a:ext cx="45719" cy="662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1000" y="2667000"/>
            <a:ext cx="1752600" cy="1752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667000"/>
            <a:ext cx="1676400" cy="1752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চী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সাঁতার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22519" y="2653393"/>
            <a:ext cx="1676400" cy="1752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বুক সাঁতার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10400" y="2639786"/>
            <a:ext cx="1760219" cy="17798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প্রজাপতি সাঁতার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1929" y="4419600"/>
            <a:ext cx="1807952" cy="2133600"/>
            <a:chOff x="2" y="4532086"/>
            <a:chExt cx="1807952" cy="1988929"/>
          </a:xfrm>
        </p:grpSpPr>
        <p:sp>
          <p:nvSpPr>
            <p:cNvPr id="20" name="Rectangle 19"/>
            <p:cNvSpPr/>
            <p:nvPr/>
          </p:nvSpPr>
          <p:spPr>
            <a:xfrm flipV="1">
              <a:off x="2" y="4532086"/>
              <a:ext cx="1807952" cy="1988929"/>
            </a:xfrm>
            <a:prstGeom prst="rect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 rot="10800000">
              <a:off x="2" y="4532086"/>
              <a:ext cx="1807952" cy="198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4419600"/>
            <a:ext cx="2103156" cy="2147208"/>
            <a:chOff x="2253216" y="4447658"/>
            <a:chExt cx="1628663" cy="1960668"/>
          </a:xfrm>
        </p:grpSpPr>
        <p:sp>
          <p:nvSpPr>
            <p:cNvPr id="23" name="Rectangle 22"/>
            <p:cNvSpPr/>
            <p:nvPr/>
          </p:nvSpPr>
          <p:spPr>
            <a:xfrm>
              <a:off x="2253216" y="4447658"/>
              <a:ext cx="1628663" cy="1960668"/>
            </a:xfrm>
            <a:prstGeom prst="rect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253216" y="4447658"/>
              <a:ext cx="1628663" cy="1960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480" tIns="39370" rIns="157480" bIns="39370" numCol="1" spcCol="1270" anchor="ctr" anchorCtr="0">
              <a:noAutofit/>
            </a:bodyPr>
            <a:lstStyle/>
            <a:p>
              <a:pPr lvl="0" algn="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200" kern="120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147994" y="2933119"/>
            <a:ext cx="1152812" cy="12965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80" tIns="39370" rIns="157480" bIns="39370" numCol="1" spcCol="1270" anchor="ctr" anchorCtr="0">
            <a:noAutofit/>
          </a:bodyPr>
          <a:lstStyle/>
          <a:p>
            <a:pPr lvl="0" algn="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36" name="Rectangle 35"/>
          <p:cNvSpPr/>
          <p:nvPr/>
        </p:nvSpPr>
        <p:spPr>
          <a:xfrm>
            <a:off x="4084030" y="2892907"/>
            <a:ext cx="975940" cy="1072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80" tIns="39370" rIns="157480" bIns="39370" numCol="1" spcCol="1270" anchor="ctr" anchorCtr="0">
            <a:noAutofit/>
          </a:bodyPr>
          <a:lstStyle/>
          <a:p>
            <a:pPr lvl="0" algn="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200" kern="1200"/>
          </a:p>
        </p:txBody>
      </p:sp>
      <p:sp>
        <p:nvSpPr>
          <p:cNvPr id="29" name="Rounded Rectangle 28"/>
          <p:cNvSpPr/>
          <p:nvPr/>
        </p:nvSpPr>
        <p:spPr>
          <a:xfrm>
            <a:off x="4720771" y="4405993"/>
            <a:ext cx="2026919" cy="2160815"/>
          </a:xfrm>
          <a:prstGeom prst="roundRect">
            <a:avLst>
              <a:gd name="adj" fmla="val 4844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26857"/>
            <a:ext cx="2133600" cy="21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371600"/>
            <a:ext cx="4610100" cy="502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সাঁতারে একজন প্রতিযোগী যে কোনো স্টাইলে সাঁতার কাটতে পারে।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 সাঁতার কাটলে দ্রুত যাওয়া যায় তা সাঁতারুকে আয়ত্তে আনতে হবে।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এজন্য দেহের অবস্থান, পা ও হাতের কাজ,শ্বাস-প্রশ্বাস- এইসব প্রক্রিয়া খুবই গুরুত্বপূর্ণ।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455386"/>
            <a:ext cx="4572000" cy="838200"/>
            <a:chOff x="234638" y="2712377"/>
            <a:chExt cx="1828899" cy="2583226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Rectangle 4"/>
            <p:cNvSpPr/>
            <p:nvPr/>
          </p:nvSpPr>
          <p:spPr>
            <a:xfrm>
              <a:off x="234638" y="2712377"/>
              <a:ext cx="1828899" cy="2583226"/>
            </a:xfrm>
            <a:prstGeom prst="rect">
              <a:avLst/>
            </a:prstGeom>
            <a:grpFill/>
            <a:ln w="5715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34638" y="2712377"/>
              <a:ext cx="1828899" cy="2583226"/>
            </a:xfrm>
            <a:prstGeom prst="rect">
              <a:avLst/>
            </a:prstGeom>
            <a:grpFill/>
            <a:ln w="57150"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8079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7200" kern="1200" dirty="0" smtClean="0">
                  <a:latin typeface="NikoshBAN" pitchFamily="2" charset="0"/>
                  <a:cs typeface="NikoshBAN" pitchFamily="2" charset="0"/>
                </a:rPr>
                <a:t>মুক্ত সাঁতার</a:t>
              </a:r>
              <a:endParaRPr lang="en-US" sz="7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5105397" y="381000"/>
            <a:ext cx="3886204" cy="3124200"/>
          </a:xfrm>
          <a:prstGeom prst="roundRect">
            <a:avLst>
              <a:gd name="adj" fmla="val 969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05398" y="3657600"/>
            <a:ext cx="3886203" cy="2743200"/>
          </a:xfrm>
          <a:prstGeom prst="roundRect">
            <a:avLst>
              <a:gd name="adj" fmla="val 978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19600" y="3657600"/>
            <a:ext cx="4419600" cy="304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পায়ের কাজঃ</a:t>
            </a:r>
            <a:endParaRPr lang="en-US" sz="28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পায়ের কাজ কোমর থেকে শুরু হয় </a:t>
            </a:r>
            <a:r>
              <a:rPr lang="en-US" sz="2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2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সামনে এগোনোর জন্য ডান ও বাম পা একের পর এক উঠানামা করে। </a:t>
            </a:r>
            <a:endParaRPr lang="en-US" sz="2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হাঁটুর কাছে পা সামান্য ভাঁজ করা অবস্থায় থাকে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পায়ের পাতা সোজা থাকে। </a:t>
            </a:r>
            <a:endParaRPr lang="en-US" sz="2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পানির মধ্যে দু’হাত একবার ঘুরে আসার সময় দুই পা পানির  মধ্যে ৬ বার ওঠা- নামা করবে।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52950" y="990600"/>
            <a:ext cx="4095750" cy="2438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198" y="3657600"/>
            <a:ext cx="3657601" cy="2971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 অবস্থানঃ </a:t>
            </a:r>
            <a:endParaRPr lang="en-US" sz="3200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দেহটাকে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উপুড় করে পানির সমান্তরালে রাখতে হবে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মাথা </a:t>
            </a:r>
            <a:r>
              <a:rPr lang="bn-BD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পানির সামান্য উপরে থাকবে।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0" b="35364"/>
          <a:stretch/>
        </p:blipFill>
        <p:spPr>
          <a:xfrm>
            <a:off x="457199" y="990600"/>
            <a:ext cx="365760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457200" y="152400"/>
            <a:ext cx="81915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 সাঁতারের কৌশল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593</Words>
  <Application>Microsoft Office PowerPoint</Application>
  <PresentationFormat>On-screen Show (4:3)</PresentationFormat>
  <Paragraphs>98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BCC</dc:creator>
  <cp:lastModifiedBy>Jakia</cp:lastModifiedBy>
  <cp:revision>163</cp:revision>
  <dcterms:created xsi:type="dcterms:W3CDTF">2006-08-16T00:00:00Z</dcterms:created>
  <dcterms:modified xsi:type="dcterms:W3CDTF">2013-07-23T04:18:22Z</dcterms:modified>
</cp:coreProperties>
</file>